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8" r:id="rId3"/>
    <p:sldId id="261" r:id="rId4"/>
    <p:sldId id="262" r:id="rId5"/>
    <p:sldId id="341" r:id="rId6"/>
    <p:sldId id="263" r:id="rId7"/>
    <p:sldId id="264" r:id="rId8"/>
    <p:sldId id="265" r:id="rId9"/>
    <p:sldId id="266" r:id="rId10"/>
    <p:sldId id="267" r:id="rId11"/>
    <p:sldId id="268" r:id="rId12"/>
    <p:sldId id="269" r:id="rId13"/>
    <p:sldId id="270" r:id="rId14"/>
    <p:sldId id="271" r:id="rId15"/>
    <p:sldId id="272" r:id="rId16"/>
    <p:sldId id="342" r:id="rId17"/>
    <p:sldId id="273" r:id="rId18"/>
    <p:sldId id="274" r:id="rId19"/>
    <p:sldId id="275" r:id="rId20"/>
    <p:sldId id="276" r:id="rId21"/>
    <p:sldId id="277" r:id="rId22"/>
    <p:sldId id="278" r:id="rId23"/>
    <p:sldId id="353" r:id="rId24"/>
    <p:sldId id="354" r:id="rId25"/>
    <p:sldId id="279" r:id="rId26"/>
    <p:sldId id="280" r:id="rId27"/>
    <p:sldId id="281" r:id="rId28"/>
    <p:sldId id="282" r:id="rId29"/>
    <p:sldId id="343" r:id="rId30"/>
    <p:sldId id="283" r:id="rId31"/>
    <p:sldId id="344" r:id="rId32"/>
    <p:sldId id="286" r:id="rId33"/>
    <p:sldId id="287" r:id="rId34"/>
    <p:sldId id="288" r:id="rId35"/>
    <p:sldId id="289" r:id="rId36"/>
    <p:sldId id="290" r:id="rId37"/>
    <p:sldId id="291" r:id="rId38"/>
    <p:sldId id="292" r:id="rId39"/>
    <p:sldId id="293" r:id="rId40"/>
    <p:sldId id="437" r:id="rId41"/>
    <p:sldId id="346" r:id="rId42"/>
    <p:sldId id="294" r:id="rId43"/>
    <p:sldId id="295" r:id="rId44"/>
    <p:sldId id="296" r:id="rId45"/>
    <p:sldId id="347" r:id="rId46"/>
    <p:sldId id="297" r:id="rId47"/>
    <p:sldId id="298" r:id="rId48"/>
    <p:sldId id="299" r:id="rId49"/>
    <p:sldId id="355" r:id="rId50"/>
    <p:sldId id="300" r:id="rId51"/>
    <p:sldId id="303" r:id="rId52"/>
    <p:sldId id="304" r:id="rId53"/>
    <p:sldId id="498" r:id="rId54"/>
    <p:sldId id="499" r:id="rId55"/>
    <p:sldId id="500" r:id="rId56"/>
    <p:sldId id="501" r:id="rId57"/>
    <p:sldId id="305" r:id="rId58"/>
    <p:sldId id="348" r:id="rId59"/>
    <p:sldId id="306" r:id="rId60"/>
    <p:sldId id="349" r:id="rId61"/>
    <p:sldId id="308" r:id="rId62"/>
    <p:sldId id="307" r:id="rId63"/>
    <p:sldId id="503" r:id="rId64"/>
    <p:sldId id="504" r:id="rId65"/>
    <p:sldId id="309" r:id="rId66"/>
    <p:sldId id="502" r:id="rId67"/>
    <p:sldId id="310" r:id="rId68"/>
    <p:sldId id="350" r:id="rId69"/>
    <p:sldId id="311" r:id="rId70"/>
    <p:sldId id="351" r:id="rId71"/>
    <p:sldId id="312" r:id="rId72"/>
    <p:sldId id="479" r:id="rId73"/>
    <p:sldId id="509" r:id="rId74"/>
    <p:sldId id="510" r:id="rId75"/>
    <p:sldId id="511" r:id="rId76"/>
    <p:sldId id="512" r:id="rId77"/>
    <p:sldId id="513" r:id="rId78"/>
    <p:sldId id="514" r:id="rId79"/>
    <p:sldId id="515" r:id="rId80"/>
    <p:sldId id="516" r:id="rId81"/>
    <p:sldId id="476" r:id="rId82"/>
    <p:sldId id="517" r:id="rId83"/>
    <p:sldId id="518" r:id="rId84"/>
    <p:sldId id="313" r:id="rId85"/>
    <p:sldId id="314" r:id="rId86"/>
    <p:sldId id="352" r:id="rId87"/>
    <p:sldId id="316" r:id="rId88"/>
    <p:sldId id="317" r:id="rId89"/>
    <p:sldId id="315" r:id="rId90"/>
    <p:sldId id="356" r:id="rId91"/>
    <p:sldId id="357" r:id="rId92"/>
    <p:sldId id="358" r:id="rId93"/>
    <p:sldId id="318" r:id="rId94"/>
    <p:sldId id="320" r:id="rId95"/>
    <p:sldId id="321" r:id="rId96"/>
    <p:sldId id="322" r:id="rId97"/>
    <p:sldId id="505" r:id="rId98"/>
    <p:sldId id="506" r:id="rId99"/>
    <p:sldId id="507" r:id="rId100"/>
    <p:sldId id="508" r:id="rId101"/>
    <p:sldId id="329" r:id="rId102"/>
    <p:sldId id="323" r:id="rId103"/>
    <p:sldId id="359" r:id="rId104"/>
    <p:sldId id="319" r:id="rId105"/>
    <p:sldId id="324" r:id="rId106"/>
    <p:sldId id="325" r:id="rId107"/>
    <p:sldId id="326" r:id="rId108"/>
    <p:sldId id="340" r:id="rId109"/>
    <p:sldId id="327" r:id="rId110"/>
    <p:sldId id="328" r:id="rId111"/>
  </p:sldIdLst>
  <p:sldSz cx="9144000" cy="6858000" type="screen4x3"/>
  <p:notesSz cx="6858000" cy="9144000"/>
  <p:defaultTextStyle>
    <a:defPPr>
      <a:defRPr lang="zh-CN"/>
    </a:defPPr>
    <a:lvl1pPr algn="l" rtl="0" eaLnBrk="0" fontAlgn="base" hangingPunct="0">
      <a:spcBef>
        <a:spcPct val="0"/>
      </a:spcBef>
      <a:spcAft>
        <a:spcPct val="0"/>
      </a:spcAft>
      <a:defRPr sz="2800" kern="1200">
        <a:solidFill>
          <a:schemeClr val="tx1"/>
        </a:solidFill>
        <a:latin typeface="Arial" pitchFamily="34" charset="0"/>
        <a:ea typeface="宋体" pitchFamily="2" charset="-122"/>
        <a:cs typeface="+mn-cs"/>
      </a:defRPr>
    </a:lvl1pPr>
    <a:lvl2pPr marL="457200" algn="l" rtl="0" eaLnBrk="0" fontAlgn="base" hangingPunct="0">
      <a:spcBef>
        <a:spcPct val="0"/>
      </a:spcBef>
      <a:spcAft>
        <a:spcPct val="0"/>
      </a:spcAft>
      <a:defRPr sz="2800" kern="1200">
        <a:solidFill>
          <a:schemeClr val="tx1"/>
        </a:solidFill>
        <a:latin typeface="Arial" pitchFamily="34" charset="0"/>
        <a:ea typeface="宋体" pitchFamily="2" charset="-122"/>
        <a:cs typeface="+mn-cs"/>
      </a:defRPr>
    </a:lvl2pPr>
    <a:lvl3pPr marL="914400" algn="l" rtl="0" eaLnBrk="0" fontAlgn="base" hangingPunct="0">
      <a:spcBef>
        <a:spcPct val="0"/>
      </a:spcBef>
      <a:spcAft>
        <a:spcPct val="0"/>
      </a:spcAft>
      <a:defRPr sz="2800" kern="1200">
        <a:solidFill>
          <a:schemeClr val="tx1"/>
        </a:solidFill>
        <a:latin typeface="Arial" pitchFamily="34" charset="0"/>
        <a:ea typeface="宋体" pitchFamily="2" charset="-122"/>
        <a:cs typeface="+mn-cs"/>
      </a:defRPr>
    </a:lvl3pPr>
    <a:lvl4pPr marL="1371600" algn="l" rtl="0" eaLnBrk="0" fontAlgn="base" hangingPunct="0">
      <a:spcBef>
        <a:spcPct val="0"/>
      </a:spcBef>
      <a:spcAft>
        <a:spcPct val="0"/>
      </a:spcAft>
      <a:defRPr sz="2800" kern="1200">
        <a:solidFill>
          <a:schemeClr val="tx1"/>
        </a:solidFill>
        <a:latin typeface="Arial" pitchFamily="34" charset="0"/>
        <a:ea typeface="宋体" pitchFamily="2" charset="-122"/>
        <a:cs typeface="+mn-cs"/>
      </a:defRPr>
    </a:lvl4pPr>
    <a:lvl5pPr marL="1828800" algn="l" rtl="0" eaLnBrk="0" fontAlgn="base" hangingPunct="0">
      <a:spcBef>
        <a:spcPct val="0"/>
      </a:spcBef>
      <a:spcAft>
        <a:spcPct val="0"/>
      </a:spcAft>
      <a:defRPr sz="2800" kern="1200">
        <a:solidFill>
          <a:schemeClr val="tx1"/>
        </a:solidFill>
        <a:latin typeface="Arial" pitchFamily="34" charset="0"/>
        <a:ea typeface="宋体" pitchFamily="2" charset="-122"/>
        <a:cs typeface="+mn-cs"/>
      </a:defRPr>
    </a:lvl5pPr>
    <a:lvl6pPr marL="2286000" algn="l" defTabSz="914400" rtl="0" eaLnBrk="1" latinLnBrk="0" hangingPunct="1">
      <a:defRPr sz="2800" kern="1200">
        <a:solidFill>
          <a:schemeClr val="tx1"/>
        </a:solidFill>
        <a:latin typeface="Arial" pitchFamily="34" charset="0"/>
        <a:ea typeface="宋体" pitchFamily="2" charset="-122"/>
        <a:cs typeface="+mn-cs"/>
      </a:defRPr>
    </a:lvl6pPr>
    <a:lvl7pPr marL="2743200" algn="l" defTabSz="914400" rtl="0" eaLnBrk="1" latinLnBrk="0" hangingPunct="1">
      <a:defRPr sz="2800" kern="1200">
        <a:solidFill>
          <a:schemeClr val="tx1"/>
        </a:solidFill>
        <a:latin typeface="Arial" pitchFamily="34" charset="0"/>
        <a:ea typeface="宋体" pitchFamily="2" charset="-122"/>
        <a:cs typeface="+mn-cs"/>
      </a:defRPr>
    </a:lvl7pPr>
    <a:lvl8pPr marL="3200400" algn="l" defTabSz="914400" rtl="0" eaLnBrk="1" latinLnBrk="0" hangingPunct="1">
      <a:defRPr sz="2800" kern="1200">
        <a:solidFill>
          <a:schemeClr val="tx1"/>
        </a:solidFill>
        <a:latin typeface="Arial" pitchFamily="34" charset="0"/>
        <a:ea typeface="宋体" pitchFamily="2" charset="-122"/>
        <a:cs typeface="+mn-cs"/>
      </a:defRPr>
    </a:lvl8pPr>
    <a:lvl9pPr marL="3657600" algn="l" defTabSz="914400" rtl="0" eaLnBrk="1" latinLnBrk="0" hangingPunct="1">
      <a:defRPr sz="2800"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44">
          <p15:clr>
            <a:srgbClr val="A4A3A4"/>
          </p15:clr>
        </p15:guide>
        <p15:guide id="2" pos="287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CC"/>
    <a:srgbClr val="FF3300"/>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37" autoAdjust="0"/>
    <p:restoredTop sz="94566" autoAdjust="0"/>
  </p:normalViewPr>
  <p:slideViewPr>
    <p:cSldViewPr>
      <p:cViewPr varScale="1">
        <p:scale>
          <a:sx n="67" d="100"/>
          <a:sy n="67" d="100"/>
        </p:scale>
        <p:origin x="1029" y="48"/>
      </p:cViewPr>
      <p:guideLst>
        <p:guide orient="horz" pos="2144"/>
        <p:guide pos="2870"/>
      </p:guideLst>
    </p:cSldViewPr>
  </p:slideViewPr>
  <p:notesTextViewPr>
    <p:cViewPr>
      <p:scale>
        <a:sx n="100" d="100"/>
        <a:sy n="100" d="100"/>
      </p:scale>
      <p:origin x="0" y="0"/>
    </p:cViewPr>
  </p:notesTextViewPr>
  <p:gridSpacing cx="76198" cy="7619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presProps" Target="pres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viewProps" Target="view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54.wmf"/><Relationship Id="rId13" Type="http://schemas.openxmlformats.org/officeDocument/2006/relationships/image" Target="../media/image59.wmf"/><Relationship Id="rId3" Type="http://schemas.openxmlformats.org/officeDocument/2006/relationships/image" Target="../media/image50.emf"/><Relationship Id="rId7" Type="http://schemas.openxmlformats.org/officeDocument/2006/relationships/image" Target="../media/image53.wmf"/><Relationship Id="rId12" Type="http://schemas.openxmlformats.org/officeDocument/2006/relationships/image" Target="../media/image58.wmf"/><Relationship Id="rId2" Type="http://schemas.openxmlformats.org/officeDocument/2006/relationships/image" Target="../media/image49.emf"/><Relationship Id="rId1" Type="http://schemas.openxmlformats.org/officeDocument/2006/relationships/image" Target="../media/image48.emf"/><Relationship Id="rId6" Type="http://schemas.openxmlformats.org/officeDocument/2006/relationships/image" Target="../media/image52.wmf"/><Relationship Id="rId11" Type="http://schemas.openxmlformats.org/officeDocument/2006/relationships/image" Target="../media/image57.wmf"/><Relationship Id="rId5" Type="http://schemas.openxmlformats.org/officeDocument/2006/relationships/image" Target="../media/image51.emf"/><Relationship Id="rId10" Type="http://schemas.openxmlformats.org/officeDocument/2006/relationships/image" Target="../media/image56.wmf"/><Relationship Id="rId4" Type="http://schemas.openxmlformats.org/officeDocument/2006/relationships/image" Target="../media/image45.wmf"/><Relationship Id="rId9" Type="http://schemas.openxmlformats.org/officeDocument/2006/relationships/image" Target="../media/image55.emf"/><Relationship Id="rId14" Type="http://schemas.openxmlformats.org/officeDocument/2006/relationships/image" Target="../media/image60.e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68.wmf"/><Relationship Id="rId3" Type="http://schemas.openxmlformats.org/officeDocument/2006/relationships/image" Target="../media/image63.emf"/><Relationship Id="rId7" Type="http://schemas.openxmlformats.org/officeDocument/2006/relationships/image" Target="../media/image67.wmf"/><Relationship Id="rId2" Type="http://schemas.openxmlformats.org/officeDocument/2006/relationships/image" Target="../media/image62.emf"/><Relationship Id="rId1" Type="http://schemas.openxmlformats.org/officeDocument/2006/relationships/image" Target="../media/image61.emf"/><Relationship Id="rId6" Type="http://schemas.openxmlformats.org/officeDocument/2006/relationships/image" Target="../media/image66.wmf"/><Relationship Id="rId5" Type="http://schemas.openxmlformats.org/officeDocument/2006/relationships/image" Target="../media/image65.wmf"/><Relationship Id="rId4" Type="http://schemas.openxmlformats.org/officeDocument/2006/relationships/image" Target="../media/image64.w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76.wmf"/><Relationship Id="rId3" Type="http://schemas.openxmlformats.org/officeDocument/2006/relationships/image" Target="../media/image71.wmf"/><Relationship Id="rId7" Type="http://schemas.openxmlformats.org/officeDocument/2006/relationships/image" Target="../media/image75.wmf"/><Relationship Id="rId2" Type="http://schemas.openxmlformats.org/officeDocument/2006/relationships/image" Target="../media/image70.wmf"/><Relationship Id="rId1" Type="http://schemas.openxmlformats.org/officeDocument/2006/relationships/image" Target="../media/image69.wmf"/><Relationship Id="rId6" Type="http://schemas.openxmlformats.org/officeDocument/2006/relationships/image" Target="../media/image74.wmf"/><Relationship Id="rId5" Type="http://schemas.openxmlformats.org/officeDocument/2006/relationships/image" Target="../media/image73.wmf"/><Relationship Id="rId10" Type="http://schemas.openxmlformats.org/officeDocument/2006/relationships/image" Target="../media/image78.emf"/><Relationship Id="rId4" Type="http://schemas.openxmlformats.org/officeDocument/2006/relationships/image" Target="../media/image72.wmf"/><Relationship Id="rId9" Type="http://schemas.openxmlformats.org/officeDocument/2006/relationships/image" Target="../media/image77.wmf"/></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76.wmf"/><Relationship Id="rId3" Type="http://schemas.openxmlformats.org/officeDocument/2006/relationships/image" Target="../media/image71.wmf"/><Relationship Id="rId7" Type="http://schemas.openxmlformats.org/officeDocument/2006/relationships/image" Target="../media/image75.wmf"/><Relationship Id="rId2" Type="http://schemas.openxmlformats.org/officeDocument/2006/relationships/image" Target="../media/image70.wmf"/><Relationship Id="rId1" Type="http://schemas.openxmlformats.org/officeDocument/2006/relationships/image" Target="../media/image69.wmf"/><Relationship Id="rId6" Type="http://schemas.openxmlformats.org/officeDocument/2006/relationships/image" Target="../media/image74.wmf"/><Relationship Id="rId5" Type="http://schemas.openxmlformats.org/officeDocument/2006/relationships/image" Target="../media/image73.wmf"/><Relationship Id="rId4" Type="http://schemas.openxmlformats.org/officeDocument/2006/relationships/image" Target="../media/image72.wmf"/><Relationship Id="rId9" Type="http://schemas.openxmlformats.org/officeDocument/2006/relationships/image" Target="../media/image79.emf"/></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72.wmf"/><Relationship Id="rId13" Type="http://schemas.openxmlformats.org/officeDocument/2006/relationships/image" Target="../media/image84.wmf"/><Relationship Id="rId3" Type="http://schemas.openxmlformats.org/officeDocument/2006/relationships/image" Target="../media/image82.emf"/><Relationship Id="rId7" Type="http://schemas.openxmlformats.org/officeDocument/2006/relationships/image" Target="../media/image71.wmf"/><Relationship Id="rId12" Type="http://schemas.openxmlformats.org/officeDocument/2006/relationships/image" Target="../media/image76.wmf"/><Relationship Id="rId2" Type="http://schemas.openxmlformats.org/officeDocument/2006/relationships/image" Target="../media/image81.emf"/><Relationship Id="rId1" Type="http://schemas.openxmlformats.org/officeDocument/2006/relationships/image" Target="../media/image80.emf"/><Relationship Id="rId6" Type="http://schemas.openxmlformats.org/officeDocument/2006/relationships/image" Target="../media/image70.wmf"/><Relationship Id="rId11" Type="http://schemas.openxmlformats.org/officeDocument/2006/relationships/image" Target="../media/image75.wmf"/><Relationship Id="rId5" Type="http://schemas.openxmlformats.org/officeDocument/2006/relationships/image" Target="../media/image69.wmf"/><Relationship Id="rId10" Type="http://schemas.openxmlformats.org/officeDocument/2006/relationships/image" Target="../media/image74.wmf"/><Relationship Id="rId4" Type="http://schemas.openxmlformats.org/officeDocument/2006/relationships/image" Target="../media/image83.emf"/><Relationship Id="rId9" Type="http://schemas.openxmlformats.org/officeDocument/2006/relationships/image" Target="../media/image73.wmf"/><Relationship Id="rId14" Type="http://schemas.openxmlformats.org/officeDocument/2006/relationships/image" Target="../media/image85.e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91.wmf"/><Relationship Id="rId13" Type="http://schemas.openxmlformats.org/officeDocument/2006/relationships/image" Target="../media/image96.wmf"/><Relationship Id="rId18" Type="http://schemas.openxmlformats.org/officeDocument/2006/relationships/image" Target="../media/image100.wmf"/><Relationship Id="rId3" Type="http://schemas.openxmlformats.org/officeDocument/2006/relationships/image" Target="../media/image84.wmf"/><Relationship Id="rId21" Type="http://schemas.openxmlformats.org/officeDocument/2006/relationships/image" Target="../media/image103.wmf"/><Relationship Id="rId7" Type="http://schemas.openxmlformats.org/officeDocument/2006/relationships/image" Target="../media/image90.wmf"/><Relationship Id="rId12" Type="http://schemas.openxmlformats.org/officeDocument/2006/relationships/image" Target="../media/image95.wmf"/><Relationship Id="rId17" Type="http://schemas.openxmlformats.org/officeDocument/2006/relationships/image" Target="../media/image99.wmf"/><Relationship Id="rId2" Type="http://schemas.openxmlformats.org/officeDocument/2006/relationships/image" Target="../media/image86.wmf"/><Relationship Id="rId16" Type="http://schemas.openxmlformats.org/officeDocument/2006/relationships/image" Target="../media/image98.emf"/><Relationship Id="rId20" Type="http://schemas.openxmlformats.org/officeDocument/2006/relationships/image" Target="../media/image102.wmf"/><Relationship Id="rId1" Type="http://schemas.openxmlformats.org/officeDocument/2006/relationships/image" Target="../media/image17.wmf"/><Relationship Id="rId6" Type="http://schemas.openxmlformats.org/officeDocument/2006/relationships/image" Target="../media/image89.wmf"/><Relationship Id="rId11" Type="http://schemas.openxmlformats.org/officeDocument/2006/relationships/image" Target="../media/image94.wmf"/><Relationship Id="rId24" Type="http://schemas.openxmlformats.org/officeDocument/2006/relationships/image" Target="../media/image106.wmf"/><Relationship Id="rId5" Type="http://schemas.openxmlformats.org/officeDocument/2006/relationships/image" Target="../media/image88.wmf"/><Relationship Id="rId15" Type="http://schemas.openxmlformats.org/officeDocument/2006/relationships/image" Target="../media/image69.wmf"/><Relationship Id="rId23" Type="http://schemas.openxmlformats.org/officeDocument/2006/relationships/image" Target="../media/image105.wmf"/><Relationship Id="rId10" Type="http://schemas.openxmlformats.org/officeDocument/2006/relationships/image" Target="../media/image93.wmf"/><Relationship Id="rId19" Type="http://schemas.openxmlformats.org/officeDocument/2006/relationships/image" Target="../media/image101.wmf"/><Relationship Id="rId4" Type="http://schemas.openxmlformats.org/officeDocument/2006/relationships/image" Target="../media/image87.wmf"/><Relationship Id="rId9" Type="http://schemas.openxmlformats.org/officeDocument/2006/relationships/image" Target="../media/image92.wmf"/><Relationship Id="rId14" Type="http://schemas.openxmlformats.org/officeDocument/2006/relationships/image" Target="../media/image97.wmf"/><Relationship Id="rId22" Type="http://schemas.openxmlformats.org/officeDocument/2006/relationships/image" Target="../media/image104.w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115.emf"/><Relationship Id="rId13" Type="http://schemas.openxmlformats.org/officeDocument/2006/relationships/image" Target="../media/image120.emf"/><Relationship Id="rId18" Type="http://schemas.openxmlformats.org/officeDocument/2006/relationships/image" Target="../media/image125.emf"/><Relationship Id="rId3" Type="http://schemas.openxmlformats.org/officeDocument/2006/relationships/image" Target="../media/image110.wmf"/><Relationship Id="rId21" Type="http://schemas.openxmlformats.org/officeDocument/2006/relationships/image" Target="../media/image128.emf"/><Relationship Id="rId7" Type="http://schemas.openxmlformats.org/officeDocument/2006/relationships/image" Target="../media/image114.emf"/><Relationship Id="rId12" Type="http://schemas.openxmlformats.org/officeDocument/2006/relationships/image" Target="../media/image119.emf"/><Relationship Id="rId17" Type="http://schemas.openxmlformats.org/officeDocument/2006/relationships/image" Target="../media/image124.emf"/><Relationship Id="rId2" Type="http://schemas.openxmlformats.org/officeDocument/2006/relationships/image" Target="../media/image109.emf"/><Relationship Id="rId16" Type="http://schemas.openxmlformats.org/officeDocument/2006/relationships/image" Target="../media/image123.emf"/><Relationship Id="rId20" Type="http://schemas.openxmlformats.org/officeDocument/2006/relationships/image" Target="../media/image127.emf"/><Relationship Id="rId1" Type="http://schemas.openxmlformats.org/officeDocument/2006/relationships/image" Target="../media/image108.emf"/><Relationship Id="rId6" Type="http://schemas.openxmlformats.org/officeDocument/2006/relationships/image" Target="../media/image113.emf"/><Relationship Id="rId11" Type="http://schemas.openxmlformats.org/officeDocument/2006/relationships/image" Target="../media/image118.emf"/><Relationship Id="rId5" Type="http://schemas.openxmlformats.org/officeDocument/2006/relationships/image" Target="../media/image112.emf"/><Relationship Id="rId15" Type="http://schemas.openxmlformats.org/officeDocument/2006/relationships/image" Target="../media/image122.emf"/><Relationship Id="rId10" Type="http://schemas.openxmlformats.org/officeDocument/2006/relationships/image" Target="../media/image117.emf"/><Relationship Id="rId19" Type="http://schemas.openxmlformats.org/officeDocument/2006/relationships/image" Target="../media/image126.emf"/><Relationship Id="rId4" Type="http://schemas.openxmlformats.org/officeDocument/2006/relationships/image" Target="../media/image111.emf"/><Relationship Id="rId9" Type="http://schemas.openxmlformats.org/officeDocument/2006/relationships/image" Target="../media/image116.emf"/><Relationship Id="rId14" Type="http://schemas.openxmlformats.org/officeDocument/2006/relationships/image" Target="../media/image121.e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136.emf"/><Relationship Id="rId3" Type="http://schemas.openxmlformats.org/officeDocument/2006/relationships/image" Target="../media/image131.emf"/><Relationship Id="rId7" Type="http://schemas.openxmlformats.org/officeDocument/2006/relationships/image" Target="../media/image135.emf"/><Relationship Id="rId2" Type="http://schemas.openxmlformats.org/officeDocument/2006/relationships/image" Target="../media/image130.wmf"/><Relationship Id="rId1" Type="http://schemas.openxmlformats.org/officeDocument/2006/relationships/image" Target="../media/image129.wmf"/><Relationship Id="rId6" Type="http://schemas.openxmlformats.org/officeDocument/2006/relationships/image" Target="../media/image134.emf"/><Relationship Id="rId11" Type="http://schemas.openxmlformats.org/officeDocument/2006/relationships/image" Target="../media/image97.wmf"/><Relationship Id="rId5" Type="http://schemas.openxmlformats.org/officeDocument/2006/relationships/image" Target="../media/image133.emf"/><Relationship Id="rId10" Type="http://schemas.openxmlformats.org/officeDocument/2006/relationships/image" Target="../media/image138.emf"/><Relationship Id="rId4" Type="http://schemas.openxmlformats.org/officeDocument/2006/relationships/image" Target="../media/image132.emf"/><Relationship Id="rId9" Type="http://schemas.openxmlformats.org/officeDocument/2006/relationships/image" Target="../media/image137.e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146.wmf"/><Relationship Id="rId13" Type="http://schemas.openxmlformats.org/officeDocument/2006/relationships/image" Target="../media/image151.wmf"/><Relationship Id="rId3" Type="http://schemas.openxmlformats.org/officeDocument/2006/relationships/image" Target="../media/image141.wmf"/><Relationship Id="rId7" Type="http://schemas.openxmlformats.org/officeDocument/2006/relationships/image" Target="../media/image145.wmf"/><Relationship Id="rId12" Type="http://schemas.openxmlformats.org/officeDocument/2006/relationships/image" Target="../media/image150.wmf"/><Relationship Id="rId17" Type="http://schemas.openxmlformats.org/officeDocument/2006/relationships/image" Target="../media/image100.wmf"/><Relationship Id="rId2" Type="http://schemas.openxmlformats.org/officeDocument/2006/relationships/image" Target="../media/image140.wmf"/><Relationship Id="rId16" Type="http://schemas.openxmlformats.org/officeDocument/2006/relationships/image" Target="../media/image154.wmf"/><Relationship Id="rId1" Type="http://schemas.openxmlformats.org/officeDocument/2006/relationships/image" Target="../media/image139.wmf"/><Relationship Id="rId6" Type="http://schemas.openxmlformats.org/officeDocument/2006/relationships/image" Target="../media/image144.wmf"/><Relationship Id="rId11" Type="http://schemas.openxmlformats.org/officeDocument/2006/relationships/image" Target="../media/image149.wmf"/><Relationship Id="rId5" Type="http://schemas.openxmlformats.org/officeDocument/2006/relationships/image" Target="../media/image143.wmf"/><Relationship Id="rId15" Type="http://schemas.openxmlformats.org/officeDocument/2006/relationships/image" Target="../media/image153.wmf"/><Relationship Id="rId10" Type="http://schemas.openxmlformats.org/officeDocument/2006/relationships/image" Target="../media/image148.wmf"/><Relationship Id="rId4" Type="http://schemas.openxmlformats.org/officeDocument/2006/relationships/image" Target="../media/image142.wmf"/><Relationship Id="rId9" Type="http://schemas.openxmlformats.org/officeDocument/2006/relationships/image" Target="../media/image147.wmf"/><Relationship Id="rId14" Type="http://schemas.openxmlformats.org/officeDocument/2006/relationships/image" Target="../media/image152.w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145.wmf"/><Relationship Id="rId13" Type="http://schemas.openxmlformats.org/officeDocument/2006/relationships/image" Target="../media/image160.emf"/><Relationship Id="rId3" Type="http://schemas.openxmlformats.org/officeDocument/2006/relationships/image" Target="../media/image156.emf"/><Relationship Id="rId7" Type="http://schemas.openxmlformats.org/officeDocument/2006/relationships/image" Target="../media/image144.wmf"/><Relationship Id="rId12" Type="http://schemas.openxmlformats.org/officeDocument/2006/relationships/image" Target="../media/image159.emf"/><Relationship Id="rId2" Type="http://schemas.openxmlformats.org/officeDocument/2006/relationships/image" Target="../media/image155.emf"/><Relationship Id="rId16" Type="http://schemas.openxmlformats.org/officeDocument/2006/relationships/image" Target="../media/image163.emf"/><Relationship Id="rId1" Type="http://schemas.openxmlformats.org/officeDocument/2006/relationships/image" Target="../media/image84.wmf"/><Relationship Id="rId6" Type="http://schemas.openxmlformats.org/officeDocument/2006/relationships/image" Target="../media/image143.wmf"/><Relationship Id="rId11" Type="http://schemas.openxmlformats.org/officeDocument/2006/relationships/image" Target="../media/image158.emf"/><Relationship Id="rId5" Type="http://schemas.openxmlformats.org/officeDocument/2006/relationships/image" Target="../media/image142.wmf"/><Relationship Id="rId15" Type="http://schemas.openxmlformats.org/officeDocument/2006/relationships/image" Target="../media/image162.emf"/><Relationship Id="rId10" Type="http://schemas.openxmlformats.org/officeDocument/2006/relationships/image" Target="../media/image157.emf"/><Relationship Id="rId4" Type="http://schemas.openxmlformats.org/officeDocument/2006/relationships/image" Target="../media/image140.wmf"/><Relationship Id="rId9" Type="http://schemas.openxmlformats.org/officeDocument/2006/relationships/image" Target="../media/image146.wmf"/><Relationship Id="rId14" Type="http://schemas.openxmlformats.org/officeDocument/2006/relationships/image" Target="../media/image161.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wmf"/><Relationship Id="rId7" Type="http://schemas.openxmlformats.org/officeDocument/2006/relationships/image" Target="../media/image9.wmf"/><Relationship Id="rId2" Type="http://schemas.openxmlformats.org/officeDocument/2006/relationships/image" Target="../media/image4.wmf"/><Relationship Id="rId1" Type="http://schemas.openxmlformats.org/officeDocument/2006/relationships/image" Target="../media/image3.wmf"/><Relationship Id="rId6" Type="http://schemas.openxmlformats.org/officeDocument/2006/relationships/image" Target="../media/image8.wmf"/><Relationship Id="rId5" Type="http://schemas.openxmlformats.org/officeDocument/2006/relationships/image" Target="../media/image7.wmf"/><Relationship Id="rId4" Type="http://schemas.openxmlformats.org/officeDocument/2006/relationships/image" Target="../media/image6.e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140.wmf"/><Relationship Id="rId13" Type="http://schemas.openxmlformats.org/officeDocument/2006/relationships/image" Target="../media/image146.wmf"/><Relationship Id="rId18" Type="http://schemas.openxmlformats.org/officeDocument/2006/relationships/image" Target="../media/image152.wmf"/><Relationship Id="rId3" Type="http://schemas.openxmlformats.org/officeDocument/2006/relationships/image" Target="../media/image166.wmf"/><Relationship Id="rId7" Type="http://schemas.openxmlformats.org/officeDocument/2006/relationships/image" Target="../media/image151.wmf"/><Relationship Id="rId12" Type="http://schemas.openxmlformats.org/officeDocument/2006/relationships/image" Target="../media/image145.wmf"/><Relationship Id="rId17" Type="http://schemas.openxmlformats.org/officeDocument/2006/relationships/image" Target="../media/image149.wmf"/><Relationship Id="rId2" Type="http://schemas.openxmlformats.org/officeDocument/2006/relationships/image" Target="../media/image165.wmf"/><Relationship Id="rId16" Type="http://schemas.openxmlformats.org/officeDocument/2006/relationships/image" Target="../media/image148.wmf"/><Relationship Id="rId20" Type="http://schemas.openxmlformats.org/officeDocument/2006/relationships/image" Target="../media/image154.wmf"/><Relationship Id="rId1" Type="http://schemas.openxmlformats.org/officeDocument/2006/relationships/image" Target="../media/image164.wmf"/><Relationship Id="rId6" Type="http://schemas.openxmlformats.org/officeDocument/2006/relationships/image" Target="../media/image150.wmf"/><Relationship Id="rId11" Type="http://schemas.openxmlformats.org/officeDocument/2006/relationships/image" Target="../media/image144.wmf"/><Relationship Id="rId5" Type="http://schemas.openxmlformats.org/officeDocument/2006/relationships/image" Target="../media/image168.wmf"/><Relationship Id="rId15" Type="http://schemas.openxmlformats.org/officeDocument/2006/relationships/image" Target="../media/image141.wmf"/><Relationship Id="rId10" Type="http://schemas.openxmlformats.org/officeDocument/2006/relationships/image" Target="../media/image143.wmf"/><Relationship Id="rId19" Type="http://schemas.openxmlformats.org/officeDocument/2006/relationships/image" Target="../media/image153.wmf"/><Relationship Id="rId4" Type="http://schemas.openxmlformats.org/officeDocument/2006/relationships/image" Target="../media/image167.wmf"/><Relationship Id="rId9" Type="http://schemas.openxmlformats.org/officeDocument/2006/relationships/image" Target="../media/image142.wmf"/><Relationship Id="rId14" Type="http://schemas.openxmlformats.org/officeDocument/2006/relationships/image" Target="../media/image147.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71.emf"/><Relationship Id="rId7" Type="http://schemas.openxmlformats.org/officeDocument/2006/relationships/image" Target="../media/image175.wmf"/><Relationship Id="rId2" Type="http://schemas.openxmlformats.org/officeDocument/2006/relationships/image" Target="../media/image170.emf"/><Relationship Id="rId1" Type="http://schemas.openxmlformats.org/officeDocument/2006/relationships/image" Target="../media/image169.emf"/><Relationship Id="rId6" Type="http://schemas.openxmlformats.org/officeDocument/2006/relationships/image" Target="../media/image174.wmf"/><Relationship Id="rId5" Type="http://schemas.openxmlformats.org/officeDocument/2006/relationships/image" Target="../media/image173.wmf"/><Relationship Id="rId4" Type="http://schemas.openxmlformats.org/officeDocument/2006/relationships/image" Target="../media/image172.wmf"/></Relationships>
</file>

<file path=ppt/drawings/_rels/vmlDrawing22.vml.rels><?xml version="1.0" encoding="UTF-8" standalone="yes"?>
<Relationships xmlns="http://schemas.openxmlformats.org/package/2006/relationships"><Relationship Id="rId8" Type="http://schemas.openxmlformats.org/officeDocument/2006/relationships/image" Target="../media/image144.wmf"/><Relationship Id="rId13" Type="http://schemas.openxmlformats.org/officeDocument/2006/relationships/image" Target="../media/image143.wmf"/><Relationship Id="rId18" Type="http://schemas.openxmlformats.org/officeDocument/2006/relationships/image" Target="../media/image183.emf"/><Relationship Id="rId3" Type="http://schemas.openxmlformats.org/officeDocument/2006/relationships/image" Target="../media/image176.wmf"/><Relationship Id="rId7" Type="http://schemas.openxmlformats.org/officeDocument/2006/relationships/image" Target="../media/image145.wmf"/><Relationship Id="rId12" Type="http://schemas.openxmlformats.org/officeDocument/2006/relationships/image" Target="../media/image179.wmf"/><Relationship Id="rId17" Type="http://schemas.openxmlformats.org/officeDocument/2006/relationships/image" Target="../media/image182.wmf"/><Relationship Id="rId2" Type="http://schemas.openxmlformats.org/officeDocument/2006/relationships/image" Target="../media/image142.wmf"/><Relationship Id="rId16" Type="http://schemas.openxmlformats.org/officeDocument/2006/relationships/image" Target="../media/image84.wmf"/><Relationship Id="rId1" Type="http://schemas.openxmlformats.org/officeDocument/2006/relationships/image" Target="../media/image140.wmf"/><Relationship Id="rId6" Type="http://schemas.openxmlformats.org/officeDocument/2006/relationships/image" Target="../media/image146.wmf"/><Relationship Id="rId11" Type="http://schemas.openxmlformats.org/officeDocument/2006/relationships/image" Target="../media/image148.wmf"/><Relationship Id="rId5" Type="http://schemas.openxmlformats.org/officeDocument/2006/relationships/image" Target="../media/image150.wmf"/><Relationship Id="rId15" Type="http://schemas.openxmlformats.org/officeDocument/2006/relationships/image" Target="../media/image181.emf"/><Relationship Id="rId10" Type="http://schemas.openxmlformats.org/officeDocument/2006/relationships/image" Target="../media/image178.emf"/><Relationship Id="rId4" Type="http://schemas.openxmlformats.org/officeDocument/2006/relationships/image" Target="../media/image141.wmf"/><Relationship Id="rId9" Type="http://schemas.openxmlformats.org/officeDocument/2006/relationships/image" Target="../media/image177.emf"/><Relationship Id="rId14" Type="http://schemas.openxmlformats.org/officeDocument/2006/relationships/image" Target="../media/image180.emf"/></Relationships>
</file>

<file path=ppt/drawings/_rels/vmlDrawing23.vml.rels><?xml version="1.0" encoding="UTF-8" standalone="yes"?>
<Relationships xmlns="http://schemas.openxmlformats.org/package/2006/relationships"><Relationship Id="rId8" Type="http://schemas.openxmlformats.org/officeDocument/2006/relationships/image" Target="../media/image192.emf"/><Relationship Id="rId3" Type="http://schemas.openxmlformats.org/officeDocument/2006/relationships/image" Target="../media/image187.emf"/><Relationship Id="rId7" Type="http://schemas.openxmlformats.org/officeDocument/2006/relationships/image" Target="../media/image191.emf"/><Relationship Id="rId2" Type="http://schemas.openxmlformats.org/officeDocument/2006/relationships/image" Target="../media/image186.wmf"/><Relationship Id="rId1" Type="http://schemas.openxmlformats.org/officeDocument/2006/relationships/image" Target="../media/image185.wmf"/><Relationship Id="rId6" Type="http://schemas.openxmlformats.org/officeDocument/2006/relationships/image" Target="../media/image190.emf"/><Relationship Id="rId5" Type="http://schemas.openxmlformats.org/officeDocument/2006/relationships/image" Target="../media/image189.emf"/><Relationship Id="rId4" Type="http://schemas.openxmlformats.org/officeDocument/2006/relationships/image" Target="../media/image188.emf"/><Relationship Id="rId9" Type="http://schemas.openxmlformats.org/officeDocument/2006/relationships/image" Target="../media/image176.w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200.wmf"/><Relationship Id="rId3" Type="http://schemas.openxmlformats.org/officeDocument/2006/relationships/image" Target="../media/image195.emf"/><Relationship Id="rId7" Type="http://schemas.openxmlformats.org/officeDocument/2006/relationships/image" Target="../media/image199.wmf"/><Relationship Id="rId2" Type="http://schemas.openxmlformats.org/officeDocument/2006/relationships/image" Target="../media/image194.wmf"/><Relationship Id="rId1" Type="http://schemas.openxmlformats.org/officeDocument/2006/relationships/image" Target="../media/image193.wmf"/><Relationship Id="rId6" Type="http://schemas.openxmlformats.org/officeDocument/2006/relationships/image" Target="../media/image198.wmf"/><Relationship Id="rId5" Type="http://schemas.openxmlformats.org/officeDocument/2006/relationships/image" Target="../media/image197.wmf"/><Relationship Id="rId4" Type="http://schemas.openxmlformats.org/officeDocument/2006/relationships/image" Target="../media/image196.e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203.wmf"/><Relationship Id="rId7" Type="http://schemas.openxmlformats.org/officeDocument/2006/relationships/image" Target="../media/image194.wmf"/><Relationship Id="rId2" Type="http://schemas.openxmlformats.org/officeDocument/2006/relationships/image" Target="../media/image202.wmf"/><Relationship Id="rId1" Type="http://schemas.openxmlformats.org/officeDocument/2006/relationships/image" Target="../media/image201.wmf"/><Relationship Id="rId6" Type="http://schemas.openxmlformats.org/officeDocument/2006/relationships/image" Target="../media/image193.wmf"/><Relationship Id="rId5" Type="http://schemas.openxmlformats.org/officeDocument/2006/relationships/image" Target="../media/image205.wmf"/><Relationship Id="rId4" Type="http://schemas.openxmlformats.org/officeDocument/2006/relationships/image" Target="../media/image204.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208.wmf"/><Relationship Id="rId2" Type="http://schemas.openxmlformats.org/officeDocument/2006/relationships/image" Target="../media/image207.wmf"/><Relationship Id="rId1" Type="http://schemas.openxmlformats.org/officeDocument/2006/relationships/image" Target="../media/image206.emf"/><Relationship Id="rId6" Type="http://schemas.openxmlformats.org/officeDocument/2006/relationships/image" Target="../media/image211.wmf"/><Relationship Id="rId5" Type="http://schemas.openxmlformats.org/officeDocument/2006/relationships/image" Target="../media/image210.wmf"/><Relationship Id="rId4" Type="http://schemas.openxmlformats.org/officeDocument/2006/relationships/image" Target="../media/image209.wmf"/></Relationships>
</file>

<file path=ppt/drawings/_rels/vmlDrawing27.vml.rels><?xml version="1.0" encoding="UTF-8" standalone="yes"?>
<Relationships xmlns="http://schemas.openxmlformats.org/package/2006/relationships"><Relationship Id="rId8" Type="http://schemas.openxmlformats.org/officeDocument/2006/relationships/image" Target="../media/image211.wmf"/><Relationship Id="rId13" Type="http://schemas.openxmlformats.org/officeDocument/2006/relationships/image" Target="../media/image223.wmf"/><Relationship Id="rId18" Type="http://schemas.openxmlformats.org/officeDocument/2006/relationships/image" Target="../media/image226.emf"/><Relationship Id="rId3" Type="http://schemas.openxmlformats.org/officeDocument/2006/relationships/image" Target="../media/image214.wmf"/><Relationship Id="rId7" Type="http://schemas.openxmlformats.org/officeDocument/2006/relationships/image" Target="../media/image218.wmf"/><Relationship Id="rId12" Type="http://schemas.openxmlformats.org/officeDocument/2006/relationships/image" Target="../media/image222.wmf"/><Relationship Id="rId17" Type="http://schemas.openxmlformats.org/officeDocument/2006/relationships/image" Target="../media/image225.emf"/><Relationship Id="rId2" Type="http://schemas.openxmlformats.org/officeDocument/2006/relationships/image" Target="../media/image213.wmf"/><Relationship Id="rId16" Type="http://schemas.openxmlformats.org/officeDocument/2006/relationships/image" Target="../media/image140.wmf"/><Relationship Id="rId20" Type="http://schemas.openxmlformats.org/officeDocument/2006/relationships/image" Target="../media/image228.wmf"/><Relationship Id="rId1" Type="http://schemas.openxmlformats.org/officeDocument/2006/relationships/image" Target="../media/image212.wmf"/><Relationship Id="rId6" Type="http://schemas.openxmlformats.org/officeDocument/2006/relationships/image" Target="../media/image217.wmf"/><Relationship Id="rId11" Type="http://schemas.openxmlformats.org/officeDocument/2006/relationships/image" Target="../media/image221.wmf"/><Relationship Id="rId5" Type="http://schemas.openxmlformats.org/officeDocument/2006/relationships/image" Target="../media/image216.wmf"/><Relationship Id="rId15" Type="http://schemas.openxmlformats.org/officeDocument/2006/relationships/image" Target="../media/image224.emf"/><Relationship Id="rId10" Type="http://schemas.openxmlformats.org/officeDocument/2006/relationships/image" Target="../media/image220.emf"/><Relationship Id="rId19" Type="http://schemas.openxmlformats.org/officeDocument/2006/relationships/image" Target="../media/image227.emf"/><Relationship Id="rId4" Type="http://schemas.openxmlformats.org/officeDocument/2006/relationships/image" Target="../media/image215.wmf"/><Relationship Id="rId9" Type="http://schemas.openxmlformats.org/officeDocument/2006/relationships/image" Target="../media/image219.wmf"/><Relationship Id="rId14" Type="http://schemas.openxmlformats.org/officeDocument/2006/relationships/image" Target="../media/image143.wmf"/></Relationships>
</file>

<file path=ppt/drawings/_rels/vmlDrawing28.vml.rels><?xml version="1.0" encoding="UTF-8" standalone="yes"?>
<Relationships xmlns="http://schemas.openxmlformats.org/package/2006/relationships"><Relationship Id="rId8" Type="http://schemas.openxmlformats.org/officeDocument/2006/relationships/image" Target="../media/image235.wmf"/><Relationship Id="rId3" Type="http://schemas.openxmlformats.org/officeDocument/2006/relationships/image" Target="../media/image228.wmf"/><Relationship Id="rId7" Type="http://schemas.openxmlformats.org/officeDocument/2006/relationships/image" Target="../media/image234.wmf"/><Relationship Id="rId2" Type="http://schemas.openxmlformats.org/officeDocument/2006/relationships/image" Target="../media/image230.wmf"/><Relationship Id="rId1" Type="http://schemas.openxmlformats.org/officeDocument/2006/relationships/image" Target="../media/image229.wmf"/><Relationship Id="rId6" Type="http://schemas.openxmlformats.org/officeDocument/2006/relationships/image" Target="../media/image233.wmf"/><Relationship Id="rId5" Type="http://schemas.openxmlformats.org/officeDocument/2006/relationships/image" Target="../media/image232.wmf"/><Relationship Id="rId4" Type="http://schemas.openxmlformats.org/officeDocument/2006/relationships/image" Target="../media/image231.wmf"/><Relationship Id="rId9" Type="http://schemas.openxmlformats.org/officeDocument/2006/relationships/image" Target="../media/image236.wmf"/></Relationships>
</file>

<file path=ppt/drawings/_rels/vmlDrawing29.vml.rels><?xml version="1.0" encoding="UTF-8" standalone="yes"?>
<Relationships xmlns="http://schemas.openxmlformats.org/package/2006/relationships"><Relationship Id="rId8" Type="http://schemas.openxmlformats.org/officeDocument/2006/relationships/image" Target="../media/image223.wmf"/><Relationship Id="rId13" Type="http://schemas.openxmlformats.org/officeDocument/2006/relationships/image" Target="../media/image245.wmf"/><Relationship Id="rId3" Type="http://schemas.openxmlformats.org/officeDocument/2006/relationships/image" Target="../media/image238.wmf"/><Relationship Id="rId7" Type="http://schemas.openxmlformats.org/officeDocument/2006/relationships/image" Target="../media/image140.wmf"/><Relationship Id="rId12" Type="http://schemas.openxmlformats.org/officeDocument/2006/relationships/image" Target="../media/image244.wmf"/><Relationship Id="rId17" Type="http://schemas.openxmlformats.org/officeDocument/2006/relationships/image" Target="../media/image208.wmf"/><Relationship Id="rId2" Type="http://schemas.openxmlformats.org/officeDocument/2006/relationships/image" Target="../media/image237.wmf"/><Relationship Id="rId16" Type="http://schemas.openxmlformats.org/officeDocument/2006/relationships/image" Target="../media/image230.wmf"/><Relationship Id="rId1" Type="http://schemas.openxmlformats.org/officeDocument/2006/relationships/image" Target="../media/image236.wmf"/><Relationship Id="rId6" Type="http://schemas.openxmlformats.org/officeDocument/2006/relationships/image" Target="../media/image240.wmf"/><Relationship Id="rId11" Type="http://schemas.openxmlformats.org/officeDocument/2006/relationships/image" Target="../media/image243.wmf"/><Relationship Id="rId5" Type="http://schemas.openxmlformats.org/officeDocument/2006/relationships/image" Target="../media/image239.wmf"/><Relationship Id="rId15" Type="http://schemas.openxmlformats.org/officeDocument/2006/relationships/image" Target="../media/image247.wmf"/><Relationship Id="rId10" Type="http://schemas.openxmlformats.org/officeDocument/2006/relationships/image" Target="../media/image242.wmf"/><Relationship Id="rId4" Type="http://schemas.openxmlformats.org/officeDocument/2006/relationships/image" Target="../media/image232.wmf"/><Relationship Id="rId9" Type="http://schemas.openxmlformats.org/officeDocument/2006/relationships/image" Target="../media/image241.wmf"/><Relationship Id="rId14" Type="http://schemas.openxmlformats.org/officeDocument/2006/relationships/image" Target="../media/image24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5.wmf"/><Relationship Id="rId1" Type="http://schemas.openxmlformats.org/officeDocument/2006/relationships/image" Target="../media/image4.wmf"/></Relationships>
</file>

<file path=ppt/drawings/_rels/vmlDrawing30.vml.rels><?xml version="1.0" encoding="UTF-8" standalone="yes"?>
<Relationships xmlns="http://schemas.openxmlformats.org/package/2006/relationships"><Relationship Id="rId8" Type="http://schemas.openxmlformats.org/officeDocument/2006/relationships/image" Target="../media/image230.wmf"/><Relationship Id="rId3" Type="http://schemas.openxmlformats.org/officeDocument/2006/relationships/image" Target="../media/image176.wmf"/><Relationship Id="rId7" Type="http://schemas.openxmlformats.org/officeDocument/2006/relationships/image" Target="../media/image251.wmf"/><Relationship Id="rId2" Type="http://schemas.openxmlformats.org/officeDocument/2006/relationships/image" Target="../media/image140.wmf"/><Relationship Id="rId1" Type="http://schemas.openxmlformats.org/officeDocument/2006/relationships/image" Target="../media/image223.wmf"/><Relationship Id="rId6" Type="http://schemas.openxmlformats.org/officeDocument/2006/relationships/image" Target="../media/image250.wmf"/><Relationship Id="rId5" Type="http://schemas.openxmlformats.org/officeDocument/2006/relationships/image" Target="../media/image249.wmf"/><Relationship Id="rId10" Type="http://schemas.openxmlformats.org/officeDocument/2006/relationships/image" Target="../media/image252.wmf"/><Relationship Id="rId4" Type="http://schemas.openxmlformats.org/officeDocument/2006/relationships/image" Target="../media/image248.wmf"/><Relationship Id="rId9" Type="http://schemas.openxmlformats.org/officeDocument/2006/relationships/image" Target="../media/image228.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 Id="rId4" Type="http://schemas.openxmlformats.org/officeDocument/2006/relationships/image" Target="../media/image253.wmf"/></Relationships>
</file>

<file path=ppt/drawings/_rels/vmlDrawing32.vml.rels><?xml version="1.0" encoding="UTF-8" standalone="yes"?>
<Relationships xmlns="http://schemas.openxmlformats.org/package/2006/relationships"><Relationship Id="rId8" Type="http://schemas.openxmlformats.org/officeDocument/2006/relationships/image" Target="../media/image257.wmf"/><Relationship Id="rId3" Type="http://schemas.openxmlformats.org/officeDocument/2006/relationships/image" Target="../media/image19.wmf"/><Relationship Id="rId7" Type="http://schemas.openxmlformats.org/officeDocument/2006/relationships/image" Target="../media/image256.wmf"/><Relationship Id="rId2" Type="http://schemas.openxmlformats.org/officeDocument/2006/relationships/image" Target="../media/image18.wmf"/><Relationship Id="rId1" Type="http://schemas.openxmlformats.org/officeDocument/2006/relationships/image" Target="../media/image17.wmf"/><Relationship Id="rId6" Type="http://schemas.openxmlformats.org/officeDocument/2006/relationships/image" Target="../media/image255.wmf"/><Relationship Id="rId5" Type="http://schemas.openxmlformats.org/officeDocument/2006/relationships/image" Target="../media/image254.wmf"/><Relationship Id="rId10" Type="http://schemas.openxmlformats.org/officeDocument/2006/relationships/image" Target="../media/image259.wmf"/><Relationship Id="rId4" Type="http://schemas.openxmlformats.org/officeDocument/2006/relationships/image" Target="../media/image253.wmf"/><Relationship Id="rId9" Type="http://schemas.openxmlformats.org/officeDocument/2006/relationships/image" Target="../media/image258.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262.emf"/><Relationship Id="rId2" Type="http://schemas.openxmlformats.org/officeDocument/2006/relationships/image" Target="../media/image261.wmf"/><Relationship Id="rId1" Type="http://schemas.openxmlformats.org/officeDocument/2006/relationships/image" Target="../media/image260.wmf"/><Relationship Id="rId4" Type="http://schemas.openxmlformats.org/officeDocument/2006/relationships/image" Target="../media/image263.wmf"/></Relationships>
</file>

<file path=ppt/drawings/_rels/vmlDrawing34.vml.rels><?xml version="1.0" encoding="UTF-8" standalone="yes"?>
<Relationships xmlns="http://schemas.openxmlformats.org/package/2006/relationships"><Relationship Id="rId8" Type="http://schemas.openxmlformats.org/officeDocument/2006/relationships/image" Target="../media/image258.wmf"/><Relationship Id="rId3" Type="http://schemas.openxmlformats.org/officeDocument/2006/relationships/image" Target="../media/image4.wmf"/><Relationship Id="rId7" Type="http://schemas.openxmlformats.org/officeDocument/2006/relationships/image" Target="../media/image257.wmf"/><Relationship Id="rId2" Type="http://schemas.openxmlformats.org/officeDocument/2006/relationships/image" Target="../media/image5.wmf"/><Relationship Id="rId1" Type="http://schemas.openxmlformats.org/officeDocument/2006/relationships/image" Target="../media/image3.wmf"/><Relationship Id="rId6" Type="http://schemas.openxmlformats.org/officeDocument/2006/relationships/image" Target="../media/image265.wmf"/><Relationship Id="rId11" Type="http://schemas.openxmlformats.org/officeDocument/2006/relationships/image" Target="../media/image268.wmf"/><Relationship Id="rId5" Type="http://schemas.openxmlformats.org/officeDocument/2006/relationships/image" Target="../media/image264.wmf"/><Relationship Id="rId10" Type="http://schemas.openxmlformats.org/officeDocument/2006/relationships/image" Target="../media/image267.wmf"/><Relationship Id="rId4" Type="http://schemas.openxmlformats.org/officeDocument/2006/relationships/image" Target="../media/image17.wmf"/><Relationship Id="rId9" Type="http://schemas.openxmlformats.org/officeDocument/2006/relationships/image" Target="../media/image266.wmf"/></Relationships>
</file>

<file path=ppt/drawings/_rels/vmlDrawing35.vml.rels><?xml version="1.0" encoding="UTF-8" standalone="yes"?>
<Relationships xmlns="http://schemas.openxmlformats.org/package/2006/relationships"><Relationship Id="rId8" Type="http://schemas.openxmlformats.org/officeDocument/2006/relationships/image" Target="../media/image277.wmf"/><Relationship Id="rId13" Type="http://schemas.openxmlformats.org/officeDocument/2006/relationships/image" Target="../media/image282.wmf"/><Relationship Id="rId3" Type="http://schemas.openxmlformats.org/officeDocument/2006/relationships/image" Target="../media/image272.wmf"/><Relationship Id="rId7" Type="http://schemas.openxmlformats.org/officeDocument/2006/relationships/image" Target="../media/image276.wmf"/><Relationship Id="rId12" Type="http://schemas.openxmlformats.org/officeDocument/2006/relationships/image" Target="../media/image281.wmf"/><Relationship Id="rId2" Type="http://schemas.openxmlformats.org/officeDocument/2006/relationships/image" Target="../media/image271.emf"/><Relationship Id="rId1" Type="http://schemas.openxmlformats.org/officeDocument/2006/relationships/image" Target="../media/image270.wmf"/><Relationship Id="rId6" Type="http://schemas.openxmlformats.org/officeDocument/2006/relationships/image" Target="../media/image275.wmf"/><Relationship Id="rId11" Type="http://schemas.openxmlformats.org/officeDocument/2006/relationships/image" Target="../media/image280.wmf"/><Relationship Id="rId5" Type="http://schemas.openxmlformats.org/officeDocument/2006/relationships/image" Target="../media/image274.wmf"/><Relationship Id="rId10" Type="http://schemas.openxmlformats.org/officeDocument/2006/relationships/image" Target="../media/image279.wmf"/><Relationship Id="rId4" Type="http://schemas.openxmlformats.org/officeDocument/2006/relationships/image" Target="../media/image273.wmf"/><Relationship Id="rId9" Type="http://schemas.openxmlformats.org/officeDocument/2006/relationships/image" Target="../media/image278.wmf"/><Relationship Id="rId14" Type="http://schemas.openxmlformats.org/officeDocument/2006/relationships/image" Target="../media/image283.wmf"/></Relationships>
</file>

<file path=ppt/drawings/_rels/vmlDrawing36.vml.rels><?xml version="1.0" encoding="UTF-8" standalone="yes"?>
<Relationships xmlns="http://schemas.openxmlformats.org/package/2006/relationships"><Relationship Id="rId8" Type="http://schemas.openxmlformats.org/officeDocument/2006/relationships/image" Target="../media/image279.wmf"/><Relationship Id="rId3" Type="http://schemas.openxmlformats.org/officeDocument/2006/relationships/image" Target="../media/image275.wmf"/><Relationship Id="rId7" Type="http://schemas.openxmlformats.org/officeDocument/2006/relationships/image" Target="../media/image290.wmf"/><Relationship Id="rId2" Type="http://schemas.openxmlformats.org/officeDocument/2006/relationships/image" Target="../media/image289.wmf"/><Relationship Id="rId1" Type="http://schemas.openxmlformats.org/officeDocument/2006/relationships/image" Target="../media/image288.wmf"/><Relationship Id="rId6" Type="http://schemas.openxmlformats.org/officeDocument/2006/relationships/image" Target="../media/image278.wmf"/><Relationship Id="rId11" Type="http://schemas.openxmlformats.org/officeDocument/2006/relationships/image" Target="../media/image292.wmf"/><Relationship Id="rId5" Type="http://schemas.openxmlformats.org/officeDocument/2006/relationships/image" Target="../media/image277.wmf"/><Relationship Id="rId10" Type="http://schemas.openxmlformats.org/officeDocument/2006/relationships/image" Target="../media/image255.wmf"/><Relationship Id="rId4" Type="http://schemas.openxmlformats.org/officeDocument/2006/relationships/image" Target="../media/image276.wmf"/><Relationship Id="rId9" Type="http://schemas.openxmlformats.org/officeDocument/2006/relationships/image" Target="../media/image291.wmf"/></Relationships>
</file>

<file path=ppt/drawings/_rels/vmlDrawing37.vml.rels><?xml version="1.0" encoding="UTF-8" standalone="yes"?>
<Relationships xmlns="http://schemas.openxmlformats.org/package/2006/relationships"><Relationship Id="rId8" Type="http://schemas.openxmlformats.org/officeDocument/2006/relationships/image" Target="../media/image296.wmf"/><Relationship Id="rId13" Type="http://schemas.openxmlformats.org/officeDocument/2006/relationships/image" Target="../media/image274.wmf"/><Relationship Id="rId18" Type="http://schemas.openxmlformats.org/officeDocument/2006/relationships/image" Target="../media/image291.wmf"/><Relationship Id="rId3" Type="http://schemas.openxmlformats.org/officeDocument/2006/relationships/image" Target="../media/image277.wmf"/><Relationship Id="rId7" Type="http://schemas.openxmlformats.org/officeDocument/2006/relationships/image" Target="../media/image295.wmf"/><Relationship Id="rId12" Type="http://schemas.openxmlformats.org/officeDocument/2006/relationships/image" Target="../media/image273.wmf"/><Relationship Id="rId17" Type="http://schemas.openxmlformats.org/officeDocument/2006/relationships/image" Target="../media/image301.wmf"/><Relationship Id="rId2" Type="http://schemas.openxmlformats.org/officeDocument/2006/relationships/image" Target="../media/image276.wmf"/><Relationship Id="rId16" Type="http://schemas.openxmlformats.org/officeDocument/2006/relationships/image" Target="../media/image300.wmf"/><Relationship Id="rId1" Type="http://schemas.openxmlformats.org/officeDocument/2006/relationships/image" Target="../media/image275.wmf"/><Relationship Id="rId6" Type="http://schemas.openxmlformats.org/officeDocument/2006/relationships/image" Target="../media/image294.wmf"/><Relationship Id="rId11" Type="http://schemas.openxmlformats.org/officeDocument/2006/relationships/image" Target="../media/image272.wmf"/><Relationship Id="rId5" Type="http://schemas.openxmlformats.org/officeDocument/2006/relationships/image" Target="../media/image293.wmf"/><Relationship Id="rId15" Type="http://schemas.openxmlformats.org/officeDocument/2006/relationships/image" Target="../media/image299.wmf"/><Relationship Id="rId10" Type="http://schemas.openxmlformats.org/officeDocument/2006/relationships/image" Target="../media/image297.emf"/><Relationship Id="rId4" Type="http://schemas.openxmlformats.org/officeDocument/2006/relationships/image" Target="../media/image278.wmf"/><Relationship Id="rId9" Type="http://schemas.openxmlformats.org/officeDocument/2006/relationships/image" Target="../media/image270.wmf"/><Relationship Id="rId14" Type="http://schemas.openxmlformats.org/officeDocument/2006/relationships/image" Target="../media/image298.wmf"/></Relationships>
</file>

<file path=ppt/drawings/_rels/vmlDrawing38.vml.rels><?xml version="1.0" encoding="UTF-8" standalone="yes"?>
<Relationships xmlns="http://schemas.openxmlformats.org/package/2006/relationships"><Relationship Id="rId8" Type="http://schemas.openxmlformats.org/officeDocument/2006/relationships/image" Target="../media/image307.wmf"/><Relationship Id="rId13" Type="http://schemas.openxmlformats.org/officeDocument/2006/relationships/image" Target="../media/image312.wmf"/><Relationship Id="rId18" Type="http://schemas.openxmlformats.org/officeDocument/2006/relationships/image" Target="../media/image299.wmf"/><Relationship Id="rId3" Type="http://schemas.openxmlformats.org/officeDocument/2006/relationships/image" Target="../media/image304.emf"/><Relationship Id="rId7" Type="http://schemas.openxmlformats.org/officeDocument/2006/relationships/image" Target="../media/image306.wmf"/><Relationship Id="rId12" Type="http://schemas.openxmlformats.org/officeDocument/2006/relationships/image" Target="../media/image311.wmf"/><Relationship Id="rId17" Type="http://schemas.openxmlformats.org/officeDocument/2006/relationships/image" Target="../media/image316.wmf"/><Relationship Id="rId2" Type="http://schemas.openxmlformats.org/officeDocument/2006/relationships/image" Target="../media/image303.wmf"/><Relationship Id="rId16" Type="http://schemas.openxmlformats.org/officeDocument/2006/relationships/image" Target="../media/image315.wmf"/><Relationship Id="rId1" Type="http://schemas.openxmlformats.org/officeDocument/2006/relationships/image" Target="../media/image302.wmf"/><Relationship Id="rId6" Type="http://schemas.openxmlformats.org/officeDocument/2006/relationships/image" Target="../media/image305.wmf"/><Relationship Id="rId11" Type="http://schemas.openxmlformats.org/officeDocument/2006/relationships/image" Target="../media/image310.wmf"/><Relationship Id="rId5" Type="http://schemas.openxmlformats.org/officeDocument/2006/relationships/image" Target="../media/image274.wmf"/><Relationship Id="rId15" Type="http://schemas.openxmlformats.org/officeDocument/2006/relationships/image" Target="../media/image314.wmf"/><Relationship Id="rId10" Type="http://schemas.openxmlformats.org/officeDocument/2006/relationships/image" Target="../media/image309.wmf"/><Relationship Id="rId4" Type="http://schemas.openxmlformats.org/officeDocument/2006/relationships/image" Target="../media/image273.wmf"/><Relationship Id="rId9" Type="http://schemas.openxmlformats.org/officeDocument/2006/relationships/image" Target="../media/image308.wmf"/><Relationship Id="rId14" Type="http://schemas.openxmlformats.org/officeDocument/2006/relationships/image" Target="../media/image313.wmf"/></Relationships>
</file>

<file path=ppt/drawings/_rels/vmlDrawing39.vml.rels><?xml version="1.0" encoding="UTF-8" standalone="yes"?>
<Relationships xmlns="http://schemas.openxmlformats.org/package/2006/relationships"><Relationship Id="rId8" Type="http://schemas.openxmlformats.org/officeDocument/2006/relationships/image" Target="../media/image324.wmf"/><Relationship Id="rId13" Type="http://schemas.openxmlformats.org/officeDocument/2006/relationships/image" Target="../media/image329.wmf"/><Relationship Id="rId3" Type="http://schemas.openxmlformats.org/officeDocument/2006/relationships/image" Target="../media/image319.wmf"/><Relationship Id="rId7" Type="http://schemas.openxmlformats.org/officeDocument/2006/relationships/image" Target="../media/image323.wmf"/><Relationship Id="rId12" Type="http://schemas.openxmlformats.org/officeDocument/2006/relationships/image" Target="../media/image328.wmf"/><Relationship Id="rId2" Type="http://schemas.openxmlformats.org/officeDocument/2006/relationships/image" Target="../media/image318.wmf"/><Relationship Id="rId1" Type="http://schemas.openxmlformats.org/officeDocument/2006/relationships/image" Target="../media/image317.wmf"/><Relationship Id="rId6" Type="http://schemas.openxmlformats.org/officeDocument/2006/relationships/image" Target="../media/image322.wmf"/><Relationship Id="rId11" Type="http://schemas.openxmlformats.org/officeDocument/2006/relationships/image" Target="../media/image327.wmf"/><Relationship Id="rId5" Type="http://schemas.openxmlformats.org/officeDocument/2006/relationships/image" Target="../media/image321.wmf"/><Relationship Id="rId10" Type="http://schemas.openxmlformats.org/officeDocument/2006/relationships/image" Target="../media/image326.wmf"/><Relationship Id="rId4" Type="http://schemas.openxmlformats.org/officeDocument/2006/relationships/image" Target="../media/image320.wmf"/><Relationship Id="rId9" Type="http://schemas.openxmlformats.org/officeDocument/2006/relationships/image" Target="../media/image32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40.vml.rels><?xml version="1.0" encoding="UTF-8" standalone="yes"?>
<Relationships xmlns="http://schemas.openxmlformats.org/package/2006/relationships"><Relationship Id="rId8" Type="http://schemas.openxmlformats.org/officeDocument/2006/relationships/image" Target="../media/image330.wmf"/><Relationship Id="rId13" Type="http://schemas.openxmlformats.org/officeDocument/2006/relationships/image" Target="../media/image326.wmf"/><Relationship Id="rId3" Type="http://schemas.openxmlformats.org/officeDocument/2006/relationships/image" Target="../media/image319.wmf"/><Relationship Id="rId7" Type="http://schemas.openxmlformats.org/officeDocument/2006/relationships/image" Target="../media/image323.wmf"/><Relationship Id="rId12" Type="http://schemas.openxmlformats.org/officeDocument/2006/relationships/image" Target="../media/image325.wmf"/><Relationship Id="rId2" Type="http://schemas.openxmlformats.org/officeDocument/2006/relationships/image" Target="../media/image318.wmf"/><Relationship Id="rId1" Type="http://schemas.openxmlformats.org/officeDocument/2006/relationships/image" Target="../media/image317.wmf"/><Relationship Id="rId6" Type="http://schemas.openxmlformats.org/officeDocument/2006/relationships/image" Target="../media/image322.wmf"/><Relationship Id="rId11" Type="http://schemas.openxmlformats.org/officeDocument/2006/relationships/image" Target="../media/image333.wmf"/><Relationship Id="rId5" Type="http://schemas.openxmlformats.org/officeDocument/2006/relationships/image" Target="../media/image321.wmf"/><Relationship Id="rId10" Type="http://schemas.openxmlformats.org/officeDocument/2006/relationships/image" Target="../media/image332.wmf"/><Relationship Id="rId4" Type="http://schemas.openxmlformats.org/officeDocument/2006/relationships/image" Target="../media/image320.wmf"/><Relationship Id="rId9" Type="http://schemas.openxmlformats.org/officeDocument/2006/relationships/image" Target="../media/image331.wmf"/><Relationship Id="rId14" Type="http://schemas.openxmlformats.org/officeDocument/2006/relationships/image" Target="../media/image324.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336.wmf"/><Relationship Id="rId2" Type="http://schemas.openxmlformats.org/officeDocument/2006/relationships/image" Target="../media/image335.wmf"/><Relationship Id="rId1" Type="http://schemas.openxmlformats.org/officeDocument/2006/relationships/image" Target="../media/image334.wmf"/><Relationship Id="rId4" Type="http://schemas.openxmlformats.org/officeDocument/2006/relationships/image" Target="../media/image337.wmf"/></Relationships>
</file>

<file path=ppt/drawings/_rels/vmlDrawing42.vml.rels><?xml version="1.0" encoding="UTF-8" standalone="yes"?>
<Relationships xmlns="http://schemas.openxmlformats.org/package/2006/relationships"><Relationship Id="rId8" Type="http://schemas.openxmlformats.org/officeDocument/2006/relationships/image" Target="../media/image347.wmf"/><Relationship Id="rId3" Type="http://schemas.openxmlformats.org/officeDocument/2006/relationships/image" Target="../media/image342.wmf"/><Relationship Id="rId7" Type="http://schemas.openxmlformats.org/officeDocument/2006/relationships/image" Target="../media/image346.wmf"/><Relationship Id="rId2" Type="http://schemas.openxmlformats.org/officeDocument/2006/relationships/image" Target="../media/image341.wmf"/><Relationship Id="rId1" Type="http://schemas.openxmlformats.org/officeDocument/2006/relationships/image" Target="../media/image340.wmf"/><Relationship Id="rId6" Type="http://schemas.openxmlformats.org/officeDocument/2006/relationships/image" Target="../media/image345.wmf"/><Relationship Id="rId11" Type="http://schemas.openxmlformats.org/officeDocument/2006/relationships/image" Target="../media/image350.wmf"/><Relationship Id="rId5" Type="http://schemas.openxmlformats.org/officeDocument/2006/relationships/image" Target="../media/image344.wmf"/><Relationship Id="rId10" Type="http://schemas.openxmlformats.org/officeDocument/2006/relationships/image" Target="../media/image349.wmf"/><Relationship Id="rId4" Type="http://schemas.openxmlformats.org/officeDocument/2006/relationships/image" Target="../media/image343.wmf"/><Relationship Id="rId9" Type="http://schemas.openxmlformats.org/officeDocument/2006/relationships/image" Target="../media/image348.wmf"/></Relationships>
</file>

<file path=ppt/drawings/_rels/vmlDrawing43.vml.rels><?xml version="1.0" encoding="UTF-8" standalone="yes"?>
<Relationships xmlns="http://schemas.openxmlformats.org/package/2006/relationships"><Relationship Id="rId8" Type="http://schemas.openxmlformats.org/officeDocument/2006/relationships/image" Target="../media/image357.wmf"/><Relationship Id="rId3" Type="http://schemas.openxmlformats.org/officeDocument/2006/relationships/image" Target="../media/image353.wmf"/><Relationship Id="rId7" Type="http://schemas.openxmlformats.org/officeDocument/2006/relationships/image" Target="../media/image356.wmf"/><Relationship Id="rId2" Type="http://schemas.openxmlformats.org/officeDocument/2006/relationships/image" Target="../media/image352.wmf"/><Relationship Id="rId1" Type="http://schemas.openxmlformats.org/officeDocument/2006/relationships/image" Target="../media/image351.wmf"/><Relationship Id="rId6" Type="http://schemas.openxmlformats.org/officeDocument/2006/relationships/image" Target="../media/image199.wmf"/><Relationship Id="rId5" Type="http://schemas.openxmlformats.org/officeDocument/2006/relationships/image" Target="../media/image355.wmf"/><Relationship Id="rId4" Type="http://schemas.openxmlformats.org/officeDocument/2006/relationships/image" Target="../media/image354.wmf"/><Relationship Id="rId9" Type="http://schemas.openxmlformats.org/officeDocument/2006/relationships/image" Target="../media/image358.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361.wmf"/><Relationship Id="rId2" Type="http://schemas.openxmlformats.org/officeDocument/2006/relationships/image" Target="../media/image360.wmf"/><Relationship Id="rId1" Type="http://schemas.openxmlformats.org/officeDocument/2006/relationships/image" Target="../media/image359.wmf"/><Relationship Id="rId4" Type="http://schemas.openxmlformats.org/officeDocument/2006/relationships/image" Target="../media/image337.wmf"/></Relationships>
</file>

<file path=ppt/drawings/_rels/vmlDrawing45.vml.rels><?xml version="1.0" encoding="UTF-8" standalone="yes"?>
<Relationships xmlns="http://schemas.openxmlformats.org/package/2006/relationships"><Relationship Id="rId8" Type="http://schemas.openxmlformats.org/officeDocument/2006/relationships/image" Target="../media/image368.wmf"/><Relationship Id="rId3" Type="http://schemas.openxmlformats.org/officeDocument/2006/relationships/image" Target="../media/image363.wmf"/><Relationship Id="rId7" Type="http://schemas.openxmlformats.org/officeDocument/2006/relationships/image" Target="../media/image367.wmf"/><Relationship Id="rId2" Type="http://schemas.openxmlformats.org/officeDocument/2006/relationships/image" Target="../media/image362.wmf"/><Relationship Id="rId1" Type="http://schemas.openxmlformats.org/officeDocument/2006/relationships/image" Target="../media/image341.wmf"/><Relationship Id="rId6" Type="http://schemas.openxmlformats.org/officeDocument/2006/relationships/image" Target="../media/image366.wmf"/><Relationship Id="rId5" Type="http://schemas.openxmlformats.org/officeDocument/2006/relationships/image" Target="../media/image365.wmf"/><Relationship Id="rId4" Type="http://schemas.openxmlformats.org/officeDocument/2006/relationships/image" Target="../media/image364.wmf"/></Relationships>
</file>

<file path=ppt/drawings/_rels/vmlDrawing46.vml.rels><?xml version="1.0" encoding="UTF-8" standalone="yes"?>
<Relationships xmlns="http://schemas.openxmlformats.org/package/2006/relationships"><Relationship Id="rId8" Type="http://schemas.openxmlformats.org/officeDocument/2006/relationships/image" Target="../media/image376.wmf"/><Relationship Id="rId3" Type="http://schemas.openxmlformats.org/officeDocument/2006/relationships/image" Target="../media/image371.wmf"/><Relationship Id="rId7" Type="http://schemas.openxmlformats.org/officeDocument/2006/relationships/image" Target="../media/image375.wmf"/><Relationship Id="rId2" Type="http://schemas.openxmlformats.org/officeDocument/2006/relationships/image" Target="../media/image370.wmf"/><Relationship Id="rId1" Type="http://schemas.openxmlformats.org/officeDocument/2006/relationships/image" Target="../media/image369.wmf"/><Relationship Id="rId6" Type="http://schemas.openxmlformats.org/officeDocument/2006/relationships/image" Target="../media/image374.wmf"/><Relationship Id="rId5" Type="http://schemas.openxmlformats.org/officeDocument/2006/relationships/image" Target="../media/image373.wmf"/><Relationship Id="rId10" Type="http://schemas.openxmlformats.org/officeDocument/2006/relationships/image" Target="../media/image378.wmf"/><Relationship Id="rId4" Type="http://schemas.openxmlformats.org/officeDocument/2006/relationships/image" Target="../media/image372.wmf"/><Relationship Id="rId9" Type="http://schemas.openxmlformats.org/officeDocument/2006/relationships/image" Target="../media/image377.wmf"/></Relationships>
</file>

<file path=ppt/drawings/_rels/vmlDrawing47.vml.rels><?xml version="1.0" encoding="UTF-8" standalone="yes"?>
<Relationships xmlns="http://schemas.openxmlformats.org/package/2006/relationships"><Relationship Id="rId8" Type="http://schemas.openxmlformats.org/officeDocument/2006/relationships/image" Target="../media/image384.wmf"/><Relationship Id="rId3" Type="http://schemas.openxmlformats.org/officeDocument/2006/relationships/image" Target="../media/image381.wmf"/><Relationship Id="rId7" Type="http://schemas.openxmlformats.org/officeDocument/2006/relationships/image" Target="../media/image383.wmf"/><Relationship Id="rId2" Type="http://schemas.openxmlformats.org/officeDocument/2006/relationships/image" Target="../media/image380.wmf"/><Relationship Id="rId1" Type="http://schemas.openxmlformats.org/officeDocument/2006/relationships/image" Target="../media/image379.wmf"/><Relationship Id="rId6" Type="http://schemas.openxmlformats.org/officeDocument/2006/relationships/image" Target="../media/image353.wmf"/><Relationship Id="rId5" Type="http://schemas.openxmlformats.org/officeDocument/2006/relationships/image" Target="../media/image382.wmf"/><Relationship Id="rId4" Type="http://schemas.openxmlformats.org/officeDocument/2006/relationships/image" Target="../media/image200.wmf"/><Relationship Id="rId9" Type="http://schemas.openxmlformats.org/officeDocument/2006/relationships/image" Target="../media/image385.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388.wmf"/><Relationship Id="rId2" Type="http://schemas.openxmlformats.org/officeDocument/2006/relationships/image" Target="../media/image387.wmf"/><Relationship Id="rId1" Type="http://schemas.openxmlformats.org/officeDocument/2006/relationships/image" Target="../media/image386.wmf"/><Relationship Id="rId5" Type="http://schemas.openxmlformats.org/officeDocument/2006/relationships/image" Target="../media/image390.wmf"/><Relationship Id="rId4" Type="http://schemas.openxmlformats.org/officeDocument/2006/relationships/image" Target="../media/image389.wmf"/></Relationships>
</file>

<file path=ppt/drawings/_rels/vmlDrawing49.vml.rels><?xml version="1.0" encoding="UTF-8" standalone="yes"?>
<Relationships xmlns="http://schemas.openxmlformats.org/package/2006/relationships"><Relationship Id="rId8" Type="http://schemas.openxmlformats.org/officeDocument/2006/relationships/image" Target="../media/image398.wmf"/><Relationship Id="rId13" Type="http://schemas.openxmlformats.org/officeDocument/2006/relationships/image" Target="../media/image403.wmf"/><Relationship Id="rId18" Type="http://schemas.openxmlformats.org/officeDocument/2006/relationships/image" Target="../media/image390.wmf"/><Relationship Id="rId3" Type="http://schemas.openxmlformats.org/officeDocument/2006/relationships/image" Target="../media/image393.wmf"/><Relationship Id="rId7" Type="http://schemas.openxmlformats.org/officeDocument/2006/relationships/image" Target="../media/image397.wmf"/><Relationship Id="rId12" Type="http://schemas.openxmlformats.org/officeDocument/2006/relationships/image" Target="../media/image402.wmf"/><Relationship Id="rId17" Type="http://schemas.openxmlformats.org/officeDocument/2006/relationships/image" Target="../media/image389.wmf"/><Relationship Id="rId2" Type="http://schemas.openxmlformats.org/officeDocument/2006/relationships/image" Target="../media/image392.wmf"/><Relationship Id="rId16" Type="http://schemas.openxmlformats.org/officeDocument/2006/relationships/image" Target="../media/image388.wmf"/><Relationship Id="rId1" Type="http://schemas.openxmlformats.org/officeDocument/2006/relationships/image" Target="../media/image391.wmf"/><Relationship Id="rId6" Type="http://schemas.openxmlformats.org/officeDocument/2006/relationships/image" Target="../media/image396.wmf"/><Relationship Id="rId11" Type="http://schemas.openxmlformats.org/officeDocument/2006/relationships/image" Target="../media/image401.wmf"/><Relationship Id="rId5" Type="http://schemas.openxmlformats.org/officeDocument/2006/relationships/image" Target="../media/image395.wmf"/><Relationship Id="rId15" Type="http://schemas.openxmlformats.org/officeDocument/2006/relationships/image" Target="../media/image387.wmf"/><Relationship Id="rId10" Type="http://schemas.openxmlformats.org/officeDocument/2006/relationships/image" Target="../media/image400.wmf"/><Relationship Id="rId4" Type="http://schemas.openxmlformats.org/officeDocument/2006/relationships/image" Target="../media/image394.wmf"/><Relationship Id="rId9" Type="http://schemas.openxmlformats.org/officeDocument/2006/relationships/image" Target="../media/image399.wmf"/><Relationship Id="rId14" Type="http://schemas.openxmlformats.org/officeDocument/2006/relationships/image" Target="../media/image386.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s>
</file>

<file path=ppt/drawings/_rels/vmlDrawing50.vml.rels><?xml version="1.0" encoding="UTF-8" standalone="yes"?>
<Relationships xmlns="http://schemas.openxmlformats.org/package/2006/relationships"><Relationship Id="rId8" Type="http://schemas.openxmlformats.org/officeDocument/2006/relationships/image" Target="../media/image392.wmf"/><Relationship Id="rId13" Type="http://schemas.openxmlformats.org/officeDocument/2006/relationships/image" Target="../media/image397.wmf"/><Relationship Id="rId18" Type="http://schemas.openxmlformats.org/officeDocument/2006/relationships/image" Target="../media/image402.wmf"/><Relationship Id="rId3" Type="http://schemas.openxmlformats.org/officeDocument/2006/relationships/image" Target="../media/image406.wmf"/><Relationship Id="rId7" Type="http://schemas.openxmlformats.org/officeDocument/2006/relationships/image" Target="../media/image391.wmf"/><Relationship Id="rId12" Type="http://schemas.openxmlformats.org/officeDocument/2006/relationships/image" Target="../media/image396.wmf"/><Relationship Id="rId17" Type="http://schemas.openxmlformats.org/officeDocument/2006/relationships/image" Target="../media/image401.wmf"/><Relationship Id="rId2" Type="http://schemas.openxmlformats.org/officeDocument/2006/relationships/image" Target="../media/image405.wmf"/><Relationship Id="rId16" Type="http://schemas.openxmlformats.org/officeDocument/2006/relationships/image" Target="../media/image400.wmf"/><Relationship Id="rId1" Type="http://schemas.openxmlformats.org/officeDocument/2006/relationships/image" Target="../media/image404.wmf"/><Relationship Id="rId6" Type="http://schemas.openxmlformats.org/officeDocument/2006/relationships/image" Target="../media/image409.wmf"/><Relationship Id="rId11" Type="http://schemas.openxmlformats.org/officeDocument/2006/relationships/image" Target="../media/image395.wmf"/><Relationship Id="rId5" Type="http://schemas.openxmlformats.org/officeDocument/2006/relationships/image" Target="../media/image408.wmf"/><Relationship Id="rId15" Type="http://schemas.openxmlformats.org/officeDocument/2006/relationships/image" Target="../media/image399.wmf"/><Relationship Id="rId10" Type="http://schemas.openxmlformats.org/officeDocument/2006/relationships/image" Target="../media/image394.wmf"/><Relationship Id="rId4" Type="http://schemas.openxmlformats.org/officeDocument/2006/relationships/image" Target="../media/image407.wmf"/><Relationship Id="rId9" Type="http://schemas.openxmlformats.org/officeDocument/2006/relationships/image" Target="../media/image393.wmf"/><Relationship Id="rId14" Type="http://schemas.openxmlformats.org/officeDocument/2006/relationships/image" Target="../media/image398.wmf"/></Relationships>
</file>

<file path=ppt/drawings/_rels/vmlDrawing51.vml.rels><?xml version="1.0" encoding="UTF-8" standalone="yes"?>
<Relationships xmlns="http://schemas.openxmlformats.org/package/2006/relationships"><Relationship Id="rId8" Type="http://schemas.openxmlformats.org/officeDocument/2006/relationships/image" Target="../media/image417.wmf"/><Relationship Id="rId3" Type="http://schemas.openxmlformats.org/officeDocument/2006/relationships/image" Target="../media/image412.wmf"/><Relationship Id="rId7" Type="http://schemas.openxmlformats.org/officeDocument/2006/relationships/image" Target="../media/image416.wmf"/><Relationship Id="rId2" Type="http://schemas.openxmlformats.org/officeDocument/2006/relationships/image" Target="../media/image411.wmf"/><Relationship Id="rId1" Type="http://schemas.openxmlformats.org/officeDocument/2006/relationships/image" Target="../media/image410.wmf"/><Relationship Id="rId6" Type="http://schemas.openxmlformats.org/officeDocument/2006/relationships/image" Target="../media/image415.wmf"/><Relationship Id="rId5" Type="http://schemas.openxmlformats.org/officeDocument/2006/relationships/image" Target="../media/image414.wmf"/><Relationship Id="rId4" Type="http://schemas.openxmlformats.org/officeDocument/2006/relationships/image" Target="../media/image413.wmf"/><Relationship Id="rId9" Type="http://schemas.openxmlformats.org/officeDocument/2006/relationships/image" Target="../media/image418.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421.wmf"/><Relationship Id="rId2" Type="http://schemas.openxmlformats.org/officeDocument/2006/relationships/image" Target="../media/image420.wmf"/><Relationship Id="rId1" Type="http://schemas.openxmlformats.org/officeDocument/2006/relationships/image" Target="../media/image419.wmf"/><Relationship Id="rId6" Type="http://schemas.openxmlformats.org/officeDocument/2006/relationships/image" Target="../media/image424.wmf"/><Relationship Id="rId5" Type="http://schemas.openxmlformats.org/officeDocument/2006/relationships/image" Target="../media/image423.wmf"/><Relationship Id="rId4" Type="http://schemas.openxmlformats.org/officeDocument/2006/relationships/image" Target="../media/image422.w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427.wmf"/><Relationship Id="rId2" Type="http://schemas.openxmlformats.org/officeDocument/2006/relationships/image" Target="../media/image426.wmf"/><Relationship Id="rId1" Type="http://schemas.openxmlformats.org/officeDocument/2006/relationships/image" Target="../media/image425.wmf"/><Relationship Id="rId5" Type="http://schemas.openxmlformats.org/officeDocument/2006/relationships/image" Target="../media/image292.wmf"/><Relationship Id="rId4" Type="http://schemas.openxmlformats.org/officeDocument/2006/relationships/image" Target="../media/image428.wmf"/></Relationships>
</file>

<file path=ppt/drawings/_rels/vmlDrawing54.vml.rels><?xml version="1.0" encoding="UTF-8" standalone="yes"?>
<Relationships xmlns="http://schemas.openxmlformats.org/package/2006/relationships"><Relationship Id="rId8" Type="http://schemas.openxmlformats.org/officeDocument/2006/relationships/image" Target="../media/image436.wmf"/><Relationship Id="rId13" Type="http://schemas.openxmlformats.org/officeDocument/2006/relationships/image" Target="../media/image441.wmf"/><Relationship Id="rId3" Type="http://schemas.openxmlformats.org/officeDocument/2006/relationships/image" Target="../media/image431.wmf"/><Relationship Id="rId7" Type="http://schemas.openxmlformats.org/officeDocument/2006/relationships/image" Target="../media/image435.wmf"/><Relationship Id="rId12" Type="http://schemas.openxmlformats.org/officeDocument/2006/relationships/image" Target="../media/image440.wmf"/><Relationship Id="rId2" Type="http://schemas.openxmlformats.org/officeDocument/2006/relationships/image" Target="../media/image430.wmf"/><Relationship Id="rId1" Type="http://schemas.openxmlformats.org/officeDocument/2006/relationships/image" Target="../media/image429.wmf"/><Relationship Id="rId6" Type="http://schemas.openxmlformats.org/officeDocument/2006/relationships/image" Target="../media/image434.wmf"/><Relationship Id="rId11" Type="http://schemas.openxmlformats.org/officeDocument/2006/relationships/image" Target="../media/image439.wmf"/><Relationship Id="rId5" Type="http://schemas.openxmlformats.org/officeDocument/2006/relationships/image" Target="../media/image433.wmf"/><Relationship Id="rId15" Type="http://schemas.openxmlformats.org/officeDocument/2006/relationships/image" Target="../media/image443.wmf"/><Relationship Id="rId10" Type="http://schemas.openxmlformats.org/officeDocument/2006/relationships/image" Target="../media/image438.wmf"/><Relationship Id="rId4" Type="http://schemas.openxmlformats.org/officeDocument/2006/relationships/image" Target="../media/image432.wmf"/><Relationship Id="rId9" Type="http://schemas.openxmlformats.org/officeDocument/2006/relationships/image" Target="../media/image437.wmf"/><Relationship Id="rId14" Type="http://schemas.openxmlformats.org/officeDocument/2006/relationships/image" Target="../media/image442.w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446.wmf"/><Relationship Id="rId2" Type="http://schemas.openxmlformats.org/officeDocument/2006/relationships/image" Target="../media/image445.wmf"/><Relationship Id="rId1" Type="http://schemas.openxmlformats.org/officeDocument/2006/relationships/image" Target="../media/image444.wmf"/><Relationship Id="rId6" Type="http://schemas.openxmlformats.org/officeDocument/2006/relationships/image" Target="../media/image429.wmf"/><Relationship Id="rId5" Type="http://schemas.openxmlformats.org/officeDocument/2006/relationships/image" Target="../media/image447.wmf"/><Relationship Id="rId4" Type="http://schemas.openxmlformats.org/officeDocument/2006/relationships/image" Target="../media/image441.wmf"/></Relationships>
</file>

<file path=ppt/drawings/_rels/vmlDrawing56.vml.rels><?xml version="1.0" encoding="UTF-8" standalone="yes"?>
<Relationships xmlns="http://schemas.openxmlformats.org/package/2006/relationships"><Relationship Id="rId8" Type="http://schemas.openxmlformats.org/officeDocument/2006/relationships/image" Target="../media/image452.wmf"/><Relationship Id="rId3" Type="http://schemas.openxmlformats.org/officeDocument/2006/relationships/image" Target="../media/image448.wmf"/><Relationship Id="rId7" Type="http://schemas.openxmlformats.org/officeDocument/2006/relationships/image" Target="../media/image451.wmf"/><Relationship Id="rId2" Type="http://schemas.openxmlformats.org/officeDocument/2006/relationships/image" Target="../media/image441.wmf"/><Relationship Id="rId1" Type="http://schemas.openxmlformats.org/officeDocument/2006/relationships/image" Target="../media/image446.wmf"/><Relationship Id="rId6" Type="http://schemas.openxmlformats.org/officeDocument/2006/relationships/image" Target="../media/image450.wmf"/><Relationship Id="rId5" Type="http://schemas.openxmlformats.org/officeDocument/2006/relationships/image" Target="../media/image447.wmf"/><Relationship Id="rId4" Type="http://schemas.openxmlformats.org/officeDocument/2006/relationships/image" Target="../media/image449.wmf"/><Relationship Id="rId9" Type="http://schemas.openxmlformats.org/officeDocument/2006/relationships/image" Target="../media/image453.wmf"/></Relationships>
</file>

<file path=ppt/drawings/_rels/vmlDrawing57.vml.rels><?xml version="1.0" encoding="UTF-8" standalone="yes"?>
<Relationships xmlns="http://schemas.openxmlformats.org/package/2006/relationships"><Relationship Id="rId8" Type="http://schemas.openxmlformats.org/officeDocument/2006/relationships/image" Target="../media/image458.wmf"/><Relationship Id="rId3" Type="http://schemas.openxmlformats.org/officeDocument/2006/relationships/image" Target="../media/image455.wmf"/><Relationship Id="rId7" Type="http://schemas.openxmlformats.org/officeDocument/2006/relationships/image" Target="../media/image449.wmf"/><Relationship Id="rId2" Type="http://schemas.openxmlformats.org/officeDocument/2006/relationships/image" Target="../media/image450.wmf"/><Relationship Id="rId1" Type="http://schemas.openxmlformats.org/officeDocument/2006/relationships/image" Target="../media/image451.wmf"/><Relationship Id="rId6" Type="http://schemas.openxmlformats.org/officeDocument/2006/relationships/image" Target="../media/image457.wmf"/><Relationship Id="rId5" Type="http://schemas.openxmlformats.org/officeDocument/2006/relationships/image" Target="../media/image456.wmf"/><Relationship Id="rId10" Type="http://schemas.openxmlformats.org/officeDocument/2006/relationships/image" Target="../media/image460.wmf"/><Relationship Id="rId4" Type="http://schemas.openxmlformats.org/officeDocument/2006/relationships/image" Target="../media/image453.wmf"/><Relationship Id="rId9" Type="http://schemas.openxmlformats.org/officeDocument/2006/relationships/image" Target="../media/image459.wmf"/></Relationships>
</file>

<file path=ppt/drawings/_rels/vmlDrawing58.vml.rels><?xml version="1.0" encoding="UTF-8" standalone="yes"?>
<Relationships xmlns="http://schemas.openxmlformats.org/package/2006/relationships"><Relationship Id="rId3" Type="http://schemas.openxmlformats.org/officeDocument/2006/relationships/image" Target="../media/image467.wmf"/><Relationship Id="rId7" Type="http://schemas.openxmlformats.org/officeDocument/2006/relationships/image" Target="../media/image471.wmf"/><Relationship Id="rId2" Type="http://schemas.openxmlformats.org/officeDocument/2006/relationships/image" Target="../media/image466.wmf"/><Relationship Id="rId1" Type="http://schemas.openxmlformats.org/officeDocument/2006/relationships/image" Target="../media/image465.wmf"/><Relationship Id="rId6" Type="http://schemas.openxmlformats.org/officeDocument/2006/relationships/image" Target="../media/image470.wmf"/><Relationship Id="rId5" Type="http://schemas.openxmlformats.org/officeDocument/2006/relationships/image" Target="../media/image469.wmf"/><Relationship Id="rId4" Type="http://schemas.openxmlformats.org/officeDocument/2006/relationships/image" Target="../media/image468.wmf"/></Relationships>
</file>

<file path=ppt/drawings/_rels/vmlDrawing59.vml.rels><?xml version="1.0" encoding="UTF-8" standalone="yes"?>
<Relationships xmlns="http://schemas.openxmlformats.org/package/2006/relationships"><Relationship Id="rId8" Type="http://schemas.openxmlformats.org/officeDocument/2006/relationships/image" Target="../media/image477.wmf"/><Relationship Id="rId3" Type="http://schemas.openxmlformats.org/officeDocument/2006/relationships/image" Target="../media/image467.wmf"/><Relationship Id="rId7" Type="http://schemas.openxmlformats.org/officeDocument/2006/relationships/image" Target="../media/image476.wmf"/><Relationship Id="rId2" Type="http://schemas.openxmlformats.org/officeDocument/2006/relationships/image" Target="../media/image466.wmf"/><Relationship Id="rId1" Type="http://schemas.openxmlformats.org/officeDocument/2006/relationships/image" Target="../media/image472.wmf"/><Relationship Id="rId6" Type="http://schemas.openxmlformats.org/officeDocument/2006/relationships/image" Target="../media/image475.wmf"/><Relationship Id="rId5" Type="http://schemas.openxmlformats.org/officeDocument/2006/relationships/image" Target="../media/image474.wmf"/><Relationship Id="rId10" Type="http://schemas.openxmlformats.org/officeDocument/2006/relationships/image" Target="../media/image471.wmf"/><Relationship Id="rId4" Type="http://schemas.openxmlformats.org/officeDocument/2006/relationships/image" Target="../media/image473.wmf"/><Relationship Id="rId9" Type="http://schemas.openxmlformats.org/officeDocument/2006/relationships/image" Target="../media/image470.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21.wmf"/><Relationship Id="rId1" Type="http://schemas.openxmlformats.org/officeDocument/2006/relationships/image" Target="../media/image20.w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475.wmf"/><Relationship Id="rId7" Type="http://schemas.openxmlformats.org/officeDocument/2006/relationships/image" Target="../media/image473.wmf"/><Relationship Id="rId2" Type="http://schemas.openxmlformats.org/officeDocument/2006/relationships/image" Target="../media/image474.wmf"/><Relationship Id="rId1" Type="http://schemas.openxmlformats.org/officeDocument/2006/relationships/image" Target="../media/image478.wmf"/><Relationship Id="rId6" Type="http://schemas.openxmlformats.org/officeDocument/2006/relationships/image" Target="../media/image472.wmf"/><Relationship Id="rId5" Type="http://schemas.openxmlformats.org/officeDocument/2006/relationships/image" Target="../media/image467.wmf"/><Relationship Id="rId4" Type="http://schemas.openxmlformats.org/officeDocument/2006/relationships/image" Target="../media/image466.wmf"/></Relationships>
</file>

<file path=ppt/drawings/_rels/vmlDrawing61.vml.rels><?xml version="1.0" encoding="UTF-8" standalone="yes"?>
<Relationships xmlns="http://schemas.openxmlformats.org/package/2006/relationships"><Relationship Id="rId8" Type="http://schemas.openxmlformats.org/officeDocument/2006/relationships/image" Target="../media/image484.wmf"/><Relationship Id="rId3" Type="http://schemas.openxmlformats.org/officeDocument/2006/relationships/image" Target="../media/image467.wmf"/><Relationship Id="rId7" Type="http://schemas.openxmlformats.org/officeDocument/2006/relationships/image" Target="../media/image483.wmf"/><Relationship Id="rId2" Type="http://schemas.openxmlformats.org/officeDocument/2006/relationships/image" Target="../media/image480.wmf"/><Relationship Id="rId1" Type="http://schemas.openxmlformats.org/officeDocument/2006/relationships/image" Target="../media/image479.wmf"/><Relationship Id="rId6" Type="http://schemas.openxmlformats.org/officeDocument/2006/relationships/image" Target="../media/image482.wmf"/><Relationship Id="rId5" Type="http://schemas.openxmlformats.org/officeDocument/2006/relationships/image" Target="../media/image481.wmf"/><Relationship Id="rId4" Type="http://schemas.openxmlformats.org/officeDocument/2006/relationships/image" Target="../media/image466.wmf"/><Relationship Id="rId9" Type="http://schemas.openxmlformats.org/officeDocument/2006/relationships/image" Target="../media/image472.wmf"/></Relationships>
</file>

<file path=ppt/drawings/_rels/vmlDrawing62.vml.rels><?xml version="1.0" encoding="UTF-8" standalone="yes"?>
<Relationships xmlns="http://schemas.openxmlformats.org/package/2006/relationships"><Relationship Id="rId3" Type="http://schemas.openxmlformats.org/officeDocument/2006/relationships/image" Target="../media/image487.wmf"/><Relationship Id="rId2" Type="http://schemas.openxmlformats.org/officeDocument/2006/relationships/image" Target="../media/image486.wmf"/><Relationship Id="rId1" Type="http://schemas.openxmlformats.org/officeDocument/2006/relationships/image" Target="../media/image485.wmf"/><Relationship Id="rId4" Type="http://schemas.openxmlformats.org/officeDocument/2006/relationships/image" Target="../media/image488.wmf"/></Relationships>
</file>

<file path=ppt/drawings/_rels/vmlDrawing63.vml.rels><?xml version="1.0" encoding="UTF-8" standalone="yes"?>
<Relationships xmlns="http://schemas.openxmlformats.org/package/2006/relationships"><Relationship Id="rId8" Type="http://schemas.openxmlformats.org/officeDocument/2006/relationships/image" Target="../media/image496.wmf"/><Relationship Id="rId3" Type="http://schemas.openxmlformats.org/officeDocument/2006/relationships/image" Target="../media/image491.wmf"/><Relationship Id="rId7" Type="http://schemas.openxmlformats.org/officeDocument/2006/relationships/image" Target="../media/image495.wmf"/><Relationship Id="rId2" Type="http://schemas.openxmlformats.org/officeDocument/2006/relationships/image" Target="../media/image490.wmf"/><Relationship Id="rId1" Type="http://schemas.openxmlformats.org/officeDocument/2006/relationships/image" Target="../media/image489.wmf"/><Relationship Id="rId6" Type="http://schemas.openxmlformats.org/officeDocument/2006/relationships/image" Target="../media/image494.wmf"/><Relationship Id="rId5" Type="http://schemas.openxmlformats.org/officeDocument/2006/relationships/image" Target="../media/image493.wmf"/><Relationship Id="rId4" Type="http://schemas.openxmlformats.org/officeDocument/2006/relationships/image" Target="../media/image492.wmf"/></Relationships>
</file>

<file path=ppt/drawings/_rels/vmlDrawing64.vml.rels><?xml version="1.0" encoding="UTF-8" standalone="yes"?>
<Relationships xmlns="http://schemas.openxmlformats.org/package/2006/relationships"><Relationship Id="rId3" Type="http://schemas.openxmlformats.org/officeDocument/2006/relationships/image" Target="../media/image497.wmf"/><Relationship Id="rId2" Type="http://schemas.openxmlformats.org/officeDocument/2006/relationships/image" Target="../media/image485.wmf"/><Relationship Id="rId1" Type="http://schemas.openxmlformats.org/officeDocument/2006/relationships/image" Target="../media/image303.wmf"/><Relationship Id="rId4" Type="http://schemas.openxmlformats.org/officeDocument/2006/relationships/image" Target="../media/image498.wmf"/></Relationships>
</file>

<file path=ppt/drawings/_rels/vmlDrawing65.vml.rels><?xml version="1.0" encoding="UTF-8" standalone="yes"?>
<Relationships xmlns="http://schemas.openxmlformats.org/package/2006/relationships"><Relationship Id="rId3" Type="http://schemas.openxmlformats.org/officeDocument/2006/relationships/image" Target="../media/image513.wmf"/><Relationship Id="rId2" Type="http://schemas.openxmlformats.org/officeDocument/2006/relationships/image" Target="../media/image512.wmf"/><Relationship Id="rId1" Type="http://schemas.openxmlformats.org/officeDocument/2006/relationships/image" Target="../media/image511.wmf"/><Relationship Id="rId4" Type="http://schemas.openxmlformats.org/officeDocument/2006/relationships/image" Target="../media/image514.wmf"/></Relationships>
</file>

<file path=ppt/drawings/_rels/vmlDrawing66.vml.rels><?xml version="1.0" encoding="UTF-8" standalone="yes"?>
<Relationships xmlns="http://schemas.openxmlformats.org/package/2006/relationships"><Relationship Id="rId2" Type="http://schemas.openxmlformats.org/officeDocument/2006/relationships/image" Target="../media/image534.wmf"/><Relationship Id="rId1" Type="http://schemas.openxmlformats.org/officeDocument/2006/relationships/image" Target="../media/image533.wmf"/></Relationships>
</file>

<file path=ppt/drawings/_rels/vmlDrawing67.vml.rels><?xml version="1.0" encoding="UTF-8" standalone="yes"?>
<Relationships xmlns="http://schemas.openxmlformats.org/package/2006/relationships"><Relationship Id="rId3" Type="http://schemas.openxmlformats.org/officeDocument/2006/relationships/image" Target="../media/image537.wmf"/><Relationship Id="rId7" Type="http://schemas.openxmlformats.org/officeDocument/2006/relationships/image" Target="../media/image534.wmf"/><Relationship Id="rId2" Type="http://schemas.openxmlformats.org/officeDocument/2006/relationships/image" Target="../media/image536.wmf"/><Relationship Id="rId1" Type="http://schemas.openxmlformats.org/officeDocument/2006/relationships/image" Target="../media/image535.wmf"/><Relationship Id="rId6" Type="http://schemas.openxmlformats.org/officeDocument/2006/relationships/image" Target="../media/image540.wmf"/><Relationship Id="rId5" Type="http://schemas.openxmlformats.org/officeDocument/2006/relationships/image" Target="../media/image539.wmf"/><Relationship Id="rId4" Type="http://schemas.openxmlformats.org/officeDocument/2006/relationships/image" Target="../media/image538.wmf"/></Relationships>
</file>

<file path=ppt/drawings/_rels/vmlDrawing68.vml.rels><?xml version="1.0" encoding="UTF-8" standalone="yes"?>
<Relationships xmlns="http://schemas.openxmlformats.org/package/2006/relationships"><Relationship Id="rId8" Type="http://schemas.openxmlformats.org/officeDocument/2006/relationships/image" Target="../media/image538.wmf"/><Relationship Id="rId3" Type="http://schemas.openxmlformats.org/officeDocument/2006/relationships/image" Target="../media/image543.wmf"/><Relationship Id="rId7" Type="http://schemas.openxmlformats.org/officeDocument/2006/relationships/image" Target="../media/image547.wmf"/><Relationship Id="rId2" Type="http://schemas.openxmlformats.org/officeDocument/2006/relationships/image" Target="../media/image542.wmf"/><Relationship Id="rId1" Type="http://schemas.openxmlformats.org/officeDocument/2006/relationships/image" Target="../media/image541.wmf"/><Relationship Id="rId6" Type="http://schemas.openxmlformats.org/officeDocument/2006/relationships/image" Target="../media/image546.wmf"/><Relationship Id="rId11" Type="http://schemas.openxmlformats.org/officeDocument/2006/relationships/image" Target="../media/image549.wmf"/><Relationship Id="rId5" Type="http://schemas.openxmlformats.org/officeDocument/2006/relationships/image" Target="../media/image545.wmf"/><Relationship Id="rId10" Type="http://schemas.openxmlformats.org/officeDocument/2006/relationships/image" Target="../media/image548.wmf"/><Relationship Id="rId4" Type="http://schemas.openxmlformats.org/officeDocument/2006/relationships/image" Target="../media/image544.wmf"/><Relationship Id="rId9" Type="http://schemas.openxmlformats.org/officeDocument/2006/relationships/image" Target="../media/image539.wmf"/></Relationships>
</file>

<file path=ppt/drawings/_rels/vmlDrawing69.vml.rels><?xml version="1.0" encoding="UTF-8" standalone="yes"?>
<Relationships xmlns="http://schemas.openxmlformats.org/package/2006/relationships"><Relationship Id="rId3" Type="http://schemas.openxmlformats.org/officeDocument/2006/relationships/image" Target="../media/image550.wmf"/><Relationship Id="rId2" Type="http://schemas.openxmlformats.org/officeDocument/2006/relationships/image" Target="../media/image467.wmf"/><Relationship Id="rId1" Type="http://schemas.openxmlformats.org/officeDocument/2006/relationships/image" Target="../media/image549.wmf"/><Relationship Id="rId6" Type="http://schemas.openxmlformats.org/officeDocument/2006/relationships/image" Target="../media/image547.wmf"/><Relationship Id="rId5" Type="http://schemas.openxmlformats.org/officeDocument/2006/relationships/image" Target="../media/image552.wmf"/><Relationship Id="rId4" Type="http://schemas.openxmlformats.org/officeDocument/2006/relationships/image" Target="../media/image551.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wmf"/><Relationship Id="rId1" Type="http://schemas.openxmlformats.org/officeDocument/2006/relationships/image" Target="../media/image23.emf"/></Relationships>
</file>

<file path=ppt/drawings/_rels/vmlDrawing70.vml.rels><?xml version="1.0" encoding="UTF-8" standalone="yes"?>
<Relationships xmlns="http://schemas.openxmlformats.org/package/2006/relationships"><Relationship Id="rId3" Type="http://schemas.openxmlformats.org/officeDocument/2006/relationships/image" Target="../media/image555.wmf"/><Relationship Id="rId2" Type="http://schemas.openxmlformats.org/officeDocument/2006/relationships/image" Target="../media/image554.wmf"/><Relationship Id="rId1" Type="http://schemas.openxmlformats.org/officeDocument/2006/relationships/image" Target="../media/image553.wmf"/></Relationships>
</file>

<file path=ppt/drawings/_rels/vmlDrawing71.vml.rels><?xml version="1.0" encoding="UTF-8" standalone="yes"?>
<Relationships xmlns="http://schemas.openxmlformats.org/package/2006/relationships"><Relationship Id="rId8" Type="http://schemas.openxmlformats.org/officeDocument/2006/relationships/image" Target="../media/image552.wmf"/><Relationship Id="rId3" Type="http://schemas.openxmlformats.org/officeDocument/2006/relationships/image" Target="../media/image562.wmf"/><Relationship Id="rId7" Type="http://schemas.openxmlformats.org/officeDocument/2006/relationships/image" Target="../media/image551.wmf"/><Relationship Id="rId12" Type="http://schemas.openxmlformats.org/officeDocument/2006/relationships/image" Target="../media/image565.wmf"/><Relationship Id="rId2" Type="http://schemas.openxmlformats.org/officeDocument/2006/relationships/image" Target="../media/image561.wmf"/><Relationship Id="rId1" Type="http://schemas.openxmlformats.org/officeDocument/2006/relationships/image" Target="../media/image560.wmf"/><Relationship Id="rId6" Type="http://schemas.openxmlformats.org/officeDocument/2006/relationships/image" Target="../media/image549.wmf"/><Relationship Id="rId11" Type="http://schemas.openxmlformats.org/officeDocument/2006/relationships/image" Target="../media/image564.wmf"/><Relationship Id="rId5" Type="http://schemas.openxmlformats.org/officeDocument/2006/relationships/image" Target="../media/image542.wmf"/><Relationship Id="rId10" Type="http://schemas.openxmlformats.org/officeDocument/2006/relationships/image" Target="../media/image548.wmf"/><Relationship Id="rId4" Type="http://schemas.openxmlformats.org/officeDocument/2006/relationships/image" Target="../media/image563.wmf"/><Relationship Id="rId9" Type="http://schemas.openxmlformats.org/officeDocument/2006/relationships/image" Target="../media/image541.wmf"/></Relationships>
</file>

<file path=ppt/drawings/_rels/vmlDrawing72.vml.rels><?xml version="1.0" encoding="UTF-8" standalone="yes"?>
<Relationships xmlns="http://schemas.openxmlformats.org/package/2006/relationships"><Relationship Id="rId8" Type="http://schemas.openxmlformats.org/officeDocument/2006/relationships/image" Target="../media/image573.wmf"/><Relationship Id="rId3" Type="http://schemas.openxmlformats.org/officeDocument/2006/relationships/image" Target="../media/image568.wmf"/><Relationship Id="rId7" Type="http://schemas.openxmlformats.org/officeDocument/2006/relationships/image" Target="../media/image572.wmf"/><Relationship Id="rId2" Type="http://schemas.openxmlformats.org/officeDocument/2006/relationships/image" Target="../media/image567.wmf"/><Relationship Id="rId1" Type="http://schemas.openxmlformats.org/officeDocument/2006/relationships/image" Target="../media/image566.wmf"/><Relationship Id="rId6" Type="http://schemas.openxmlformats.org/officeDocument/2006/relationships/image" Target="../media/image571.wmf"/><Relationship Id="rId5" Type="http://schemas.openxmlformats.org/officeDocument/2006/relationships/image" Target="../media/image570.wmf"/><Relationship Id="rId10" Type="http://schemas.openxmlformats.org/officeDocument/2006/relationships/image" Target="../media/image575.wmf"/><Relationship Id="rId4" Type="http://schemas.openxmlformats.org/officeDocument/2006/relationships/image" Target="../media/image569.wmf"/><Relationship Id="rId9" Type="http://schemas.openxmlformats.org/officeDocument/2006/relationships/image" Target="../media/image574.wmf"/></Relationships>
</file>

<file path=ppt/drawings/_rels/vmlDrawing73.vml.rels><?xml version="1.0" encoding="UTF-8" standalone="yes"?>
<Relationships xmlns="http://schemas.openxmlformats.org/package/2006/relationships"><Relationship Id="rId8" Type="http://schemas.openxmlformats.org/officeDocument/2006/relationships/image" Target="../media/image582.wmf"/><Relationship Id="rId3" Type="http://schemas.openxmlformats.org/officeDocument/2006/relationships/image" Target="../media/image577.wmf"/><Relationship Id="rId7" Type="http://schemas.openxmlformats.org/officeDocument/2006/relationships/image" Target="../media/image581.wmf"/><Relationship Id="rId2" Type="http://schemas.openxmlformats.org/officeDocument/2006/relationships/image" Target="../media/image576.wmf"/><Relationship Id="rId1" Type="http://schemas.openxmlformats.org/officeDocument/2006/relationships/image" Target="../media/image573.wmf"/><Relationship Id="rId6" Type="http://schemas.openxmlformats.org/officeDocument/2006/relationships/image" Target="../media/image580.wmf"/><Relationship Id="rId5" Type="http://schemas.openxmlformats.org/officeDocument/2006/relationships/image" Target="../media/image579.wmf"/><Relationship Id="rId4" Type="http://schemas.openxmlformats.org/officeDocument/2006/relationships/image" Target="../media/image578.wmf"/></Relationships>
</file>

<file path=ppt/drawings/_rels/vmlDrawing74.vml.rels><?xml version="1.0" encoding="UTF-8" standalone="yes"?>
<Relationships xmlns="http://schemas.openxmlformats.org/package/2006/relationships"><Relationship Id="rId8" Type="http://schemas.openxmlformats.org/officeDocument/2006/relationships/image" Target="../media/image541.wmf"/><Relationship Id="rId3" Type="http://schemas.openxmlformats.org/officeDocument/2006/relationships/image" Target="../media/image584.wmf"/><Relationship Id="rId7" Type="http://schemas.openxmlformats.org/officeDocument/2006/relationships/image" Target="../media/image588.wmf"/><Relationship Id="rId12" Type="http://schemas.openxmlformats.org/officeDocument/2006/relationships/image" Target="../media/image548.wmf"/><Relationship Id="rId2" Type="http://schemas.openxmlformats.org/officeDocument/2006/relationships/image" Target="../media/image583.wmf"/><Relationship Id="rId1" Type="http://schemas.openxmlformats.org/officeDocument/2006/relationships/image" Target="../media/image574.wmf"/><Relationship Id="rId6" Type="http://schemas.openxmlformats.org/officeDocument/2006/relationships/image" Target="../media/image587.wmf"/><Relationship Id="rId11" Type="http://schemas.openxmlformats.org/officeDocument/2006/relationships/image" Target="../media/image549.wmf"/><Relationship Id="rId5" Type="http://schemas.openxmlformats.org/officeDocument/2006/relationships/image" Target="../media/image586.wmf"/><Relationship Id="rId10" Type="http://schemas.openxmlformats.org/officeDocument/2006/relationships/image" Target="../media/image552.wmf"/><Relationship Id="rId4" Type="http://schemas.openxmlformats.org/officeDocument/2006/relationships/image" Target="../media/image585.wmf"/><Relationship Id="rId9" Type="http://schemas.openxmlformats.org/officeDocument/2006/relationships/image" Target="../media/image551.wmf"/></Relationships>
</file>

<file path=ppt/drawings/_rels/vmlDrawing75.vml.rels><?xml version="1.0" encoding="UTF-8" standalone="yes"?>
<Relationships xmlns="http://schemas.openxmlformats.org/package/2006/relationships"><Relationship Id="rId3" Type="http://schemas.openxmlformats.org/officeDocument/2006/relationships/image" Target="../media/image551.wmf"/><Relationship Id="rId2" Type="http://schemas.openxmlformats.org/officeDocument/2006/relationships/image" Target="../media/image590.wmf"/><Relationship Id="rId1" Type="http://schemas.openxmlformats.org/officeDocument/2006/relationships/image" Target="../media/image589.wmf"/><Relationship Id="rId4" Type="http://schemas.openxmlformats.org/officeDocument/2006/relationships/image" Target="../media/image586.wmf"/></Relationships>
</file>

<file path=ppt/drawings/_rels/vmlDrawing76.vml.rels><?xml version="1.0" encoding="UTF-8" standalone="yes"?>
<Relationships xmlns="http://schemas.openxmlformats.org/package/2006/relationships"><Relationship Id="rId3" Type="http://schemas.openxmlformats.org/officeDocument/2006/relationships/image" Target="../media/image593.wmf"/><Relationship Id="rId7" Type="http://schemas.openxmlformats.org/officeDocument/2006/relationships/image" Target="../media/image597.wmf"/><Relationship Id="rId2" Type="http://schemas.openxmlformats.org/officeDocument/2006/relationships/image" Target="../media/image592.wmf"/><Relationship Id="rId1" Type="http://schemas.openxmlformats.org/officeDocument/2006/relationships/image" Target="../media/image591.wmf"/><Relationship Id="rId6" Type="http://schemas.openxmlformats.org/officeDocument/2006/relationships/image" Target="../media/image596.wmf"/><Relationship Id="rId5" Type="http://schemas.openxmlformats.org/officeDocument/2006/relationships/image" Target="../media/image595.wmf"/><Relationship Id="rId4" Type="http://schemas.openxmlformats.org/officeDocument/2006/relationships/image" Target="../media/image594.wmf"/></Relationships>
</file>

<file path=ppt/drawings/_rels/vmlDrawing77.vml.rels><?xml version="1.0" encoding="UTF-8" standalone="yes"?>
<Relationships xmlns="http://schemas.openxmlformats.org/package/2006/relationships"><Relationship Id="rId3" Type="http://schemas.openxmlformats.org/officeDocument/2006/relationships/image" Target="../media/image600.wmf"/><Relationship Id="rId2" Type="http://schemas.openxmlformats.org/officeDocument/2006/relationships/image" Target="../media/image599.wmf"/><Relationship Id="rId1" Type="http://schemas.openxmlformats.org/officeDocument/2006/relationships/image" Target="../media/image598.wmf"/><Relationship Id="rId6" Type="http://schemas.openxmlformats.org/officeDocument/2006/relationships/image" Target="../media/image603.wmf"/><Relationship Id="rId5" Type="http://schemas.openxmlformats.org/officeDocument/2006/relationships/image" Target="../media/image602.png"/><Relationship Id="rId4" Type="http://schemas.openxmlformats.org/officeDocument/2006/relationships/image" Target="../media/image601.wmf"/></Relationships>
</file>

<file path=ppt/drawings/_rels/vmlDrawing78.vml.rels><?xml version="1.0" encoding="UTF-8" standalone="yes"?>
<Relationships xmlns="http://schemas.openxmlformats.org/package/2006/relationships"><Relationship Id="rId8" Type="http://schemas.openxmlformats.org/officeDocument/2006/relationships/image" Target="../media/image615.wmf"/><Relationship Id="rId3" Type="http://schemas.openxmlformats.org/officeDocument/2006/relationships/image" Target="../media/image610.wmf"/><Relationship Id="rId7" Type="http://schemas.openxmlformats.org/officeDocument/2006/relationships/image" Target="../media/image614.wmf"/><Relationship Id="rId2" Type="http://schemas.openxmlformats.org/officeDocument/2006/relationships/image" Target="../media/image609.wmf"/><Relationship Id="rId1" Type="http://schemas.openxmlformats.org/officeDocument/2006/relationships/image" Target="../media/image608.wmf"/><Relationship Id="rId6" Type="http://schemas.openxmlformats.org/officeDocument/2006/relationships/image" Target="../media/image613.wmf"/><Relationship Id="rId11" Type="http://schemas.openxmlformats.org/officeDocument/2006/relationships/image" Target="../media/image618.wmf"/><Relationship Id="rId5" Type="http://schemas.openxmlformats.org/officeDocument/2006/relationships/image" Target="../media/image612.wmf"/><Relationship Id="rId10" Type="http://schemas.openxmlformats.org/officeDocument/2006/relationships/image" Target="../media/image617.wmf"/><Relationship Id="rId4" Type="http://schemas.openxmlformats.org/officeDocument/2006/relationships/image" Target="../media/image611.wmf"/><Relationship Id="rId9" Type="http://schemas.openxmlformats.org/officeDocument/2006/relationships/image" Target="../media/image616.wmf"/></Relationships>
</file>

<file path=ppt/drawings/_rels/vmlDrawing79.vml.rels><?xml version="1.0" encoding="UTF-8" standalone="yes"?>
<Relationships xmlns="http://schemas.openxmlformats.org/package/2006/relationships"><Relationship Id="rId8" Type="http://schemas.openxmlformats.org/officeDocument/2006/relationships/image" Target="../media/image626.wmf"/><Relationship Id="rId3" Type="http://schemas.openxmlformats.org/officeDocument/2006/relationships/image" Target="../media/image621.wmf"/><Relationship Id="rId7" Type="http://schemas.openxmlformats.org/officeDocument/2006/relationships/image" Target="../media/image625.wmf"/><Relationship Id="rId2" Type="http://schemas.openxmlformats.org/officeDocument/2006/relationships/image" Target="../media/image620.wmf"/><Relationship Id="rId1" Type="http://schemas.openxmlformats.org/officeDocument/2006/relationships/image" Target="../media/image619.wmf"/><Relationship Id="rId6" Type="http://schemas.openxmlformats.org/officeDocument/2006/relationships/image" Target="../media/image624.wmf"/><Relationship Id="rId5" Type="http://schemas.openxmlformats.org/officeDocument/2006/relationships/image" Target="../media/image623.wmf"/><Relationship Id="rId10" Type="http://schemas.openxmlformats.org/officeDocument/2006/relationships/image" Target="../media/image628.wmf"/><Relationship Id="rId4" Type="http://schemas.openxmlformats.org/officeDocument/2006/relationships/image" Target="../media/image622.wmf"/><Relationship Id="rId9" Type="http://schemas.openxmlformats.org/officeDocument/2006/relationships/image" Target="../media/image627.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8.emf"/><Relationship Id="rId7" Type="http://schemas.openxmlformats.org/officeDocument/2006/relationships/image" Target="../media/image32.emf"/><Relationship Id="rId2" Type="http://schemas.openxmlformats.org/officeDocument/2006/relationships/image" Target="../media/image27.emf"/><Relationship Id="rId1" Type="http://schemas.openxmlformats.org/officeDocument/2006/relationships/image" Target="../media/image26.emf"/><Relationship Id="rId6" Type="http://schemas.openxmlformats.org/officeDocument/2006/relationships/image" Target="../media/image31.emf"/><Relationship Id="rId11" Type="http://schemas.openxmlformats.org/officeDocument/2006/relationships/image" Target="../media/image36.emf"/><Relationship Id="rId5" Type="http://schemas.openxmlformats.org/officeDocument/2006/relationships/image" Target="../media/image30.wmf"/><Relationship Id="rId10" Type="http://schemas.openxmlformats.org/officeDocument/2006/relationships/image" Target="../media/image35.wmf"/><Relationship Id="rId4" Type="http://schemas.openxmlformats.org/officeDocument/2006/relationships/image" Target="../media/image29.emf"/><Relationship Id="rId9" Type="http://schemas.openxmlformats.org/officeDocument/2006/relationships/image" Target="../media/image34.wmf"/></Relationships>
</file>

<file path=ppt/drawings/_rels/vmlDrawing80.vml.rels><?xml version="1.0" encoding="UTF-8" standalone="yes"?>
<Relationships xmlns="http://schemas.openxmlformats.org/package/2006/relationships"><Relationship Id="rId3" Type="http://schemas.openxmlformats.org/officeDocument/2006/relationships/image" Target="../media/image631.wmf"/><Relationship Id="rId7" Type="http://schemas.openxmlformats.org/officeDocument/2006/relationships/image" Target="../media/image635.wmf"/><Relationship Id="rId2" Type="http://schemas.openxmlformats.org/officeDocument/2006/relationships/image" Target="../media/image630.wmf"/><Relationship Id="rId1" Type="http://schemas.openxmlformats.org/officeDocument/2006/relationships/image" Target="../media/image629.wmf"/><Relationship Id="rId6" Type="http://schemas.openxmlformats.org/officeDocument/2006/relationships/image" Target="../media/image634.wmf"/><Relationship Id="rId5" Type="http://schemas.openxmlformats.org/officeDocument/2006/relationships/image" Target="../media/image633.wmf"/><Relationship Id="rId4" Type="http://schemas.openxmlformats.org/officeDocument/2006/relationships/image" Target="../media/image632.wmf"/></Relationships>
</file>

<file path=ppt/drawings/_rels/vmlDrawing81.vml.rels><?xml version="1.0" encoding="UTF-8" standalone="yes"?>
<Relationships xmlns="http://schemas.openxmlformats.org/package/2006/relationships"><Relationship Id="rId8" Type="http://schemas.openxmlformats.org/officeDocument/2006/relationships/image" Target="../media/image643.wmf"/><Relationship Id="rId13" Type="http://schemas.openxmlformats.org/officeDocument/2006/relationships/image" Target="../media/image648.wmf"/><Relationship Id="rId3" Type="http://schemas.openxmlformats.org/officeDocument/2006/relationships/image" Target="../media/image638.wmf"/><Relationship Id="rId7" Type="http://schemas.openxmlformats.org/officeDocument/2006/relationships/image" Target="../media/image642.wmf"/><Relationship Id="rId12" Type="http://schemas.openxmlformats.org/officeDocument/2006/relationships/image" Target="../media/image647.wmf"/><Relationship Id="rId2" Type="http://schemas.openxmlformats.org/officeDocument/2006/relationships/image" Target="../media/image637.wmf"/><Relationship Id="rId1" Type="http://schemas.openxmlformats.org/officeDocument/2006/relationships/image" Target="../media/image636.wmf"/><Relationship Id="rId6" Type="http://schemas.openxmlformats.org/officeDocument/2006/relationships/image" Target="../media/image641.wmf"/><Relationship Id="rId11" Type="http://schemas.openxmlformats.org/officeDocument/2006/relationships/image" Target="../media/image646.wmf"/><Relationship Id="rId5" Type="http://schemas.openxmlformats.org/officeDocument/2006/relationships/image" Target="../media/image640.wmf"/><Relationship Id="rId15" Type="http://schemas.openxmlformats.org/officeDocument/2006/relationships/image" Target="../media/image650.wmf"/><Relationship Id="rId10" Type="http://schemas.openxmlformats.org/officeDocument/2006/relationships/image" Target="../media/image645.wmf"/><Relationship Id="rId4" Type="http://schemas.openxmlformats.org/officeDocument/2006/relationships/image" Target="../media/image639.wmf"/><Relationship Id="rId9" Type="http://schemas.openxmlformats.org/officeDocument/2006/relationships/image" Target="../media/image644.wmf"/><Relationship Id="rId14" Type="http://schemas.openxmlformats.org/officeDocument/2006/relationships/image" Target="../media/image649.wmf"/></Relationships>
</file>

<file path=ppt/drawings/_rels/vmlDrawing82.vml.rels><?xml version="1.0" encoding="UTF-8" standalone="yes"?>
<Relationships xmlns="http://schemas.openxmlformats.org/package/2006/relationships"><Relationship Id="rId3" Type="http://schemas.openxmlformats.org/officeDocument/2006/relationships/image" Target="../media/image653.wmf"/><Relationship Id="rId2" Type="http://schemas.openxmlformats.org/officeDocument/2006/relationships/image" Target="../media/image652.wmf"/><Relationship Id="rId1" Type="http://schemas.openxmlformats.org/officeDocument/2006/relationships/image" Target="../media/image651.wmf"/><Relationship Id="rId5" Type="http://schemas.openxmlformats.org/officeDocument/2006/relationships/image" Target="../media/image655.wmf"/><Relationship Id="rId4" Type="http://schemas.openxmlformats.org/officeDocument/2006/relationships/image" Target="../media/image654.wmf"/></Relationships>
</file>

<file path=ppt/drawings/_rels/vmlDrawing83.vml.rels><?xml version="1.0" encoding="UTF-8" standalone="yes"?>
<Relationships xmlns="http://schemas.openxmlformats.org/package/2006/relationships"><Relationship Id="rId8" Type="http://schemas.openxmlformats.org/officeDocument/2006/relationships/image" Target="../media/image653.wmf"/><Relationship Id="rId3" Type="http://schemas.openxmlformats.org/officeDocument/2006/relationships/image" Target="../media/image656.wmf"/><Relationship Id="rId7" Type="http://schemas.openxmlformats.org/officeDocument/2006/relationships/image" Target="../media/image660.wmf"/><Relationship Id="rId12" Type="http://schemas.openxmlformats.org/officeDocument/2006/relationships/image" Target="../media/image608.wmf"/><Relationship Id="rId2" Type="http://schemas.openxmlformats.org/officeDocument/2006/relationships/image" Target="../media/image651.wmf"/><Relationship Id="rId1" Type="http://schemas.openxmlformats.org/officeDocument/2006/relationships/image" Target="../media/image652.wmf"/><Relationship Id="rId6" Type="http://schemas.openxmlformats.org/officeDocument/2006/relationships/image" Target="../media/image659.wmf"/><Relationship Id="rId11" Type="http://schemas.openxmlformats.org/officeDocument/2006/relationships/image" Target="../media/image663.wmf"/><Relationship Id="rId5" Type="http://schemas.openxmlformats.org/officeDocument/2006/relationships/image" Target="../media/image658.wmf"/><Relationship Id="rId10" Type="http://schemas.openxmlformats.org/officeDocument/2006/relationships/image" Target="../media/image662.wmf"/><Relationship Id="rId4" Type="http://schemas.openxmlformats.org/officeDocument/2006/relationships/image" Target="../media/image657.wmf"/><Relationship Id="rId9" Type="http://schemas.openxmlformats.org/officeDocument/2006/relationships/image" Target="../media/image661.wmf"/></Relationships>
</file>

<file path=ppt/drawings/_rels/vmlDrawing84.vml.rels><?xml version="1.0" encoding="UTF-8" standalone="yes"?>
<Relationships xmlns="http://schemas.openxmlformats.org/package/2006/relationships"><Relationship Id="rId8" Type="http://schemas.openxmlformats.org/officeDocument/2006/relationships/image" Target="../media/image670.wmf"/><Relationship Id="rId3" Type="http://schemas.openxmlformats.org/officeDocument/2006/relationships/image" Target="../media/image665.wmf"/><Relationship Id="rId7" Type="http://schemas.openxmlformats.org/officeDocument/2006/relationships/image" Target="../media/image669.wmf"/><Relationship Id="rId2" Type="http://schemas.openxmlformats.org/officeDocument/2006/relationships/image" Target="../media/image664.wmf"/><Relationship Id="rId1" Type="http://schemas.openxmlformats.org/officeDocument/2006/relationships/image" Target="../media/image654.wmf"/><Relationship Id="rId6" Type="http://schemas.openxmlformats.org/officeDocument/2006/relationships/image" Target="../media/image668.wmf"/><Relationship Id="rId5" Type="http://schemas.openxmlformats.org/officeDocument/2006/relationships/image" Target="../media/image667.wmf"/><Relationship Id="rId4" Type="http://schemas.openxmlformats.org/officeDocument/2006/relationships/image" Target="../media/image666.wmf"/><Relationship Id="rId9" Type="http://schemas.openxmlformats.org/officeDocument/2006/relationships/image" Target="../media/image662.wmf"/></Relationships>
</file>

<file path=ppt/drawings/_rels/vmlDrawing85.vml.rels><?xml version="1.0" encoding="UTF-8" standalone="yes"?>
<Relationships xmlns="http://schemas.openxmlformats.org/package/2006/relationships"><Relationship Id="rId8" Type="http://schemas.openxmlformats.org/officeDocument/2006/relationships/image" Target="../media/image678.wmf"/><Relationship Id="rId13" Type="http://schemas.openxmlformats.org/officeDocument/2006/relationships/image" Target="../media/image683.wmf"/><Relationship Id="rId3" Type="http://schemas.openxmlformats.org/officeDocument/2006/relationships/image" Target="../media/image673.wmf"/><Relationship Id="rId7" Type="http://schemas.openxmlformats.org/officeDocument/2006/relationships/image" Target="../media/image677.wmf"/><Relationship Id="rId12" Type="http://schemas.openxmlformats.org/officeDocument/2006/relationships/image" Target="../media/image682.wmf"/><Relationship Id="rId2" Type="http://schemas.openxmlformats.org/officeDocument/2006/relationships/image" Target="../media/image672.wmf"/><Relationship Id="rId1" Type="http://schemas.openxmlformats.org/officeDocument/2006/relationships/image" Target="../media/image671.wmf"/><Relationship Id="rId6" Type="http://schemas.openxmlformats.org/officeDocument/2006/relationships/image" Target="../media/image676.wmf"/><Relationship Id="rId11" Type="http://schemas.openxmlformats.org/officeDocument/2006/relationships/image" Target="../media/image681.wmf"/><Relationship Id="rId5" Type="http://schemas.openxmlformats.org/officeDocument/2006/relationships/image" Target="../media/image675.wmf"/><Relationship Id="rId10" Type="http://schemas.openxmlformats.org/officeDocument/2006/relationships/image" Target="../media/image680.wmf"/><Relationship Id="rId4" Type="http://schemas.openxmlformats.org/officeDocument/2006/relationships/image" Target="../media/image674.wmf"/><Relationship Id="rId9" Type="http://schemas.openxmlformats.org/officeDocument/2006/relationships/image" Target="../media/image679.wmf"/></Relationships>
</file>

<file path=ppt/drawings/_rels/vmlDrawing86.vml.rels><?xml version="1.0" encoding="UTF-8" standalone="yes"?>
<Relationships xmlns="http://schemas.openxmlformats.org/package/2006/relationships"><Relationship Id="rId8" Type="http://schemas.openxmlformats.org/officeDocument/2006/relationships/image" Target="../media/image690.wmf"/><Relationship Id="rId3" Type="http://schemas.openxmlformats.org/officeDocument/2006/relationships/image" Target="../media/image685.wmf"/><Relationship Id="rId7" Type="http://schemas.openxmlformats.org/officeDocument/2006/relationships/image" Target="../media/image689.wmf"/><Relationship Id="rId2" Type="http://schemas.openxmlformats.org/officeDocument/2006/relationships/image" Target="../media/image671.wmf"/><Relationship Id="rId1" Type="http://schemas.openxmlformats.org/officeDocument/2006/relationships/image" Target="../media/image684.wmf"/><Relationship Id="rId6" Type="http://schemas.openxmlformats.org/officeDocument/2006/relationships/image" Target="../media/image688.wmf"/><Relationship Id="rId5" Type="http://schemas.openxmlformats.org/officeDocument/2006/relationships/image" Target="../media/image687.wmf"/><Relationship Id="rId10" Type="http://schemas.openxmlformats.org/officeDocument/2006/relationships/image" Target="../media/image692.wmf"/><Relationship Id="rId4" Type="http://schemas.openxmlformats.org/officeDocument/2006/relationships/image" Target="../media/image686.wmf"/><Relationship Id="rId9" Type="http://schemas.openxmlformats.org/officeDocument/2006/relationships/image" Target="../media/image691.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image" Target="../media/image38.emf"/><Relationship Id="rId1" Type="http://schemas.openxmlformats.org/officeDocument/2006/relationships/image" Target="../media/image37.wmf"/><Relationship Id="rId6" Type="http://schemas.openxmlformats.org/officeDocument/2006/relationships/image" Target="../media/image42.emf"/><Relationship Id="rId11" Type="http://schemas.openxmlformats.org/officeDocument/2006/relationships/image" Target="../media/image47.emf"/><Relationship Id="rId5" Type="http://schemas.openxmlformats.org/officeDocument/2006/relationships/image" Target="../media/image41.emf"/><Relationship Id="rId10" Type="http://schemas.openxmlformats.org/officeDocument/2006/relationships/image" Target="../media/image46.emf"/><Relationship Id="rId4" Type="http://schemas.openxmlformats.org/officeDocument/2006/relationships/image" Target="../media/image40.emf"/><Relationship Id="rId9" Type="http://schemas.openxmlformats.org/officeDocument/2006/relationships/image" Target="../media/image45.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a:t>单击此处编辑母版副标题样式</a:t>
            </a:r>
          </a:p>
        </p:txBody>
      </p:sp>
      <p:sp>
        <p:nvSpPr>
          <p:cNvPr id="4" name="日期占位符 1027">
            <a:extLst>
              <a:ext uri="{FF2B5EF4-FFF2-40B4-BE49-F238E27FC236}">
                <a16:creationId xmlns:a16="http://schemas.microsoft.com/office/drawing/2014/main" id="{E21275E4-1541-4995-9BB4-5435D9ECB610}"/>
              </a:ext>
            </a:extLst>
          </p:cNvPr>
          <p:cNvSpPr>
            <a:spLocks noGrp="1"/>
          </p:cNvSpPr>
          <p:nvPr>
            <p:ph type="dt" sz="half" idx="10"/>
          </p:nvPr>
        </p:nvSpPr>
        <p:spPr>
          <a:ln/>
        </p:spPr>
        <p:txBody>
          <a:bodyPr/>
          <a:lstStyle>
            <a:lvl1pPr>
              <a:defRPr/>
            </a:lvl1pPr>
          </a:lstStyle>
          <a:p>
            <a:pPr>
              <a:defRPr/>
            </a:pPr>
            <a:endParaRPr lang="zh-CN" altLang="en-US"/>
          </a:p>
        </p:txBody>
      </p:sp>
      <p:sp>
        <p:nvSpPr>
          <p:cNvPr id="5" name="页脚占位符 1028">
            <a:extLst>
              <a:ext uri="{FF2B5EF4-FFF2-40B4-BE49-F238E27FC236}">
                <a16:creationId xmlns:a16="http://schemas.microsoft.com/office/drawing/2014/main" id="{E89E8358-F6D2-4F95-ADB7-D0DB4554585D}"/>
              </a:ext>
            </a:extLst>
          </p:cNvPr>
          <p:cNvSpPr>
            <a:spLocks noGrp="1"/>
          </p:cNvSpPr>
          <p:nvPr>
            <p:ph type="ftr" sz="quarter" idx="11"/>
          </p:nvPr>
        </p:nvSpPr>
        <p:spPr>
          <a:ln/>
        </p:spPr>
        <p:txBody>
          <a:bodyPr/>
          <a:lstStyle>
            <a:lvl1pPr>
              <a:defRPr/>
            </a:lvl1pPr>
          </a:lstStyle>
          <a:p>
            <a:pPr>
              <a:defRPr/>
            </a:pPr>
            <a:endParaRPr lang="zh-CN" altLang="en-US"/>
          </a:p>
        </p:txBody>
      </p:sp>
      <p:sp>
        <p:nvSpPr>
          <p:cNvPr id="6" name="灯片编号占位符 1029">
            <a:extLst>
              <a:ext uri="{FF2B5EF4-FFF2-40B4-BE49-F238E27FC236}">
                <a16:creationId xmlns:a16="http://schemas.microsoft.com/office/drawing/2014/main" id="{60D6F3B9-C581-4094-AB59-91A1406684C5}"/>
              </a:ext>
            </a:extLst>
          </p:cNvPr>
          <p:cNvSpPr>
            <a:spLocks noGrp="1"/>
          </p:cNvSpPr>
          <p:nvPr>
            <p:ph type="sldNum" sz="quarter" idx="12"/>
          </p:nvPr>
        </p:nvSpPr>
        <p:spPr>
          <a:ln/>
        </p:spPr>
        <p:txBody>
          <a:bodyPr/>
          <a:lstStyle>
            <a:lvl1pPr>
              <a:defRPr/>
            </a:lvl1pPr>
          </a:lstStyle>
          <a:p>
            <a:fld id="{7A07F947-25CA-4AAC-856A-B0B37C4FF3DB}" type="slidenum">
              <a:rPr altLang="en-US"/>
              <a:pPr/>
              <a:t>‹#›</a:t>
            </a:fld>
            <a:endParaRPr lang="zh-CN" altLang="en-US"/>
          </a:p>
        </p:txBody>
      </p:sp>
    </p:spTree>
    <p:extLst>
      <p:ext uri="{BB962C8B-B14F-4D97-AF65-F5344CB8AC3E}">
        <p14:creationId xmlns:p14="http://schemas.microsoft.com/office/powerpoint/2010/main" val="2125957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1027">
            <a:extLst>
              <a:ext uri="{FF2B5EF4-FFF2-40B4-BE49-F238E27FC236}">
                <a16:creationId xmlns:a16="http://schemas.microsoft.com/office/drawing/2014/main" id="{E21275E4-1541-4995-9BB4-5435D9ECB610}"/>
              </a:ext>
            </a:extLst>
          </p:cNvPr>
          <p:cNvSpPr>
            <a:spLocks noGrp="1"/>
          </p:cNvSpPr>
          <p:nvPr>
            <p:ph type="dt" sz="half" idx="10"/>
          </p:nvPr>
        </p:nvSpPr>
        <p:spPr>
          <a:ln/>
        </p:spPr>
        <p:txBody>
          <a:bodyPr/>
          <a:lstStyle>
            <a:lvl1pPr>
              <a:defRPr/>
            </a:lvl1pPr>
          </a:lstStyle>
          <a:p>
            <a:pPr>
              <a:defRPr/>
            </a:pPr>
            <a:endParaRPr lang="zh-CN" altLang="en-US"/>
          </a:p>
        </p:txBody>
      </p:sp>
      <p:sp>
        <p:nvSpPr>
          <p:cNvPr id="5" name="页脚占位符 1028">
            <a:extLst>
              <a:ext uri="{FF2B5EF4-FFF2-40B4-BE49-F238E27FC236}">
                <a16:creationId xmlns:a16="http://schemas.microsoft.com/office/drawing/2014/main" id="{E89E8358-F6D2-4F95-ADB7-D0DB4554585D}"/>
              </a:ext>
            </a:extLst>
          </p:cNvPr>
          <p:cNvSpPr>
            <a:spLocks noGrp="1"/>
          </p:cNvSpPr>
          <p:nvPr>
            <p:ph type="ftr" sz="quarter" idx="11"/>
          </p:nvPr>
        </p:nvSpPr>
        <p:spPr>
          <a:ln/>
        </p:spPr>
        <p:txBody>
          <a:bodyPr/>
          <a:lstStyle>
            <a:lvl1pPr>
              <a:defRPr/>
            </a:lvl1pPr>
          </a:lstStyle>
          <a:p>
            <a:pPr>
              <a:defRPr/>
            </a:pPr>
            <a:endParaRPr lang="zh-CN" altLang="en-US"/>
          </a:p>
        </p:txBody>
      </p:sp>
      <p:sp>
        <p:nvSpPr>
          <p:cNvPr id="6" name="灯片编号占位符 1029">
            <a:extLst>
              <a:ext uri="{FF2B5EF4-FFF2-40B4-BE49-F238E27FC236}">
                <a16:creationId xmlns:a16="http://schemas.microsoft.com/office/drawing/2014/main" id="{60D6F3B9-C581-4094-AB59-91A1406684C5}"/>
              </a:ext>
            </a:extLst>
          </p:cNvPr>
          <p:cNvSpPr>
            <a:spLocks noGrp="1"/>
          </p:cNvSpPr>
          <p:nvPr>
            <p:ph type="sldNum" sz="quarter" idx="12"/>
          </p:nvPr>
        </p:nvSpPr>
        <p:spPr>
          <a:ln/>
        </p:spPr>
        <p:txBody>
          <a:bodyPr/>
          <a:lstStyle>
            <a:lvl1pPr>
              <a:defRPr/>
            </a:lvl1pPr>
          </a:lstStyle>
          <a:p>
            <a:fld id="{FBDCB98D-0478-4152-936F-2C19D197F483}" type="slidenum">
              <a:rPr altLang="en-US"/>
              <a:pPr/>
              <a:t>‹#›</a:t>
            </a:fld>
            <a:endParaRPr lang="zh-CN" altLang="en-US"/>
          </a:p>
        </p:txBody>
      </p:sp>
    </p:spTree>
    <p:extLst>
      <p:ext uri="{BB962C8B-B14F-4D97-AF65-F5344CB8AC3E}">
        <p14:creationId xmlns:p14="http://schemas.microsoft.com/office/powerpoint/2010/main" val="4045008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1027">
            <a:extLst>
              <a:ext uri="{FF2B5EF4-FFF2-40B4-BE49-F238E27FC236}">
                <a16:creationId xmlns:a16="http://schemas.microsoft.com/office/drawing/2014/main" id="{E21275E4-1541-4995-9BB4-5435D9ECB610}"/>
              </a:ext>
            </a:extLst>
          </p:cNvPr>
          <p:cNvSpPr>
            <a:spLocks noGrp="1"/>
          </p:cNvSpPr>
          <p:nvPr>
            <p:ph type="dt" sz="half" idx="10"/>
          </p:nvPr>
        </p:nvSpPr>
        <p:spPr>
          <a:ln/>
        </p:spPr>
        <p:txBody>
          <a:bodyPr/>
          <a:lstStyle>
            <a:lvl1pPr>
              <a:defRPr/>
            </a:lvl1pPr>
          </a:lstStyle>
          <a:p>
            <a:pPr>
              <a:defRPr/>
            </a:pPr>
            <a:endParaRPr lang="zh-CN" altLang="en-US"/>
          </a:p>
        </p:txBody>
      </p:sp>
      <p:sp>
        <p:nvSpPr>
          <p:cNvPr id="5" name="页脚占位符 1028">
            <a:extLst>
              <a:ext uri="{FF2B5EF4-FFF2-40B4-BE49-F238E27FC236}">
                <a16:creationId xmlns:a16="http://schemas.microsoft.com/office/drawing/2014/main" id="{E89E8358-F6D2-4F95-ADB7-D0DB4554585D}"/>
              </a:ext>
            </a:extLst>
          </p:cNvPr>
          <p:cNvSpPr>
            <a:spLocks noGrp="1"/>
          </p:cNvSpPr>
          <p:nvPr>
            <p:ph type="ftr" sz="quarter" idx="11"/>
          </p:nvPr>
        </p:nvSpPr>
        <p:spPr>
          <a:ln/>
        </p:spPr>
        <p:txBody>
          <a:bodyPr/>
          <a:lstStyle>
            <a:lvl1pPr>
              <a:defRPr/>
            </a:lvl1pPr>
          </a:lstStyle>
          <a:p>
            <a:pPr>
              <a:defRPr/>
            </a:pPr>
            <a:endParaRPr lang="zh-CN" altLang="en-US"/>
          </a:p>
        </p:txBody>
      </p:sp>
      <p:sp>
        <p:nvSpPr>
          <p:cNvPr id="6" name="灯片编号占位符 1029">
            <a:extLst>
              <a:ext uri="{FF2B5EF4-FFF2-40B4-BE49-F238E27FC236}">
                <a16:creationId xmlns:a16="http://schemas.microsoft.com/office/drawing/2014/main" id="{60D6F3B9-C581-4094-AB59-91A1406684C5}"/>
              </a:ext>
            </a:extLst>
          </p:cNvPr>
          <p:cNvSpPr>
            <a:spLocks noGrp="1"/>
          </p:cNvSpPr>
          <p:nvPr>
            <p:ph type="sldNum" sz="quarter" idx="12"/>
          </p:nvPr>
        </p:nvSpPr>
        <p:spPr>
          <a:ln/>
        </p:spPr>
        <p:txBody>
          <a:bodyPr/>
          <a:lstStyle>
            <a:lvl1pPr>
              <a:defRPr/>
            </a:lvl1pPr>
          </a:lstStyle>
          <a:p>
            <a:fld id="{329FA01E-B69B-428D-ACED-EB5E443235E1}" type="slidenum">
              <a:rPr altLang="en-US"/>
              <a:pPr/>
              <a:t>‹#›</a:t>
            </a:fld>
            <a:endParaRPr lang="zh-CN" altLang="en-US"/>
          </a:p>
        </p:txBody>
      </p:sp>
    </p:spTree>
    <p:extLst>
      <p:ext uri="{BB962C8B-B14F-4D97-AF65-F5344CB8AC3E}">
        <p14:creationId xmlns:p14="http://schemas.microsoft.com/office/powerpoint/2010/main" val="21348447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98B4EF-7467-487E-945D-56440A90B0B8}"/>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FF0DD3-9FF5-4FEF-9A7A-C3C9A6D439C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Rectangle 4">
            <a:extLst>
              <a:ext uri="{FF2B5EF4-FFF2-40B4-BE49-F238E27FC236}">
                <a16:creationId xmlns:a16="http://schemas.microsoft.com/office/drawing/2014/main" id="{6A1642AD-D642-409C-AB91-A85083960B3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2DA26F29-9672-4CFF-B914-3B3262C0E42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35B3145-D706-4802-97F3-278AC325BF05}"/>
              </a:ext>
            </a:extLst>
          </p:cNvPr>
          <p:cNvSpPr>
            <a:spLocks noGrp="1" noChangeArrowheads="1"/>
          </p:cNvSpPr>
          <p:nvPr>
            <p:ph type="sldNum" sz="quarter" idx="12"/>
          </p:nvPr>
        </p:nvSpPr>
        <p:spPr>
          <a:ln/>
        </p:spPr>
        <p:txBody>
          <a:bodyPr/>
          <a:lstStyle>
            <a:lvl1pPr>
              <a:defRPr/>
            </a:lvl1pPr>
          </a:lstStyle>
          <a:p>
            <a:fld id="{8D441E15-4328-4C95-9D5B-F1F0400343EA}" type="slidenum">
              <a:rPr lang="en-US" altLang="zh-CN"/>
              <a:pPr/>
              <a:t>‹#›</a:t>
            </a:fld>
            <a:endParaRPr lang="en-US" altLang="zh-CN"/>
          </a:p>
        </p:txBody>
      </p:sp>
    </p:spTree>
    <p:extLst>
      <p:ext uri="{BB962C8B-B14F-4D97-AF65-F5344CB8AC3E}">
        <p14:creationId xmlns:p14="http://schemas.microsoft.com/office/powerpoint/2010/main" val="13334230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E5D5B3-717E-41A3-A8EC-B72635A32D9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1414C4-8474-4F7B-A24C-5B5A73EA79CC}"/>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6A1642AD-D642-409C-AB91-A85083960B3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2DA26F29-9672-4CFF-B914-3B3262C0E42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35B3145-D706-4802-97F3-278AC325BF05}"/>
              </a:ext>
            </a:extLst>
          </p:cNvPr>
          <p:cNvSpPr>
            <a:spLocks noGrp="1" noChangeArrowheads="1"/>
          </p:cNvSpPr>
          <p:nvPr>
            <p:ph type="sldNum" sz="quarter" idx="12"/>
          </p:nvPr>
        </p:nvSpPr>
        <p:spPr>
          <a:ln/>
        </p:spPr>
        <p:txBody>
          <a:bodyPr/>
          <a:lstStyle>
            <a:lvl1pPr>
              <a:defRPr/>
            </a:lvl1pPr>
          </a:lstStyle>
          <a:p>
            <a:fld id="{E7AF2B76-3C6C-4A53-8A7E-E94424BAA10C}" type="slidenum">
              <a:rPr lang="en-US" altLang="zh-CN"/>
              <a:pPr/>
              <a:t>‹#›</a:t>
            </a:fld>
            <a:endParaRPr lang="en-US" altLang="zh-CN"/>
          </a:p>
        </p:txBody>
      </p:sp>
    </p:spTree>
    <p:extLst>
      <p:ext uri="{BB962C8B-B14F-4D97-AF65-F5344CB8AC3E}">
        <p14:creationId xmlns:p14="http://schemas.microsoft.com/office/powerpoint/2010/main" val="15645083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470FB3-E6B3-4073-985F-7AA9C38D9EA6}"/>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8DC452E-C482-46B4-8C5D-755F9F2FB4F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Rectangle 4">
            <a:extLst>
              <a:ext uri="{FF2B5EF4-FFF2-40B4-BE49-F238E27FC236}">
                <a16:creationId xmlns:a16="http://schemas.microsoft.com/office/drawing/2014/main" id="{6A1642AD-D642-409C-AB91-A85083960B3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2DA26F29-9672-4CFF-B914-3B3262C0E42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35B3145-D706-4802-97F3-278AC325BF05}"/>
              </a:ext>
            </a:extLst>
          </p:cNvPr>
          <p:cNvSpPr>
            <a:spLocks noGrp="1" noChangeArrowheads="1"/>
          </p:cNvSpPr>
          <p:nvPr>
            <p:ph type="sldNum" sz="quarter" idx="12"/>
          </p:nvPr>
        </p:nvSpPr>
        <p:spPr>
          <a:ln/>
        </p:spPr>
        <p:txBody>
          <a:bodyPr/>
          <a:lstStyle>
            <a:lvl1pPr>
              <a:defRPr/>
            </a:lvl1pPr>
          </a:lstStyle>
          <a:p>
            <a:fld id="{B7601A4E-2956-4458-9B62-2D0FAAB97B4B}" type="slidenum">
              <a:rPr lang="en-US" altLang="zh-CN"/>
              <a:pPr/>
              <a:t>‹#›</a:t>
            </a:fld>
            <a:endParaRPr lang="en-US" altLang="zh-CN"/>
          </a:p>
        </p:txBody>
      </p:sp>
    </p:spTree>
    <p:extLst>
      <p:ext uri="{BB962C8B-B14F-4D97-AF65-F5344CB8AC3E}">
        <p14:creationId xmlns:p14="http://schemas.microsoft.com/office/powerpoint/2010/main" val="32515108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85B8C-F0CC-47BF-83CD-B77B75164D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B91DE5-A74C-48EF-9E7A-A2B17D963CCC}"/>
              </a:ext>
            </a:extLst>
          </p:cNvPr>
          <p:cNvSpPr>
            <a:spLocks noGrp="1"/>
          </p:cNvSpPr>
          <p:nvPr>
            <p:ph sz="half" idx="1"/>
          </p:nvPr>
        </p:nvSpPr>
        <p:spPr>
          <a:xfrm>
            <a:off x="457200" y="1600200"/>
            <a:ext cx="4038600" cy="452596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B4F85E94-9EB6-4710-A1BA-E7B1369742EE}"/>
              </a:ext>
            </a:extLst>
          </p:cNvPr>
          <p:cNvSpPr>
            <a:spLocks noGrp="1"/>
          </p:cNvSpPr>
          <p:nvPr>
            <p:ph sz="half" idx="2"/>
          </p:nvPr>
        </p:nvSpPr>
        <p:spPr>
          <a:xfrm>
            <a:off x="4648200" y="1600200"/>
            <a:ext cx="4038600" cy="452596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6A1642AD-D642-409C-AB91-A85083960B3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2DA26F29-9672-4CFF-B914-3B3262C0E42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935B3145-D706-4802-97F3-278AC325BF05}"/>
              </a:ext>
            </a:extLst>
          </p:cNvPr>
          <p:cNvSpPr>
            <a:spLocks noGrp="1" noChangeArrowheads="1"/>
          </p:cNvSpPr>
          <p:nvPr>
            <p:ph type="sldNum" sz="quarter" idx="12"/>
          </p:nvPr>
        </p:nvSpPr>
        <p:spPr>
          <a:ln/>
        </p:spPr>
        <p:txBody>
          <a:bodyPr/>
          <a:lstStyle>
            <a:lvl1pPr>
              <a:defRPr/>
            </a:lvl1pPr>
          </a:lstStyle>
          <a:p>
            <a:fld id="{540B409A-54B2-4117-A137-47B193498CA7}" type="slidenum">
              <a:rPr lang="en-US" altLang="zh-CN"/>
              <a:pPr/>
              <a:t>‹#›</a:t>
            </a:fld>
            <a:endParaRPr lang="en-US" altLang="zh-CN"/>
          </a:p>
        </p:txBody>
      </p:sp>
    </p:spTree>
    <p:extLst>
      <p:ext uri="{BB962C8B-B14F-4D97-AF65-F5344CB8AC3E}">
        <p14:creationId xmlns:p14="http://schemas.microsoft.com/office/powerpoint/2010/main" val="40410338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46C07A-D064-4D93-ACF1-7BE18339920D}"/>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75E139-D7AE-4F3B-9731-A1C17B11134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B033AF17-B473-41AC-812B-C4FC84418209}"/>
              </a:ext>
            </a:extLst>
          </p:cNvPr>
          <p:cNvSpPr>
            <a:spLocks noGrp="1"/>
          </p:cNvSpPr>
          <p:nvPr>
            <p:ph sz="half" idx="2"/>
          </p:nvPr>
        </p:nvSpPr>
        <p:spPr>
          <a:xfrm>
            <a:off x="630238"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974DB01-6539-41D2-9A87-0FC047C43C4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2E66310D-1EEF-4B88-8099-7BDA0E8B7C2B}"/>
              </a:ext>
            </a:extLst>
          </p:cNvPr>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6A1642AD-D642-409C-AB91-A85083960B3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2DA26F29-9672-4CFF-B914-3B3262C0E42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935B3145-D706-4802-97F3-278AC325BF05}"/>
              </a:ext>
            </a:extLst>
          </p:cNvPr>
          <p:cNvSpPr>
            <a:spLocks noGrp="1" noChangeArrowheads="1"/>
          </p:cNvSpPr>
          <p:nvPr>
            <p:ph type="sldNum" sz="quarter" idx="12"/>
          </p:nvPr>
        </p:nvSpPr>
        <p:spPr>
          <a:ln/>
        </p:spPr>
        <p:txBody>
          <a:bodyPr/>
          <a:lstStyle>
            <a:lvl1pPr>
              <a:defRPr/>
            </a:lvl1pPr>
          </a:lstStyle>
          <a:p>
            <a:fld id="{4753A387-7E94-40F8-B964-F694F172E060}" type="slidenum">
              <a:rPr lang="en-US" altLang="zh-CN"/>
              <a:pPr/>
              <a:t>‹#›</a:t>
            </a:fld>
            <a:endParaRPr lang="en-US" altLang="zh-CN"/>
          </a:p>
        </p:txBody>
      </p:sp>
    </p:spTree>
    <p:extLst>
      <p:ext uri="{BB962C8B-B14F-4D97-AF65-F5344CB8AC3E}">
        <p14:creationId xmlns:p14="http://schemas.microsoft.com/office/powerpoint/2010/main" val="25276125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8C04D3-35C7-46F3-AD70-8AE589301876}"/>
              </a:ext>
            </a:extLst>
          </p:cNvPr>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6A1642AD-D642-409C-AB91-A85083960B3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2DA26F29-9672-4CFF-B914-3B3262C0E42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935B3145-D706-4802-97F3-278AC325BF05}"/>
              </a:ext>
            </a:extLst>
          </p:cNvPr>
          <p:cNvSpPr>
            <a:spLocks noGrp="1" noChangeArrowheads="1"/>
          </p:cNvSpPr>
          <p:nvPr>
            <p:ph type="sldNum" sz="quarter" idx="12"/>
          </p:nvPr>
        </p:nvSpPr>
        <p:spPr>
          <a:ln/>
        </p:spPr>
        <p:txBody>
          <a:bodyPr/>
          <a:lstStyle>
            <a:lvl1pPr>
              <a:defRPr/>
            </a:lvl1pPr>
          </a:lstStyle>
          <a:p>
            <a:fld id="{F34E05A2-6948-4D02-8694-92B6FB91A2B3}" type="slidenum">
              <a:rPr lang="en-US" altLang="zh-CN"/>
              <a:pPr/>
              <a:t>‹#›</a:t>
            </a:fld>
            <a:endParaRPr lang="en-US" altLang="zh-CN"/>
          </a:p>
        </p:txBody>
      </p:sp>
    </p:spTree>
    <p:extLst>
      <p:ext uri="{BB962C8B-B14F-4D97-AF65-F5344CB8AC3E}">
        <p14:creationId xmlns:p14="http://schemas.microsoft.com/office/powerpoint/2010/main" val="21668603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A1642AD-D642-409C-AB91-A85083960B3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2DA26F29-9672-4CFF-B914-3B3262C0E42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935B3145-D706-4802-97F3-278AC325BF05}"/>
              </a:ext>
            </a:extLst>
          </p:cNvPr>
          <p:cNvSpPr>
            <a:spLocks noGrp="1" noChangeArrowheads="1"/>
          </p:cNvSpPr>
          <p:nvPr>
            <p:ph type="sldNum" sz="quarter" idx="12"/>
          </p:nvPr>
        </p:nvSpPr>
        <p:spPr>
          <a:ln/>
        </p:spPr>
        <p:txBody>
          <a:bodyPr/>
          <a:lstStyle>
            <a:lvl1pPr>
              <a:defRPr/>
            </a:lvl1pPr>
          </a:lstStyle>
          <a:p>
            <a:fld id="{3311656E-1FCC-431A-93E8-7B81B8D842C6}" type="slidenum">
              <a:rPr lang="en-US" altLang="zh-CN"/>
              <a:pPr/>
              <a:t>‹#›</a:t>
            </a:fld>
            <a:endParaRPr lang="en-US" altLang="zh-CN"/>
          </a:p>
        </p:txBody>
      </p:sp>
    </p:spTree>
    <p:extLst>
      <p:ext uri="{BB962C8B-B14F-4D97-AF65-F5344CB8AC3E}">
        <p14:creationId xmlns:p14="http://schemas.microsoft.com/office/powerpoint/2010/main" val="26512086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EBE2CB-C38B-4898-A7C1-85E15E202265}"/>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580FCF-F4E4-44C4-B2EC-C24492954B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646E6522-24B9-4ECE-B095-62D56453A9D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Rectangle 4">
            <a:extLst>
              <a:ext uri="{FF2B5EF4-FFF2-40B4-BE49-F238E27FC236}">
                <a16:creationId xmlns:a16="http://schemas.microsoft.com/office/drawing/2014/main" id="{6A1642AD-D642-409C-AB91-A85083960B3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2DA26F29-9672-4CFF-B914-3B3262C0E42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935B3145-D706-4802-97F3-278AC325BF05}"/>
              </a:ext>
            </a:extLst>
          </p:cNvPr>
          <p:cNvSpPr>
            <a:spLocks noGrp="1" noChangeArrowheads="1"/>
          </p:cNvSpPr>
          <p:nvPr>
            <p:ph type="sldNum" sz="quarter" idx="12"/>
          </p:nvPr>
        </p:nvSpPr>
        <p:spPr>
          <a:ln/>
        </p:spPr>
        <p:txBody>
          <a:bodyPr/>
          <a:lstStyle>
            <a:lvl1pPr>
              <a:defRPr/>
            </a:lvl1pPr>
          </a:lstStyle>
          <a:p>
            <a:fld id="{D6B54310-B02A-4CEF-AA6A-60924EB3C58D}" type="slidenum">
              <a:rPr lang="en-US" altLang="zh-CN"/>
              <a:pPr/>
              <a:t>‹#›</a:t>
            </a:fld>
            <a:endParaRPr lang="en-US" altLang="zh-CN"/>
          </a:p>
        </p:txBody>
      </p:sp>
    </p:spTree>
    <p:extLst>
      <p:ext uri="{BB962C8B-B14F-4D97-AF65-F5344CB8AC3E}">
        <p14:creationId xmlns:p14="http://schemas.microsoft.com/office/powerpoint/2010/main" val="932039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1027">
            <a:extLst>
              <a:ext uri="{FF2B5EF4-FFF2-40B4-BE49-F238E27FC236}">
                <a16:creationId xmlns:a16="http://schemas.microsoft.com/office/drawing/2014/main" id="{E21275E4-1541-4995-9BB4-5435D9ECB610}"/>
              </a:ext>
            </a:extLst>
          </p:cNvPr>
          <p:cNvSpPr>
            <a:spLocks noGrp="1"/>
          </p:cNvSpPr>
          <p:nvPr>
            <p:ph type="dt" sz="half" idx="10"/>
          </p:nvPr>
        </p:nvSpPr>
        <p:spPr>
          <a:ln/>
        </p:spPr>
        <p:txBody>
          <a:bodyPr/>
          <a:lstStyle>
            <a:lvl1pPr>
              <a:defRPr/>
            </a:lvl1pPr>
          </a:lstStyle>
          <a:p>
            <a:pPr>
              <a:defRPr/>
            </a:pPr>
            <a:endParaRPr lang="zh-CN" altLang="en-US"/>
          </a:p>
        </p:txBody>
      </p:sp>
      <p:sp>
        <p:nvSpPr>
          <p:cNvPr id="5" name="页脚占位符 1028">
            <a:extLst>
              <a:ext uri="{FF2B5EF4-FFF2-40B4-BE49-F238E27FC236}">
                <a16:creationId xmlns:a16="http://schemas.microsoft.com/office/drawing/2014/main" id="{E89E8358-F6D2-4F95-ADB7-D0DB4554585D}"/>
              </a:ext>
            </a:extLst>
          </p:cNvPr>
          <p:cNvSpPr>
            <a:spLocks noGrp="1"/>
          </p:cNvSpPr>
          <p:nvPr>
            <p:ph type="ftr" sz="quarter" idx="11"/>
          </p:nvPr>
        </p:nvSpPr>
        <p:spPr>
          <a:ln/>
        </p:spPr>
        <p:txBody>
          <a:bodyPr/>
          <a:lstStyle>
            <a:lvl1pPr>
              <a:defRPr/>
            </a:lvl1pPr>
          </a:lstStyle>
          <a:p>
            <a:pPr>
              <a:defRPr/>
            </a:pPr>
            <a:endParaRPr lang="zh-CN" altLang="en-US"/>
          </a:p>
        </p:txBody>
      </p:sp>
      <p:sp>
        <p:nvSpPr>
          <p:cNvPr id="6" name="灯片编号占位符 1029">
            <a:extLst>
              <a:ext uri="{FF2B5EF4-FFF2-40B4-BE49-F238E27FC236}">
                <a16:creationId xmlns:a16="http://schemas.microsoft.com/office/drawing/2014/main" id="{60D6F3B9-C581-4094-AB59-91A1406684C5}"/>
              </a:ext>
            </a:extLst>
          </p:cNvPr>
          <p:cNvSpPr>
            <a:spLocks noGrp="1"/>
          </p:cNvSpPr>
          <p:nvPr>
            <p:ph type="sldNum" sz="quarter" idx="12"/>
          </p:nvPr>
        </p:nvSpPr>
        <p:spPr>
          <a:ln/>
        </p:spPr>
        <p:txBody>
          <a:bodyPr/>
          <a:lstStyle>
            <a:lvl1pPr>
              <a:defRPr/>
            </a:lvl1pPr>
          </a:lstStyle>
          <a:p>
            <a:fld id="{E74480D1-0CA7-4077-9527-112C73557AD7}" type="slidenum">
              <a:rPr altLang="en-US"/>
              <a:pPr/>
              <a:t>‹#›</a:t>
            </a:fld>
            <a:endParaRPr lang="zh-CN" altLang="en-US"/>
          </a:p>
        </p:txBody>
      </p:sp>
    </p:spTree>
    <p:extLst>
      <p:ext uri="{BB962C8B-B14F-4D97-AF65-F5344CB8AC3E}">
        <p14:creationId xmlns:p14="http://schemas.microsoft.com/office/powerpoint/2010/main" val="10056620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82C558-4BE6-4146-97C6-EA6968F16A96}"/>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9549694-B786-4963-B256-4B32CCDDAF1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a:extLst>
              <a:ext uri="{FF2B5EF4-FFF2-40B4-BE49-F238E27FC236}">
                <a16:creationId xmlns:a16="http://schemas.microsoft.com/office/drawing/2014/main" id="{45806D2A-6EE3-4E84-A944-37A54AA2335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Rectangle 4">
            <a:extLst>
              <a:ext uri="{FF2B5EF4-FFF2-40B4-BE49-F238E27FC236}">
                <a16:creationId xmlns:a16="http://schemas.microsoft.com/office/drawing/2014/main" id="{6A1642AD-D642-409C-AB91-A85083960B3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2DA26F29-9672-4CFF-B914-3B3262C0E42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935B3145-D706-4802-97F3-278AC325BF05}"/>
              </a:ext>
            </a:extLst>
          </p:cNvPr>
          <p:cNvSpPr>
            <a:spLocks noGrp="1" noChangeArrowheads="1"/>
          </p:cNvSpPr>
          <p:nvPr>
            <p:ph type="sldNum" sz="quarter" idx="12"/>
          </p:nvPr>
        </p:nvSpPr>
        <p:spPr>
          <a:ln/>
        </p:spPr>
        <p:txBody>
          <a:bodyPr/>
          <a:lstStyle>
            <a:lvl1pPr>
              <a:defRPr/>
            </a:lvl1pPr>
          </a:lstStyle>
          <a:p>
            <a:fld id="{4C093EA3-972C-4A7B-8502-01E6DDB9F8FA}" type="slidenum">
              <a:rPr lang="en-US" altLang="zh-CN"/>
              <a:pPr/>
              <a:t>‹#›</a:t>
            </a:fld>
            <a:endParaRPr lang="en-US" altLang="zh-CN"/>
          </a:p>
        </p:txBody>
      </p:sp>
    </p:spTree>
    <p:extLst>
      <p:ext uri="{BB962C8B-B14F-4D97-AF65-F5344CB8AC3E}">
        <p14:creationId xmlns:p14="http://schemas.microsoft.com/office/powerpoint/2010/main" val="14552409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14461C-0540-40A1-A0A9-EE562AE2F61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EF84EC5-8BB3-4F19-80AD-7785BCA7EF2C}"/>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6A1642AD-D642-409C-AB91-A85083960B3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2DA26F29-9672-4CFF-B914-3B3262C0E42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35B3145-D706-4802-97F3-278AC325BF05}"/>
              </a:ext>
            </a:extLst>
          </p:cNvPr>
          <p:cNvSpPr>
            <a:spLocks noGrp="1" noChangeArrowheads="1"/>
          </p:cNvSpPr>
          <p:nvPr>
            <p:ph type="sldNum" sz="quarter" idx="12"/>
          </p:nvPr>
        </p:nvSpPr>
        <p:spPr>
          <a:ln/>
        </p:spPr>
        <p:txBody>
          <a:bodyPr/>
          <a:lstStyle>
            <a:lvl1pPr>
              <a:defRPr/>
            </a:lvl1pPr>
          </a:lstStyle>
          <a:p>
            <a:fld id="{517358DD-6F74-415F-A0D3-679CCBDD10E9}" type="slidenum">
              <a:rPr lang="en-US" altLang="zh-CN"/>
              <a:pPr/>
              <a:t>‹#›</a:t>
            </a:fld>
            <a:endParaRPr lang="en-US" altLang="zh-CN"/>
          </a:p>
        </p:txBody>
      </p:sp>
    </p:spTree>
    <p:extLst>
      <p:ext uri="{BB962C8B-B14F-4D97-AF65-F5344CB8AC3E}">
        <p14:creationId xmlns:p14="http://schemas.microsoft.com/office/powerpoint/2010/main" val="29243992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25BE85D-0855-4DE9-8A74-0FC105DFF98B}"/>
              </a:ext>
            </a:extLst>
          </p:cNvPr>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06034D8-B48C-42C9-B3D3-4A0279FA35DF}"/>
              </a:ext>
            </a:extLst>
          </p:cNvPr>
          <p:cNvSpPr>
            <a:spLocks noGrp="1"/>
          </p:cNvSpPr>
          <p:nvPr>
            <p:ph type="body" orient="vert" idx="1"/>
          </p:nvPr>
        </p:nvSpPr>
        <p:spPr>
          <a:xfrm>
            <a:off x="457200" y="274638"/>
            <a:ext cx="6019800" cy="5851525"/>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6A1642AD-D642-409C-AB91-A85083960B3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2DA26F29-9672-4CFF-B914-3B3262C0E42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35B3145-D706-4802-97F3-278AC325BF05}"/>
              </a:ext>
            </a:extLst>
          </p:cNvPr>
          <p:cNvSpPr>
            <a:spLocks noGrp="1" noChangeArrowheads="1"/>
          </p:cNvSpPr>
          <p:nvPr>
            <p:ph type="sldNum" sz="quarter" idx="12"/>
          </p:nvPr>
        </p:nvSpPr>
        <p:spPr>
          <a:ln/>
        </p:spPr>
        <p:txBody>
          <a:bodyPr/>
          <a:lstStyle>
            <a:lvl1pPr>
              <a:defRPr/>
            </a:lvl1pPr>
          </a:lstStyle>
          <a:p>
            <a:fld id="{7F03F278-D16C-41B3-902C-07EBA5F0F814}" type="slidenum">
              <a:rPr lang="en-US" altLang="zh-CN"/>
              <a:pPr/>
              <a:t>‹#›</a:t>
            </a:fld>
            <a:endParaRPr lang="en-US" altLang="zh-CN"/>
          </a:p>
        </p:txBody>
      </p:sp>
    </p:spTree>
    <p:extLst>
      <p:ext uri="{BB962C8B-B14F-4D97-AF65-F5344CB8AC3E}">
        <p14:creationId xmlns:p14="http://schemas.microsoft.com/office/powerpoint/2010/main" val="1209245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日期占位符 1027">
            <a:extLst>
              <a:ext uri="{FF2B5EF4-FFF2-40B4-BE49-F238E27FC236}">
                <a16:creationId xmlns:a16="http://schemas.microsoft.com/office/drawing/2014/main" id="{E21275E4-1541-4995-9BB4-5435D9ECB610}"/>
              </a:ext>
            </a:extLst>
          </p:cNvPr>
          <p:cNvSpPr>
            <a:spLocks noGrp="1"/>
          </p:cNvSpPr>
          <p:nvPr>
            <p:ph type="dt" sz="half" idx="10"/>
          </p:nvPr>
        </p:nvSpPr>
        <p:spPr>
          <a:ln/>
        </p:spPr>
        <p:txBody>
          <a:bodyPr/>
          <a:lstStyle>
            <a:lvl1pPr>
              <a:defRPr/>
            </a:lvl1pPr>
          </a:lstStyle>
          <a:p>
            <a:pPr>
              <a:defRPr/>
            </a:pPr>
            <a:endParaRPr lang="zh-CN" altLang="en-US"/>
          </a:p>
        </p:txBody>
      </p:sp>
      <p:sp>
        <p:nvSpPr>
          <p:cNvPr id="5" name="页脚占位符 1028">
            <a:extLst>
              <a:ext uri="{FF2B5EF4-FFF2-40B4-BE49-F238E27FC236}">
                <a16:creationId xmlns:a16="http://schemas.microsoft.com/office/drawing/2014/main" id="{E89E8358-F6D2-4F95-ADB7-D0DB4554585D}"/>
              </a:ext>
            </a:extLst>
          </p:cNvPr>
          <p:cNvSpPr>
            <a:spLocks noGrp="1"/>
          </p:cNvSpPr>
          <p:nvPr>
            <p:ph type="ftr" sz="quarter" idx="11"/>
          </p:nvPr>
        </p:nvSpPr>
        <p:spPr>
          <a:ln/>
        </p:spPr>
        <p:txBody>
          <a:bodyPr/>
          <a:lstStyle>
            <a:lvl1pPr>
              <a:defRPr/>
            </a:lvl1pPr>
          </a:lstStyle>
          <a:p>
            <a:pPr>
              <a:defRPr/>
            </a:pPr>
            <a:endParaRPr lang="zh-CN" altLang="en-US"/>
          </a:p>
        </p:txBody>
      </p:sp>
      <p:sp>
        <p:nvSpPr>
          <p:cNvPr id="6" name="灯片编号占位符 1029">
            <a:extLst>
              <a:ext uri="{FF2B5EF4-FFF2-40B4-BE49-F238E27FC236}">
                <a16:creationId xmlns:a16="http://schemas.microsoft.com/office/drawing/2014/main" id="{60D6F3B9-C581-4094-AB59-91A1406684C5}"/>
              </a:ext>
            </a:extLst>
          </p:cNvPr>
          <p:cNvSpPr>
            <a:spLocks noGrp="1"/>
          </p:cNvSpPr>
          <p:nvPr>
            <p:ph type="sldNum" sz="quarter" idx="12"/>
          </p:nvPr>
        </p:nvSpPr>
        <p:spPr>
          <a:ln/>
        </p:spPr>
        <p:txBody>
          <a:bodyPr/>
          <a:lstStyle>
            <a:lvl1pPr>
              <a:defRPr/>
            </a:lvl1pPr>
          </a:lstStyle>
          <a:p>
            <a:fld id="{7B8ACE84-2379-4497-BF13-A5345D6420BE}" type="slidenum">
              <a:rPr altLang="en-US"/>
              <a:pPr/>
              <a:t>‹#›</a:t>
            </a:fld>
            <a:endParaRPr lang="zh-CN" altLang="en-US"/>
          </a:p>
        </p:txBody>
      </p:sp>
    </p:spTree>
    <p:extLst>
      <p:ext uri="{BB962C8B-B14F-4D97-AF65-F5344CB8AC3E}">
        <p14:creationId xmlns:p14="http://schemas.microsoft.com/office/powerpoint/2010/main" val="273295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2504"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54296" y="1600200"/>
            <a:ext cx="4032504"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1027">
            <a:extLst>
              <a:ext uri="{FF2B5EF4-FFF2-40B4-BE49-F238E27FC236}">
                <a16:creationId xmlns:a16="http://schemas.microsoft.com/office/drawing/2014/main" id="{E21275E4-1541-4995-9BB4-5435D9ECB610}"/>
              </a:ext>
            </a:extLst>
          </p:cNvPr>
          <p:cNvSpPr>
            <a:spLocks noGrp="1"/>
          </p:cNvSpPr>
          <p:nvPr>
            <p:ph type="dt" sz="half" idx="10"/>
          </p:nvPr>
        </p:nvSpPr>
        <p:spPr>
          <a:ln/>
        </p:spPr>
        <p:txBody>
          <a:bodyPr/>
          <a:lstStyle>
            <a:lvl1pPr>
              <a:defRPr/>
            </a:lvl1pPr>
          </a:lstStyle>
          <a:p>
            <a:pPr>
              <a:defRPr/>
            </a:pPr>
            <a:endParaRPr lang="zh-CN" altLang="en-US"/>
          </a:p>
        </p:txBody>
      </p:sp>
      <p:sp>
        <p:nvSpPr>
          <p:cNvPr id="6" name="页脚占位符 1028">
            <a:extLst>
              <a:ext uri="{FF2B5EF4-FFF2-40B4-BE49-F238E27FC236}">
                <a16:creationId xmlns:a16="http://schemas.microsoft.com/office/drawing/2014/main" id="{E89E8358-F6D2-4F95-ADB7-D0DB4554585D}"/>
              </a:ext>
            </a:extLst>
          </p:cNvPr>
          <p:cNvSpPr>
            <a:spLocks noGrp="1"/>
          </p:cNvSpPr>
          <p:nvPr>
            <p:ph type="ftr" sz="quarter" idx="11"/>
          </p:nvPr>
        </p:nvSpPr>
        <p:spPr>
          <a:ln/>
        </p:spPr>
        <p:txBody>
          <a:bodyPr/>
          <a:lstStyle>
            <a:lvl1pPr>
              <a:defRPr/>
            </a:lvl1pPr>
          </a:lstStyle>
          <a:p>
            <a:pPr>
              <a:defRPr/>
            </a:pPr>
            <a:endParaRPr lang="zh-CN" altLang="en-US"/>
          </a:p>
        </p:txBody>
      </p:sp>
      <p:sp>
        <p:nvSpPr>
          <p:cNvPr id="7" name="灯片编号占位符 1029">
            <a:extLst>
              <a:ext uri="{FF2B5EF4-FFF2-40B4-BE49-F238E27FC236}">
                <a16:creationId xmlns:a16="http://schemas.microsoft.com/office/drawing/2014/main" id="{60D6F3B9-C581-4094-AB59-91A1406684C5}"/>
              </a:ext>
            </a:extLst>
          </p:cNvPr>
          <p:cNvSpPr>
            <a:spLocks noGrp="1"/>
          </p:cNvSpPr>
          <p:nvPr>
            <p:ph type="sldNum" sz="quarter" idx="12"/>
          </p:nvPr>
        </p:nvSpPr>
        <p:spPr>
          <a:ln/>
        </p:spPr>
        <p:txBody>
          <a:bodyPr/>
          <a:lstStyle>
            <a:lvl1pPr>
              <a:defRPr/>
            </a:lvl1pPr>
          </a:lstStyle>
          <a:p>
            <a:fld id="{7496E031-CCC2-4374-88D3-AAEF0631BA26}" type="slidenum">
              <a:rPr altLang="en-US"/>
              <a:pPr/>
              <a:t>‹#›</a:t>
            </a:fld>
            <a:endParaRPr lang="zh-CN" altLang="en-US"/>
          </a:p>
        </p:txBody>
      </p:sp>
    </p:spTree>
    <p:extLst>
      <p:ext uri="{BB962C8B-B14F-4D97-AF65-F5344CB8AC3E}">
        <p14:creationId xmlns:p14="http://schemas.microsoft.com/office/powerpoint/2010/main" val="65624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1027">
            <a:extLst>
              <a:ext uri="{FF2B5EF4-FFF2-40B4-BE49-F238E27FC236}">
                <a16:creationId xmlns:a16="http://schemas.microsoft.com/office/drawing/2014/main" id="{E21275E4-1541-4995-9BB4-5435D9ECB610}"/>
              </a:ext>
            </a:extLst>
          </p:cNvPr>
          <p:cNvSpPr>
            <a:spLocks noGrp="1"/>
          </p:cNvSpPr>
          <p:nvPr>
            <p:ph type="dt" sz="half" idx="10"/>
          </p:nvPr>
        </p:nvSpPr>
        <p:spPr>
          <a:ln/>
        </p:spPr>
        <p:txBody>
          <a:bodyPr/>
          <a:lstStyle>
            <a:lvl1pPr>
              <a:defRPr/>
            </a:lvl1pPr>
          </a:lstStyle>
          <a:p>
            <a:pPr>
              <a:defRPr/>
            </a:pPr>
            <a:endParaRPr lang="zh-CN" altLang="en-US"/>
          </a:p>
        </p:txBody>
      </p:sp>
      <p:sp>
        <p:nvSpPr>
          <p:cNvPr id="8" name="页脚占位符 1028">
            <a:extLst>
              <a:ext uri="{FF2B5EF4-FFF2-40B4-BE49-F238E27FC236}">
                <a16:creationId xmlns:a16="http://schemas.microsoft.com/office/drawing/2014/main" id="{E89E8358-F6D2-4F95-ADB7-D0DB4554585D}"/>
              </a:ext>
            </a:extLst>
          </p:cNvPr>
          <p:cNvSpPr>
            <a:spLocks noGrp="1"/>
          </p:cNvSpPr>
          <p:nvPr>
            <p:ph type="ftr" sz="quarter" idx="11"/>
          </p:nvPr>
        </p:nvSpPr>
        <p:spPr>
          <a:ln/>
        </p:spPr>
        <p:txBody>
          <a:bodyPr/>
          <a:lstStyle>
            <a:lvl1pPr>
              <a:defRPr/>
            </a:lvl1pPr>
          </a:lstStyle>
          <a:p>
            <a:pPr>
              <a:defRPr/>
            </a:pPr>
            <a:endParaRPr lang="zh-CN" altLang="en-US"/>
          </a:p>
        </p:txBody>
      </p:sp>
      <p:sp>
        <p:nvSpPr>
          <p:cNvPr id="9" name="灯片编号占位符 1029">
            <a:extLst>
              <a:ext uri="{FF2B5EF4-FFF2-40B4-BE49-F238E27FC236}">
                <a16:creationId xmlns:a16="http://schemas.microsoft.com/office/drawing/2014/main" id="{60D6F3B9-C581-4094-AB59-91A1406684C5}"/>
              </a:ext>
            </a:extLst>
          </p:cNvPr>
          <p:cNvSpPr>
            <a:spLocks noGrp="1"/>
          </p:cNvSpPr>
          <p:nvPr>
            <p:ph type="sldNum" sz="quarter" idx="12"/>
          </p:nvPr>
        </p:nvSpPr>
        <p:spPr>
          <a:ln/>
        </p:spPr>
        <p:txBody>
          <a:bodyPr/>
          <a:lstStyle>
            <a:lvl1pPr>
              <a:defRPr/>
            </a:lvl1pPr>
          </a:lstStyle>
          <a:p>
            <a:fld id="{702B7082-0188-4B65-AD1C-1B36E0E3EC99}" type="slidenum">
              <a:rPr altLang="en-US"/>
              <a:pPr/>
              <a:t>‹#›</a:t>
            </a:fld>
            <a:endParaRPr lang="zh-CN" altLang="en-US"/>
          </a:p>
        </p:txBody>
      </p:sp>
    </p:spTree>
    <p:extLst>
      <p:ext uri="{BB962C8B-B14F-4D97-AF65-F5344CB8AC3E}">
        <p14:creationId xmlns:p14="http://schemas.microsoft.com/office/powerpoint/2010/main" val="2966461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1027">
            <a:extLst>
              <a:ext uri="{FF2B5EF4-FFF2-40B4-BE49-F238E27FC236}">
                <a16:creationId xmlns:a16="http://schemas.microsoft.com/office/drawing/2014/main" id="{E21275E4-1541-4995-9BB4-5435D9ECB610}"/>
              </a:ext>
            </a:extLst>
          </p:cNvPr>
          <p:cNvSpPr>
            <a:spLocks noGrp="1"/>
          </p:cNvSpPr>
          <p:nvPr>
            <p:ph type="dt" sz="half" idx="10"/>
          </p:nvPr>
        </p:nvSpPr>
        <p:spPr>
          <a:ln/>
        </p:spPr>
        <p:txBody>
          <a:bodyPr/>
          <a:lstStyle>
            <a:lvl1pPr>
              <a:defRPr/>
            </a:lvl1pPr>
          </a:lstStyle>
          <a:p>
            <a:pPr>
              <a:defRPr/>
            </a:pPr>
            <a:endParaRPr lang="zh-CN" altLang="en-US"/>
          </a:p>
        </p:txBody>
      </p:sp>
      <p:sp>
        <p:nvSpPr>
          <p:cNvPr id="4" name="页脚占位符 1028">
            <a:extLst>
              <a:ext uri="{FF2B5EF4-FFF2-40B4-BE49-F238E27FC236}">
                <a16:creationId xmlns:a16="http://schemas.microsoft.com/office/drawing/2014/main" id="{E89E8358-F6D2-4F95-ADB7-D0DB4554585D}"/>
              </a:ext>
            </a:extLst>
          </p:cNvPr>
          <p:cNvSpPr>
            <a:spLocks noGrp="1"/>
          </p:cNvSpPr>
          <p:nvPr>
            <p:ph type="ftr" sz="quarter" idx="11"/>
          </p:nvPr>
        </p:nvSpPr>
        <p:spPr>
          <a:ln/>
        </p:spPr>
        <p:txBody>
          <a:bodyPr/>
          <a:lstStyle>
            <a:lvl1pPr>
              <a:defRPr/>
            </a:lvl1pPr>
          </a:lstStyle>
          <a:p>
            <a:pPr>
              <a:defRPr/>
            </a:pPr>
            <a:endParaRPr lang="zh-CN" altLang="en-US"/>
          </a:p>
        </p:txBody>
      </p:sp>
      <p:sp>
        <p:nvSpPr>
          <p:cNvPr id="5" name="灯片编号占位符 1029">
            <a:extLst>
              <a:ext uri="{FF2B5EF4-FFF2-40B4-BE49-F238E27FC236}">
                <a16:creationId xmlns:a16="http://schemas.microsoft.com/office/drawing/2014/main" id="{60D6F3B9-C581-4094-AB59-91A1406684C5}"/>
              </a:ext>
            </a:extLst>
          </p:cNvPr>
          <p:cNvSpPr>
            <a:spLocks noGrp="1"/>
          </p:cNvSpPr>
          <p:nvPr>
            <p:ph type="sldNum" sz="quarter" idx="12"/>
          </p:nvPr>
        </p:nvSpPr>
        <p:spPr>
          <a:ln/>
        </p:spPr>
        <p:txBody>
          <a:bodyPr/>
          <a:lstStyle>
            <a:lvl1pPr>
              <a:defRPr/>
            </a:lvl1pPr>
          </a:lstStyle>
          <a:p>
            <a:fld id="{11493578-E58C-47F3-916C-D7194EA9C463}" type="slidenum">
              <a:rPr altLang="en-US"/>
              <a:pPr/>
              <a:t>‹#›</a:t>
            </a:fld>
            <a:endParaRPr lang="zh-CN" altLang="en-US"/>
          </a:p>
        </p:txBody>
      </p:sp>
    </p:spTree>
    <p:extLst>
      <p:ext uri="{BB962C8B-B14F-4D97-AF65-F5344CB8AC3E}">
        <p14:creationId xmlns:p14="http://schemas.microsoft.com/office/powerpoint/2010/main" val="3926653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027">
            <a:extLst>
              <a:ext uri="{FF2B5EF4-FFF2-40B4-BE49-F238E27FC236}">
                <a16:creationId xmlns:a16="http://schemas.microsoft.com/office/drawing/2014/main" id="{E21275E4-1541-4995-9BB4-5435D9ECB610}"/>
              </a:ext>
            </a:extLst>
          </p:cNvPr>
          <p:cNvSpPr>
            <a:spLocks noGrp="1"/>
          </p:cNvSpPr>
          <p:nvPr>
            <p:ph type="dt" sz="half" idx="10"/>
          </p:nvPr>
        </p:nvSpPr>
        <p:spPr>
          <a:ln/>
        </p:spPr>
        <p:txBody>
          <a:bodyPr/>
          <a:lstStyle>
            <a:lvl1pPr>
              <a:defRPr/>
            </a:lvl1pPr>
          </a:lstStyle>
          <a:p>
            <a:pPr>
              <a:defRPr/>
            </a:pPr>
            <a:endParaRPr lang="zh-CN" altLang="en-US"/>
          </a:p>
        </p:txBody>
      </p:sp>
      <p:sp>
        <p:nvSpPr>
          <p:cNvPr id="3" name="页脚占位符 1028">
            <a:extLst>
              <a:ext uri="{FF2B5EF4-FFF2-40B4-BE49-F238E27FC236}">
                <a16:creationId xmlns:a16="http://schemas.microsoft.com/office/drawing/2014/main" id="{E89E8358-F6D2-4F95-ADB7-D0DB4554585D}"/>
              </a:ext>
            </a:extLst>
          </p:cNvPr>
          <p:cNvSpPr>
            <a:spLocks noGrp="1"/>
          </p:cNvSpPr>
          <p:nvPr>
            <p:ph type="ftr" sz="quarter" idx="11"/>
          </p:nvPr>
        </p:nvSpPr>
        <p:spPr>
          <a:ln/>
        </p:spPr>
        <p:txBody>
          <a:bodyPr/>
          <a:lstStyle>
            <a:lvl1pPr>
              <a:defRPr/>
            </a:lvl1pPr>
          </a:lstStyle>
          <a:p>
            <a:pPr>
              <a:defRPr/>
            </a:pPr>
            <a:endParaRPr lang="zh-CN" altLang="en-US"/>
          </a:p>
        </p:txBody>
      </p:sp>
      <p:sp>
        <p:nvSpPr>
          <p:cNvPr id="4" name="灯片编号占位符 1029">
            <a:extLst>
              <a:ext uri="{FF2B5EF4-FFF2-40B4-BE49-F238E27FC236}">
                <a16:creationId xmlns:a16="http://schemas.microsoft.com/office/drawing/2014/main" id="{60D6F3B9-C581-4094-AB59-91A1406684C5}"/>
              </a:ext>
            </a:extLst>
          </p:cNvPr>
          <p:cNvSpPr>
            <a:spLocks noGrp="1"/>
          </p:cNvSpPr>
          <p:nvPr>
            <p:ph type="sldNum" sz="quarter" idx="12"/>
          </p:nvPr>
        </p:nvSpPr>
        <p:spPr>
          <a:ln/>
        </p:spPr>
        <p:txBody>
          <a:bodyPr/>
          <a:lstStyle>
            <a:lvl1pPr>
              <a:defRPr/>
            </a:lvl1pPr>
          </a:lstStyle>
          <a:p>
            <a:fld id="{7AFC3A2B-E58D-49F4-8686-84ED0C6C7EB0}" type="slidenum">
              <a:rPr altLang="en-US"/>
              <a:pPr/>
              <a:t>‹#›</a:t>
            </a:fld>
            <a:endParaRPr lang="zh-CN" altLang="en-US"/>
          </a:p>
        </p:txBody>
      </p:sp>
    </p:spTree>
    <p:extLst>
      <p:ext uri="{BB962C8B-B14F-4D97-AF65-F5344CB8AC3E}">
        <p14:creationId xmlns:p14="http://schemas.microsoft.com/office/powerpoint/2010/main" val="4235115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日期占位符 1027">
            <a:extLst>
              <a:ext uri="{FF2B5EF4-FFF2-40B4-BE49-F238E27FC236}">
                <a16:creationId xmlns:a16="http://schemas.microsoft.com/office/drawing/2014/main" id="{E21275E4-1541-4995-9BB4-5435D9ECB610}"/>
              </a:ext>
            </a:extLst>
          </p:cNvPr>
          <p:cNvSpPr>
            <a:spLocks noGrp="1"/>
          </p:cNvSpPr>
          <p:nvPr>
            <p:ph type="dt" sz="half" idx="10"/>
          </p:nvPr>
        </p:nvSpPr>
        <p:spPr>
          <a:ln/>
        </p:spPr>
        <p:txBody>
          <a:bodyPr/>
          <a:lstStyle>
            <a:lvl1pPr>
              <a:defRPr/>
            </a:lvl1pPr>
          </a:lstStyle>
          <a:p>
            <a:pPr>
              <a:defRPr/>
            </a:pPr>
            <a:endParaRPr lang="zh-CN" altLang="en-US"/>
          </a:p>
        </p:txBody>
      </p:sp>
      <p:sp>
        <p:nvSpPr>
          <p:cNvPr id="6" name="页脚占位符 1028">
            <a:extLst>
              <a:ext uri="{FF2B5EF4-FFF2-40B4-BE49-F238E27FC236}">
                <a16:creationId xmlns:a16="http://schemas.microsoft.com/office/drawing/2014/main" id="{E89E8358-F6D2-4F95-ADB7-D0DB4554585D}"/>
              </a:ext>
            </a:extLst>
          </p:cNvPr>
          <p:cNvSpPr>
            <a:spLocks noGrp="1"/>
          </p:cNvSpPr>
          <p:nvPr>
            <p:ph type="ftr" sz="quarter" idx="11"/>
          </p:nvPr>
        </p:nvSpPr>
        <p:spPr>
          <a:ln/>
        </p:spPr>
        <p:txBody>
          <a:bodyPr/>
          <a:lstStyle>
            <a:lvl1pPr>
              <a:defRPr/>
            </a:lvl1pPr>
          </a:lstStyle>
          <a:p>
            <a:pPr>
              <a:defRPr/>
            </a:pPr>
            <a:endParaRPr lang="zh-CN" altLang="en-US"/>
          </a:p>
        </p:txBody>
      </p:sp>
      <p:sp>
        <p:nvSpPr>
          <p:cNvPr id="7" name="灯片编号占位符 1029">
            <a:extLst>
              <a:ext uri="{FF2B5EF4-FFF2-40B4-BE49-F238E27FC236}">
                <a16:creationId xmlns:a16="http://schemas.microsoft.com/office/drawing/2014/main" id="{60D6F3B9-C581-4094-AB59-91A1406684C5}"/>
              </a:ext>
            </a:extLst>
          </p:cNvPr>
          <p:cNvSpPr>
            <a:spLocks noGrp="1"/>
          </p:cNvSpPr>
          <p:nvPr>
            <p:ph type="sldNum" sz="quarter" idx="12"/>
          </p:nvPr>
        </p:nvSpPr>
        <p:spPr>
          <a:ln/>
        </p:spPr>
        <p:txBody>
          <a:bodyPr/>
          <a:lstStyle>
            <a:lvl1pPr>
              <a:defRPr/>
            </a:lvl1pPr>
          </a:lstStyle>
          <a:p>
            <a:fld id="{3BD2F5A8-B7BF-4DD4-B496-939416399A14}" type="slidenum">
              <a:rPr altLang="en-US"/>
              <a:pPr/>
              <a:t>‹#›</a:t>
            </a:fld>
            <a:endParaRPr lang="zh-CN" altLang="en-US"/>
          </a:p>
        </p:txBody>
      </p:sp>
    </p:spTree>
    <p:extLst>
      <p:ext uri="{BB962C8B-B14F-4D97-AF65-F5344CB8AC3E}">
        <p14:creationId xmlns:p14="http://schemas.microsoft.com/office/powerpoint/2010/main" val="37418309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p>
        </p:txBody>
      </p:sp>
      <p:sp>
        <p:nvSpPr>
          <p:cNvPr id="5" name="日期占位符 1027">
            <a:extLst>
              <a:ext uri="{FF2B5EF4-FFF2-40B4-BE49-F238E27FC236}">
                <a16:creationId xmlns:a16="http://schemas.microsoft.com/office/drawing/2014/main" id="{E21275E4-1541-4995-9BB4-5435D9ECB610}"/>
              </a:ext>
            </a:extLst>
          </p:cNvPr>
          <p:cNvSpPr>
            <a:spLocks noGrp="1"/>
          </p:cNvSpPr>
          <p:nvPr>
            <p:ph type="dt" sz="half" idx="10"/>
          </p:nvPr>
        </p:nvSpPr>
        <p:spPr>
          <a:ln/>
        </p:spPr>
        <p:txBody>
          <a:bodyPr/>
          <a:lstStyle>
            <a:lvl1pPr>
              <a:defRPr/>
            </a:lvl1pPr>
          </a:lstStyle>
          <a:p>
            <a:pPr>
              <a:defRPr/>
            </a:pPr>
            <a:endParaRPr lang="zh-CN" altLang="en-US"/>
          </a:p>
        </p:txBody>
      </p:sp>
      <p:sp>
        <p:nvSpPr>
          <p:cNvPr id="6" name="页脚占位符 1028">
            <a:extLst>
              <a:ext uri="{FF2B5EF4-FFF2-40B4-BE49-F238E27FC236}">
                <a16:creationId xmlns:a16="http://schemas.microsoft.com/office/drawing/2014/main" id="{E89E8358-F6D2-4F95-ADB7-D0DB4554585D}"/>
              </a:ext>
            </a:extLst>
          </p:cNvPr>
          <p:cNvSpPr>
            <a:spLocks noGrp="1"/>
          </p:cNvSpPr>
          <p:nvPr>
            <p:ph type="ftr" sz="quarter" idx="11"/>
          </p:nvPr>
        </p:nvSpPr>
        <p:spPr>
          <a:ln/>
        </p:spPr>
        <p:txBody>
          <a:bodyPr/>
          <a:lstStyle>
            <a:lvl1pPr>
              <a:defRPr/>
            </a:lvl1pPr>
          </a:lstStyle>
          <a:p>
            <a:pPr>
              <a:defRPr/>
            </a:pPr>
            <a:endParaRPr lang="zh-CN" altLang="en-US"/>
          </a:p>
        </p:txBody>
      </p:sp>
      <p:sp>
        <p:nvSpPr>
          <p:cNvPr id="7" name="灯片编号占位符 1029">
            <a:extLst>
              <a:ext uri="{FF2B5EF4-FFF2-40B4-BE49-F238E27FC236}">
                <a16:creationId xmlns:a16="http://schemas.microsoft.com/office/drawing/2014/main" id="{60D6F3B9-C581-4094-AB59-91A1406684C5}"/>
              </a:ext>
            </a:extLst>
          </p:cNvPr>
          <p:cNvSpPr>
            <a:spLocks noGrp="1"/>
          </p:cNvSpPr>
          <p:nvPr>
            <p:ph type="sldNum" sz="quarter" idx="12"/>
          </p:nvPr>
        </p:nvSpPr>
        <p:spPr>
          <a:ln/>
        </p:spPr>
        <p:txBody>
          <a:bodyPr/>
          <a:lstStyle>
            <a:lvl1pPr>
              <a:defRPr/>
            </a:lvl1pPr>
          </a:lstStyle>
          <a:p>
            <a:fld id="{25C7A7D4-3D7B-4055-A2B8-0DA70FA1E610}" type="slidenum">
              <a:rPr altLang="en-US"/>
              <a:pPr/>
              <a:t>‹#›</a:t>
            </a:fld>
            <a:endParaRPr lang="zh-CN" altLang="en-US"/>
          </a:p>
        </p:txBody>
      </p:sp>
    </p:spTree>
    <p:extLst>
      <p:ext uri="{BB962C8B-B14F-4D97-AF65-F5344CB8AC3E}">
        <p14:creationId xmlns:p14="http://schemas.microsoft.com/office/powerpoint/2010/main" val="1241215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noChangeArrowheads="1"/>
          </p:cNvSpPr>
          <p:nvPr>
            <p:ph type="title" idx="4294967295"/>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1026"/>
          <p:cNvSpPr>
            <a:spLocks noGrp="1" noChangeArrowheads="1"/>
          </p:cNvSpPr>
          <p:nvPr>
            <p:ph type="body" idx="4294967295"/>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日期占位符 1027">
            <a:extLst>
              <a:ext uri="{FF2B5EF4-FFF2-40B4-BE49-F238E27FC236}">
                <a16:creationId xmlns:a16="http://schemas.microsoft.com/office/drawing/2014/main" id="{E21275E4-1541-4995-9BB4-5435D9ECB610}"/>
              </a:ext>
            </a:extLst>
          </p:cNvPr>
          <p:cNvSpPr>
            <a:spLocks noGrp="1"/>
          </p:cNvSpPr>
          <p:nvPr>
            <p:ph type="dt" sz="half" idx="2"/>
          </p:nvPr>
        </p:nvSpPr>
        <p:spPr>
          <a:xfrm>
            <a:off x="457200" y="6245225"/>
            <a:ext cx="2133600" cy="476250"/>
          </a:xfrm>
          <a:prstGeom prst="rect">
            <a:avLst/>
          </a:prstGeom>
          <a:noFill/>
          <a:ln w="9525">
            <a:noFill/>
          </a:ln>
        </p:spPr>
        <p:txBody>
          <a:bodyPr/>
          <a:lstStyle>
            <a:lvl1pPr eaLnBrk="1" hangingPunct="1">
              <a:buFont typeface="Arial" panose="020B0604020202020204" pitchFamily="34" charset="0"/>
              <a:buNone/>
              <a:defRPr sz="1400" noProof="1"/>
            </a:lvl1pPr>
          </a:lstStyle>
          <a:p>
            <a:pPr>
              <a:defRPr/>
            </a:pPr>
            <a:endParaRPr lang="zh-CN" altLang="en-US"/>
          </a:p>
        </p:txBody>
      </p:sp>
      <p:sp>
        <p:nvSpPr>
          <p:cNvPr id="1029" name="页脚占位符 1028">
            <a:extLst>
              <a:ext uri="{FF2B5EF4-FFF2-40B4-BE49-F238E27FC236}">
                <a16:creationId xmlns:a16="http://schemas.microsoft.com/office/drawing/2014/main" id="{E89E8358-F6D2-4F95-ADB7-D0DB4554585D}"/>
              </a:ext>
            </a:extLst>
          </p:cNvPr>
          <p:cNvSpPr>
            <a:spLocks noGrp="1"/>
          </p:cNvSpPr>
          <p:nvPr>
            <p:ph type="ftr" sz="quarter" idx="3"/>
          </p:nvPr>
        </p:nvSpPr>
        <p:spPr>
          <a:xfrm>
            <a:off x="3124200" y="6245225"/>
            <a:ext cx="2895600" cy="476250"/>
          </a:xfrm>
          <a:prstGeom prst="rect">
            <a:avLst/>
          </a:prstGeom>
          <a:noFill/>
          <a:ln w="9525">
            <a:noFill/>
          </a:ln>
        </p:spPr>
        <p:txBody>
          <a:bodyPr/>
          <a:lstStyle>
            <a:lvl1pPr algn="ctr" eaLnBrk="1" hangingPunct="1">
              <a:buFont typeface="Arial" panose="020B0604020202020204" pitchFamily="34" charset="0"/>
              <a:buNone/>
              <a:defRPr sz="1400" noProof="1"/>
            </a:lvl1pPr>
          </a:lstStyle>
          <a:p>
            <a:pPr>
              <a:defRPr/>
            </a:pPr>
            <a:endParaRPr lang="zh-CN" altLang="en-US"/>
          </a:p>
        </p:txBody>
      </p:sp>
      <p:sp>
        <p:nvSpPr>
          <p:cNvPr id="1030" name="灯片编号占位符 1029">
            <a:extLst>
              <a:ext uri="{FF2B5EF4-FFF2-40B4-BE49-F238E27FC236}">
                <a16:creationId xmlns:a16="http://schemas.microsoft.com/office/drawing/2014/main" id="{60D6F3B9-C581-4094-AB59-91A1406684C5}"/>
              </a:ext>
            </a:extLst>
          </p:cNvPr>
          <p:cNvSpPr>
            <a:spLocks noGrp="1"/>
          </p:cNvSpPr>
          <p:nvPr>
            <p:ph type="sldNum" sz="quarter" idx="4"/>
          </p:nvPr>
        </p:nvSpPr>
        <p:spPr>
          <a:xfrm>
            <a:off x="6553200" y="6245225"/>
            <a:ext cx="2133600" cy="476250"/>
          </a:xfrm>
          <a:prstGeom prst="rect">
            <a:avLst/>
          </a:prstGeom>
          <a:noFill/>
          <a:ln w="9525">
            <a:noFill/>
          </a:ln>
        </p:spPr>
        <p:txBody>
          <a:bodyPr vert="horz" wrap="square" lIns="91440" tIns="45720" rIns="91440" bIns="45720" numCol="1" anchor="t" anchorCtr="0" compatLnSpc="1">
            <a:prstTxWarp prst="textNoShape">
              <a:avLst/>
            </a:prstTxWarp>
          </a:bodyPr>
          <a:lstStyle>
            <a:lvl1pPr algn="r" eaLnBrk="1" hangingPunct="1">
              <a:buFont typeface="Arial" pitchFamily="34" charset="0"/>
              <a:buNone/>
              <a:defRPr sz="1400" noProof="1"/>
            </a:lvl1pPr>
          </a:lstStyle>
          <a:p>
            <a:fld id="{37CE5F52-B41B-4EF5-B533-9046882B1A57}" type="slidenum">
              <a:rPr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800"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sz="2800"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sz="2800"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sz="2800"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sz="2800"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6A1642AD-D642-409C-AB91-A85083960B3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buFont typeface="Arial" panose="020B0604020202020204" pitchFamily="34" charset="0"/>
              <a:buNone/>
              <a:defRPr sz="1400"/>
            </a:lvl1pPr>
          </a:lstStyle>
          <a:p>
            <a:pPr>
              <a:defRPr/>
            </a:pPr>
            <a:endParaRPr lang="en-US" altLang="zh-CN"/>
          </a:p>
        </p:txBody>
      </p:sp>
      <p:sp>
        <p:nvSpPr>
          <p:cNvPr id="1029" name="Rectangle 5">
            <a:extLst>
              <a:ext uri="{FF2B5EF4-FFF2-40B4-BE49-F238E27FC236}">
                <a16:creationId xmlns:a16="http://schemas.microsoft.com/office/drawing/2014/main" id="{2DA26F29-9672-4CFF-B914-3B3262C0E42A}"/>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buFont typeface="Arial" panose="020B0604020202020204" pitchFamily="34" charset="0"/>
              <a:buNone/>
              <a:defRPr sz="1400"/>
            </a:lvl1pPr>
          </a:lstStyle>
          <a:p>
            <a:pPr>
              <a:defRPr/>
            </a:pPr>
            <a:endParaRPr lang="en-US" altLang="zh-CN"/>
          </a:p>
        </p:txBody>
      </p:sp>
      <p:sp>
        <p:nvSpPr>
          <p:cNvPr id="1030" name="Rectangle 6">
            <a:extLst>
              <a:ext uri="{FF2B5EF4-FFF2-40B4-BE49-F238E27FC236}">
                <a16:creationId xmlns:a16="http://schemas.microsoft.com/office/drawing/2014/main" id="{935B3145-D706-4802-97F3-278AC325BF0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buFont typeface="Arial" pitchFamily="34" charset="0"/>
              <a:buNone/>
              <a:defRPr sz="1400"/>
            </a:lvl1pPr>
          </a:lstStyle>
          <a:p>
            <a:fld id="{BF3ACCD3-950E-4529-8F90-A7F3EFF07B57}"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8.emf"/><Relationship Id="rId13" Type="http://schemas.openxmlformats.org/officeDocument/2006/relationships/oleObject" Target="../embeddings/oleObject36.bin"/><Relationship Id="rId18" Type="http://schemas.openxmlformats.org/officeDocument/2006/relationships/image" Target="../media/image33.emf"/><Relationship Id="rId3" Type="http://schemas.openxmlformats.org/officeDocument/2006/relationships/oleObject" Target="../embeddings/oleObject31.bin"/><Relationship Id="rId21" Type="http://schemas.openxmlformats.org/officeDocument/2006/relationships/oleObject" Target="../embeddings/oleObject40.bin"/><Relationship Id="rId7" Type="http://schemas.openxmlformats.org/officeDocument/2006/relationships/oleObject" Target="../embeddings/oleObject33.bin"/><Relationship Id="rId12" Type="http://schemas.openxmlformats.org/officeDocument/2006/relationships/image" Target="../media/image30.wmf"/><Relationship Id="rId17" Type="http://schemas.openxmlformats.org/officeDocument/2006/relationships/oleObject" Target="../embeddings/oleObject38.bin"/><Relationship Id="rId2" Type="http://schemas.openxmlformats.org/officeDocument/2006/relationships/slideLayout" Target="../slideLayouts/slideLayout7.xml"/><Relationship Id="rId16" Type="http://schemas.openxmlformats.org/officeDocument/2006/relationships/image" Target="../media/image32.emf"/><Relationship Id="rId20" Type="http://schemas.openxmlformats.org/officeDocument/2006/relationships/image" Target="../media/image34.wmf"/><Relationship Id="rId1" Type="http://schemas.openxmlformats.org/officeDocument/2006/relationships/vmlDrawing" Target="../drawings/vmlDrawing8.vml"/><Relationship Id="rId6" Type="http://schemas.openxmlformats.org/officeDocument/2006/relationships/image" Target="../media/image27.emf"/><Relationship Id="rId11" Type="http://schemas.openxmlformats.org/officeDocument/2006/relationships/oleObject" Target="../embeddings/oleObject35.bin"/><Relationship Id="rId24" Type="http://schemas.openxmlformats.org/officeDocument/2006/relationships/image" Target="../media/image36.emf"/><Relationship Id="rId5" Type="http://schemas.openxmlformats.org/officeDocument/2006/relationships/oleObject" Target="../embeddings/oleObject32.bin"/><Relationship Id="rId15" Type="http://schemas.openxmlformats.org/officeDocument/2006/relationships/oleObject" Target="../embeddings/oleObject37.bin"/><Relationship Id="rId23" Type="http://schemas.openxmlformats.org/officeDocument/2006/relationships/oleObject" Target="../embeddings/oleObject41.bin"/><Relationship Id="rId10" Type="http://schemas.openxmlformats.org/officeDocument/2006/relationships/image" Target="../media/image29.emf"/><Relationship Id="rId19" Type="http://schemas.openxmlformats.org/officeDocument/2006/relationships/oleObject" Target="../embeddings/oleObject39.bin"/><Relationship Id="rId4" Type="http://schemas.openxmlformats.org/officeDocument/2006/relationships/image" Target="../media/image26.emf"/><Relationship Id="rId9" Type="http://schemas.openxmlformats.org/officeDocument/2006/relationships/oleObject" Target="../embeddings/oleObject34.bin"/><Relationship Id="rId14" Type="http://schemas.openxmlformats.org/officeDocument/2006/relationships/image" Target="../media/image31.emf"/><Relationship Id="rId22" Type="http://schemas.openxmlformats.org/officeDocument/2006/relationships/image" Target="../media/image35.w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8" Type="http://schemas.openxmlformats.org/officeDocument/2006/relationships/image" Target="../media/image610.wmf"/><Relationship Id="rId13" Type="http://schemas.openxmlformats.org/officeDocument/2006/relationships/oleObject" Target="../embeddings/oleObject836.bin"/><Relationship Id="rId18" Type="http://schemas.openxmlformats.org/officeDocument/2006/relationships/image" Target="../media/image615.wmf"/><Relationship Id="rId3" Type="http://schemas.openxmlformats.org/officeDocument/2006/relationships/oleObject" Target="../embeddings/oleObject831.bin"/><Relationship Id="rId21" Type="http://schemas.openxmlformats.org/officeDocument/2006/relationships/oleObject" Target="../embeddings/oleObject840.bin"/><Relationship Id="rId7" Type="http://schemas.openxmlformats.org/officeDocument/2006/relationships/oleObject" Target="../embeddings/oleObject833.bin"/><Relationship Id="rId12" Type="http://schemas.openxmlformats.org/officeDocument/2006/relationships/image" Target="../media/image612.wmf"/><Relationship Id="rId17" Type="http://schemas.openxmlformats.org/officeDocument/2006/relationships/oleObject" Target="../embeddings/oleObject838.bin"/><Relationship Id="rId2" Type="http://schemas.openxmlformats.org/officeDocument/2006/relationships/slideLayout" Target="../slideLayouts/slideLayout7.xml"/><Relationship Id="rId16" Type="http://schemas.openxmlformats.org/officeDocument/2006/relationships/image" Target="../media/image614.wmf"/><Relationship Id="rId20" Type="http://schemas.openxmlformats.org/officeDocument/2006/relationships/image" Target="../media/image616.wmf"/><Relationship Id="rId1" Type="http://schemas.openxmlformats.org/officeDocument/2006/relationships/vmlDrawing" Target="../drawings/vmlDrawing78.vml"/><Relationship Id="rId6" Type="http://schemas.openxmlformats.org/officeDocument/2006/relationships/image" Target="../media/image609.wmf"/><Relationship Id="rId11" Type="http://schemas.openxmlformats.org/officeDocument/2006/relationships/oleObject" Target="../embeddings/oleObject835.bin"/><Relationship Id="rId24" Type="http://schemas.openxmlformats.org/officeDocument/2006/relationships/image" Target="../media/image618.wmf"/><Relationship Id="rId5" Type="http://schemas.openxmlformats.org/officeDocument/2006/relationships/oleObject" Target="../embeddings/oleObject832.bin"/><Relationship Id="rId15" Type="http://schemas.openxmlformats.org/officeDocument/2006/relationships/oleObject" Target="../embeddings/oleObject837.bin"/><Relationship Id="rId23" Type="http://schemas.openxmlformats.org/officeDocument/2006/relationships/oleObject" Target="../embeddings/oleObject841.bin"/><Relationship Id="rId10" Type="http://schemas.openxmlformats.org/officeDocument/2006/relationships/image" Target="../media/image611.wmf"/><Relationship Id="rId19" Type="http://schemas.openxmlformats.org/officeDocument/2006/relationships/oleObject" Target="../embeddings/oleObject839.bin"/><Relationship Id="rId4" Type="http://schemas.openxmlformats.org/officeDocument/2006/relationships/image" Target="../media/image608.wmf"/><Relationship Id="rId9" Type="http://schemas.openxmlformats.org/officeDocument/2006/relationships/oleObject" Target="../embeddings/oleObject834.bin"/><Relationship Id="rId14" Type="http://schemas.openxmlformats.org/officeDocument/2006/relationships/image" Target="../media/image613.wmf"/><Relationship Id="rId22" Type="http://schemas.openxmlformats.org/officeDocument/2006/relationships/image" Target="../media/image617.wmf"/></Relationships>
</file>

<file path=ppt/slides/_rels/slide102.xml.rels><?xml version="1.0" encoding="UTF-8" standalone="yes"?>
<Relationships xmlns="http://schemas.openxmlformats.org/package/2006/relationships"><Relationship Id="rId8" Type="http://schemas.openxmlformats.org/officeDocument/2006/relationships/image" Target="../media/image621.wmf"/><Relationship Id="rId13" Type="http://schemas.openxmlformats.org/officeDocument/2006/relationships/oleObject" Target="../embeddings/oleObject847.bin"/><Relationship Id="rId18" Type="http://schemas.openxmlformats.org/officeDocument/2006/relationships/image" Target="../media/image626.wmf"/><Relationship Id="rId3" Type="http://schemas.openxmlformats.org/officeDocument/2006/relationships/oleObject" Target="../embeddings/oleObject842.bin"/><Relationship Id="rId21" Type="http://schemas.openxmlformats.org/officeDocument/2006/relationships/oleObject" Target="../embeddings/oleObject851.bin"/><Relationship Id="rId7" Type="http://schemas.openxmlformats.org/officeDocument/2006/relationships/oleObject" Target="../embeddings/oleObject844.bin"/><Relationship Id="rId12" Type="http://schemas.openxmlformats.org/officeDocument/2006/relationships/image" Target="../media/image623.wmf"/><Relationship Id="rId17" Type="http://schemas.openxmlformats.org/officeDocument/2006/relationships/oleObject" Target="../embeddings/oleObject849.bin"/><Relationship Id="rId2" Type="http://schemas.openxmlformats.org/officeDocument/2006/relationships/slideLayout" Target="../slideLayouts/slideLayout7.xml"/><Relationship Id="rId16" Type="http://schemas.openxmlformats.org/officeDocument/2006/relationships/image" Target="../media/image625.wmf"/><Relationship Id="rId20" Type="http://schemas.openxmlformats.org/officeDocument/2006/relationships/image" Target="../media/image627.wmf"/><Relationship Id="rId1" Type="http://schemas.openxmlformats.org/officeDocument/2006/relationships/vmlDrawing" Target="../drawings/vmlDrawing79.vml"/><Relationship Id="rId6" Type="http://schemas.openxmlformats.org/officeDocument/2006/relationships/image" Target="../media/image620.wmf"/><Relationship Id="rId11" Type="http://schemas.openxmlformats.org/officeDocument/2006/relationships/oleObject" Target="../embeddings/oleObject846.bin"/><Relationship Id="rId5" Type="http://schemas.openxmlformats.org/officeDocument/2006/relationships/oleObject" Target="../embeddings/oleObject843.bin"/><Relationship Id="rId15" Type="http://schemas.openxmlformats.org/officeDocument/2006/relationships/oleObject" Target="../embeddings/oleObject848.bin"/><Relationship Id="rId10" Type="http://schemas.openxmlformats.org/officeDocument/2006/relationships/image" Target="../media/image622.wmf"/><Relationship Id="rId19" Type="http://schemas.openxmlformats.org/officeDocument/2006/relationships/oleObject" Target="../embeddings/oleObject850.bin"/><Relationship Id="rId4" Type="http://schemas.openxmlformats.org/officeDocument/2006/relationships/image" Target="../media/image619.wmf"/><Relationship Id="rId9" Type="http://schemas.openxmlformats.org/officeDocument/2006/relationships/oleObject" Target="../embeddings/oleObject845.bin"/><Relationship Id="rId14" Type="http://schemas.openxmlformats.org/officeDocument/2006/relationships/image" Target="../media/image624.wmf"/><Relationship Id="rId22" Type="http://schemas.openxmlformats.org/officeDocument/2006/relationships/image" Target="../media/image628.wmf"/></Relationships>
</file>

<file path=ppt/slides/_rels/slide103.xml.rels><?xml version="1.0" encoding="UTF-8" standalone="yes"?>
<Relationships xmlns="http://schemas.openxmlformats.org/package/2006/relationships"><Relationship Id="rId8" Type="http://schemas.openxmlformats.org/officeDocument/2006/relationships/image" Target="../media/image631.wmf"/><Relationship Id="rId13" Type="http://schemas.openxmlformats.org/officeDocument/2006/relationships/oleObject" Target="../embeddings/oleObject857.bin"/><Relationship Id="rId3" Type="http://schemas.openxmlformats.org/officeDocument/2006/relationships/oleObject" Target="../embeddings/oleObject852.bin"/><Relationship Id="rId7" Type="http://schemas.openxmlformats.org/officeDocument/2006/relationships/oleObject" Target="../embeddings/oleObject854.bin"/><Relationship Id="rId12" Type="http://schemas.openxmlformats.org/officeDocument/2006/relationships/image" Target="../media/image633.wmf"/><Relationship Id="rId2" Type="http://schemas.openxmlformats.org/officeDocument/2006/relationships/slideLayout" Target="../slideLayouts/slideLayout7.xml"/><Relationship Id="rId16" Type="http://schemas.openxmlformats.org/officeDocument/2006/relationships/image" Target="../media/image635.wmf"/><Relationship Id="rId1" Type="http://schemas.openxmlformats.org/officeDocument/2006/relationships/vmlDrawing" Target="../drawings/vmlDrawing80.vml"/><Relationship Id="rId6" Type="http://schemas.openxmlformats.org/officeDocument/2006/relationships/image" Target="../media/image630.wmf"/><Relationship Id="rId11" Type="http://schemas.openxmlformats.org/officeDocument/2006/relationships/oleObject" Target="../embeddings/oleObject856.bin"/><Relationship Id="rId5" Type="http://schemas.openxmlformats.org/officeDocument/2006/relationships/oleObject" Target="../embeddings/oleObject853.bin"/><Relationship Id="rId15" Type="http://schemas.openxmlformats.org/officeDocument/2006/relationships/oleObject" Target="../embeddings/oleObject858.bin"/><Relationship Id="rId10" Type="http://schemas.openxmlformats.org/officeDocument/2006/relationships/image" Target="../media/image632.wmf"/><Relationship Id="rId4" Type="http://schemas.openxmlformats.org/officeDocument/2006/relationships/image" Target="../media/image629.wmf"/><Relationship Id="rId9" Type="http://schemas.openxmlformats.org/officeDocument/2006/relationships/oleObject" Target="../embeddings/oleObject855.bin"/><Relationship Id="rId14" Type="http://schemas.openxmlformats.org/officeDocument/2006/relationships/image" Target="../media/image634.wmf"/></Relationships>
</file>

<file path=ppt/slides/_rels/slide104.xml.rels><?xml version="1.0" encoding="UTF-8" standalone="yes"?>
<Relationships xmlns="http://schemas.openxmlformats.org/package/2006/relationships"><Relationship Id="rId8" Type="http://schemas.openxmlformats.org/officeDocument/2006/relationships/image" Target="../media/image638.wmf"/><Relationship Id="rId13" Type="http://schemas.openxmlformats.org/officeDocument/2006/relationships/oleObject" Target="../embeddings/oleObject864.bin"/><Relationship Id="rId18" Type="http://schemas.openxmlformats.org/officeDocument/2006/relationships/image" Target="../media/image643.wmf"/><Relationship Id="rId26" Type="http://schemas.openxmlformats.org/officeDocument/2006/relationships/image" Target="../media/image647.wmf"/><Relationship Id="rId3" Type="http://schemas.openxmlformats.org/officeDocument/2006/relationships/oleObject" Target="../embeddings/oleObject859.bin"/><Relationship Id="rId21" Type="http://schemas.openxmlformats.org/officeDocument/2006/relationships/oleObject" Target="../embeddings/oleObject868.bin"/><Relationship Id="rId7" Type="http://schemas.openxmlformats.org/officeDocument/2006/relationships/oleObject" Target="../embeddings/oleObject861.bin"/><Relationship Id="rId12" Type="http://schemas.openxmlformats.org/officeDocument/2006/relationships/image" Target="../media/image640.wmf"/><Relationship Id="rId17" Type="http://schemas.openxmlformats.org/officeDocument/2006/relationships/oleObject" Target="../embeddings/oleObject866.bin"/><Relationship Id="rId25" Type="http://schemas.openxmlformats.org/officeDocument/2006/relationships/oleObject" Target="../embeddings/oleObject870.bin"/><Relationship Id="rId2" Type="http://schemas.openxmlformats.org/officeDocument/2006/relationships/slideLayout" Target="../slideLayouts/slideLayout7.xml"/><Relationship Id="rId16" Type="http://schemas.openxmlformats.org/officeDocument/2006/relationships/image" Target="../media/image642.wmf"/><Relationship Id="rId20" Type="http://schemas.openxmlformats.org/officeDocument/2006/relationships/image" Target="../media/image644.wmf"/><Relationship Id="rId29" Type="http://schemas.openxmlformats.org/officeDocument/2006/relationships/oleObject" Target="../embeddings/oleObject872.bin"/><Relationship Id="rId1" Type="http://schemas.openxmlformats.org/officeDocument/2006/relationships/vmlDrawing" Target="../drawings/vmlDrawing81.vml"/><Relationship Id="rId6" Type="http://schemas.openxmlformats.org/officeDocument/2006/relationships/image" Target="../media/image637.wmf"/><Relationship Id="rId11" Type="http://schemas.openxmlformats.org/officeDocument/2006/relationships/oleObject" Target="../embeddings/oleObject863.bin"/><Relationship Id="rId24" Type="http://schemas.openxmlformats.org/officeDocument/2006/relationships/image" Target="../media/image646.wmf"/><Relationship Id="rId32" Type="http://schemas.openxmlformats.org/officeDocument/2006/relationships/image" Target="../media/image650.wmf"/><Relationship Id="rId5" Type="http://schemas.openxmlformats.org/officeDocument/2006/relationships/oleObject" Target="../embeddings/oleObject860.bin"/><Relationship Id="rId15" Type="http://schemas.openxmlformats.org/officeDocument/2006/relationships/oleObject" Target="../embeddings/oleObject865.bin"/><Relationship Id="rId23" Type="http://schemas.openxmlformats.org/officeDocument/2006/relationships/oleObject" Target="../embeddings/oleObject869.bin"/><Relationship Id="rId28" Type="http://schemas.openxmlformats.org/officeDocument/2006/relationships/image" Target="../media/image648.wmf"/><Relationship Id="rId10" Type="http://schemas.openxmlformats.org/officeDocument/2006/relationships/image" Target="../media/image639.wmf"/><Relationship Id="rId19" Type="http://schemas.openxmlformats.org/officeDocument/2006/relationships/oleObject" Target="../embeddings/oleObject867.bin"/><Relationship Id="rId31" Type="http://schemas.openxmlformats.org/officeDocument/2006/relationships/oleObject" Target="../embeddings/oleObject873.bin"/><Relationship Id="rId4" Type="http://schemas.openxmlformats.org/officeDocument/2006/relationships/image" Target="../media/image636.wmf"/><Relationship Id="rId9" Type="http://schemas.openxmlformats.org/officeDocument/2006/relationships/oleObject" Target="../embeddings/oleObject862.bin"/><Relationship Id="rId14" Type="http://schemas.openxmlformats.org/officeDocument/2006/relationships/image" Target="../media/image641.wmf"/><Relationship Id="rId22" Type="http://schemas.openxmlformats.org/officeDocument/2006/relationships/image" Target="../media/image645.wmf"/><Relationship Id="rId27" Type="http://schemas.openxmlformats.org/officeDocument/2006/relationships/oleObject" Target="../embeddings/oleObject871.bin"/><Relationship Id="rId30" Type="http://schemas.openxmlformats.org/officeDocument/2006/relationships/image" Target="../media/image649.wmf"/></Relationships>
</file>

<file path=ppt/slides/_rels/slide105.xml.rels><?xml version="1.0" encoding="UTF-8" standalone="yes"?>
<Relationships xmlns="http://schemas.openxmlformats.org/package/2006/relationships"><Relationship Id="rId8" Type="http://schemas.openxmlformats.org/officeDocument/2006/relationships/image" Target="../media/image653.wmf"/><Relationship Id="rId3" Type="http://schemas.openxmlformats.org/officeDocument/2006/relationships/oleObject" Target="../embeddings/oleObject874.bin"/><Relationship Id="rId7" Type="http://schemas.openxmlformats.org/officeDocument/2006/relationships/oleObject" Target="../embeddings/oleObject876.bin"/><Relationship Id="rId12" Type="http://schemas.openxmlformats.org/officeDocument/2006/relationships/image" Target="../media/image655.wmf"/><Relationship Id="rId2" Type="http://schemas.openxmlformats.org/officeDocument/2006/relationships/slideLayout" Target="../slideLayouts/slideLayout7.xml"/><Relationship Id="rId1" Type="http://schemas.openxmlformats.org/officeDocument/2006/relationships/vmlDrawing" Target="../drawings/vmlDrawing82.vml"/><Relationship Id="rId6" Type="http://schemas.openxmlformats.org/officeDocument/2006/relationships/image" Target="../media/image652.wmf"/><Relationship Id="rId11" Type="http://schemas.openxmlformats.org/officeDocument/2006/relationships/oleObject" Target="../embeddings/oleObject878.bin"/><Relationship Id="rId5" Type="http://schemas.openxmlformats.org/officeDocument/2006/relationships/oleObject" Target="../embeddings/oleObject875.bin"/><Relationship Id="rId10" Type="http://schemas.openxmlformats.org/officeDocument/2006/relationships/image" Target="../media/image654.wmf"/><Relationship Id="rId4" Type="http://schemas.openxmlformats.org/officeDocument/2006/relationships/image" Target="../media/image651.wmf"/><Relationship Id="rId9" Type="http://schemas.openxmlformats.org/officeDocument/2006/relationships/oleObject" Target="../embeddings/oleObject877.bin"/></Relationships>
</file>

<file path=ppt/slides/_rels/slide106.xml.rels><?xml version="1.0" encoding="UTF-8" standalone="yes"?>
<Relationships xmlns="http://schemas.openxmlformats.org/package/2006/relationships"><Relationship Id="rId8" Type="http://schemas.openxmlformats.org/officeDocument/2006/relationships/image" Target="../media/image656.wmf"/><Relationship Id="rId13" Type="http://schemas.openxmlformats.org/officeDocument/2006/relationships/oleObject" Target="../embeddings/oleObject884.bin"/><Relationship Id="rId18" Type="http://schemas.openxmlformats.org/officeDocument/2006/relationships/image" Target="../media/image653.wmf"/><Relationship Id="rId26" Type="http://schemas.openxmlformats.org/officeDocument/2006/relationships/image" Target="../media/image608.wmf"/><Relationship Id="rId3" Type="http://schemas.openxmlformats.org/officeDocument/2006/relationships/oleObject" Target="../embeddings/oleObject879.bin"/><Relationship Id="rId21" Type="http://schemas.openxmlformats.org/officeDocument/2006/relationships/oleObject" Target="../embeddings/oleObject888.bin"/><Relationship Id="rId7" Type="http://schemas.openxmlformats.org/officeDocument/2006/relationships/oleObject" Target="../embeddings/oleObject881.bin"/><Relationship Id="rId12" Type="http://schemas.openxmlformats.org/officeDocument/2006/relationships/image" Target="../media/image658.wmf"/><Relationship Id="rId17" Type="http://schemas.openxmlformats.org/officeDocument/2006/relationships/oleObject" Target="../embeddings/oleObject886.bin"/><Relationship Id="rId25" Type="http://schemas.openxmlformats.org/officeDocument/2006/relationships/oleObject" Target="../embeddings/oleObject890.bin"/><Relationship Id="rId2" Type="http://schemas.openxmlformats.org/officeDocument/2006/relationships/slideLayout" Target="../slideLayouts/slideLayout7.xml"/><Relationship Id="rId16" Type="http://schemas.openxmlformats.org/officeDocument/2006/relationships/image" Target="../media/image660.wmf"/><Relationship Id="rId20" Type="http://schemas.openxmlformats.org/officeDocument/2006/relationships/image" Target="../media/image661.wmf"/><Relationship Id="rId1" Type="http://schemas.openxmlformats.org/officeDocument/2006/relationships/vmlDrawing" Target="../drawings/vmlDrawing83.vml"/><Relationship Id="rId6" Type="http://schemas.openxmlformats.org/officeDocument/2006/relationships/image" Target="../media/image651.wmf"/><Relationship Id="rId11" Type="http://schemas.openxmlformats.org/officeDocument/2006/relationships/oleObject" Target="../embeddings/oleObject883.bin"/><Relationship Id="rId24" Type="http://schemas.openxmlformats.org/officeDocument/2006/relationships/image" Target="../media/image663.wmf"/><Relationship Id="rId5" Type="http://schemas.openxmlformats.org/officeDocument/2006/relationships/oleObject" Target="../embeddings/oleObject880.bin"/><Relationship Id="rId15" Type="http://schemas.openxmlformats.org/officeDocument/2006/relationships/oleObject" Target="../embeddings/oleObject885.bin"/><Relationship Id="rId23" Type="http://schemas.openxmlformats.org/officeDocument/2006/relationships/oleObject" Target="../embeddings/oleObject889.bin"/><Relationship Id="rId10" Type="http://schemas.openxmlformats.org/officeDocument/2006/relationships/image" Target="../media/image657.wmf"/><Relationship Id="rId19" Type="http://schemas.openxmlformats.org/officeDocument/2006/relationships/oleObject" Target="../embeddings/oleObject887.bin"/><Relationship Id="rId4" Type="http://schemas.openxmlformats.org/officeDocument/2006/relationships/image" Target="../media/image652.wmf"/><Relationship Id="rId9" Type="http://schemas.openxmlformats.org/officeDocument/2006/relationships/oleObject" Target="../embeddings/oleObject882.bin"/><Relationship Id="rId14" Type="http://schemas.openxmlformats.org/officeDocument/2006/relationships/image" Target="../media/image659.wmf"/><Relationship Id="rId22" Type="http://schemas.openxmlformats.org/officeDocument/2006/relationships/image" Target="../media/image662.wmf"/></Relationships>
</file>

<file path=ppt/slides/_rels/slide107.xml.rels><?xml version="1.0" encoding="UTF-8" standalone="yes"?>
<Relationships xmlns="http://schemas.openxmlformats.org/package/2006/relationships"><Relationship Id="rId8" Type="http://schemas.openxmlformats.org/officeDocument/2006/relationships/image" Target="../media/image665.wmf"/><Relationship Id="rId13" Type="http://schemas.openxmlformats.org/officeDocument/2006/relationships/oleObject" Target="../embeddings/oleObject896.bin"/><Relationship Id="rId18" Type="http://schemas.openxmlformats.org/officeDocument/2006/relationships/image" Target="../media/image670.wmf"/><Relationship Id="rId3" Type="http://schemas.openxmlformats.org/officeDocument/2006/relationships/oleObject" Target="../embeddings/oleObject891.bin"/><Relationship Id="rId7" Type="http://schemas.openxmlformats.org/officeDocument/2006/relationships/oleObject" Target="../embeddings/oleObject893.bin"/><Relationship Id="rId12" Type="http://schemas.openxmlformats.org/officeDocument/2006/relationships/image" Target="../media/image667.wmf"/><Relationship Id="rId17" Type="http://schemas.openxmlformats.org/officeDocument/2006/relationships/oleObject" Target="../embeddings/oleObject898.bin"/><Relationship Id="rId2" Type="http://schemas.openxmlformats.org/officeDocument/2006/relationships/slideLayout" Target="../slideLayouts/slideLayout7.xml"/><Relationship Id="rId16" Type="http://schemas.openxmlformats.org/officeDocument/2006/relationships/image" Target="../media/image669.wmf"/><Relationship Id="rId20" Type="http://schemas.openxmlformats.org/officeDocument/2006/relationships/image" Target="../media/image662.wmf"/><Relationship Id="rId1" Type="http://schemas.openxmlformats.org/officeDocument/2006/relationships/vmlDrawing" Target="../drawings/vmlDrawing84.vml"/><Relationship Id="rId6" Type="http://schemas.openxmlformats.org/officeDocument/2006/relationships/image" Target="../media/image664.wmf"/><Relationship Id="rId11" Type="http://schemas.openxmlformats.org/officeDocument/2006/relationships/oleObject" Target="../embeddings/oleObject895.bin"/><Relationship Id="rId5" Type="http://schemas.openxmlformats.org/officeDocument/2006/relationships/oleObject" Target="../embeddings/oleObject892.bin"/><Relationship Id="rId15" Type="http://schemas.openxmlformats.org/officeDocument/2006/relationships/oleObject" Target="../embeddings/oleObject897.bin"/><Relationship Id="rId10" Type="http://schemas.openxmlformats.org/officeDocument/2006/relationships/image" Target="../media/image666.wmf"/><Relationship Id="rId19" Type="http://schemas.openxmlformats.org/officeDocument/2006/relationships/oleObject" Target="../embeddings/oleObject899.bin"/><Relationship Id="rId4" Type="http://schemas.openxmlformats.org/officeDocument/2006/relationships/image" Target="../media/image654.wmf"/><Relationship Id="rId9" Type="http://schemas.openxmlformats.org/officeDocument/2006/relationships/oleObject" Target="../embeddings/oleObject894.bin"/><Relationship Id="rId14" Type="http://schemas.openxmlformats.org/officeDocument/2006/relationships/image" Target="../media/image668.wmf"/></Relationships>
</file>

<file path=ppt/slides/_rels/slide108.xml.rels><?xml version="1.0" encoding="UTF-8" standalone="yes"?>
<Relationships xmlns="http://schemas.openxmlformats.org/package/2006/relationships"><Relationship Id="rId8" Type="http://schemas.openxmlformats.org/officeDocument/2006/relationships/image" Target="../media/image673.wmf"/><Relationship Id="rId13" Type="http://schemas.openxmlformats.org/officeDocument/2006/relationships/oleObject" Target="../embeddings/oleObject905.bin"/><Relationship Id="rId18" Type="http://schemas.openxmlformats.org/officeDocument/2006/relationships/image" Target="../media/image678.wmf"/><Relationship Id="rId26" Type="http://schemas.openxmlformats.org/officeDocument/2006/relationships/image" Target="../media/image682.wmf"/><Relationship Id="rId3" Type="http://schemas.openxmlformats.org/officeDocument/2006/relationships/oleObject" Target="../embeddings/oleObject900.bin"/><Relationship Id="rId21" Type="http://schemas.openxmlformats.org/officeDocument/2006/relationships/oleObject" Target="../embeddings/oleObject909.bin"/><Relationship Id="rId7" Type="http://schemas.openxmlformats.org/officeDocument/2006/relationships/oleObject" Target="../embeddings/oleObject902.bin"/><Relationship Id="rId12" Type="http://schemas.openxmlformats.org/officeDocument/2006/relationships/image" Target="../media/image675.wmf"/><Relationship Id="rId17" Type="http://schemas.openxmlformats.org/officeDocument/2006/relationships/oleObject" Target="../embeddings/oleObject907.bin"/><Relationship Id="rId25" Type="http://schemas.openxmlformats.org/officeDocument/2006/relationships/oleObject" Target="../embeddings/oleObject911.bin"/><Relationship Id="rId2" Type="http://schemas.openxmlformats.org/officeDocument/2006/relationships/slideLayout" Target="../slideLayouts/slideLayout7.xml"/><Relationship Id="rId16" Type="http://schemas.openxmlformats.org/officeDocument/2006/relationships/image" Target="../media/image677.wmf"/><Relationship Id="rId20" Type="http://schemas.openxmlformats.org/officeDocument/2006/relationships/image" Target="../media/image679.wmf"/><Relationship Id="rId1" Type="http://schemas.openxmlformats.org/officeDocument/2006/relationships/vmlDrawing" Target="../drawings/vmlDrawing85.vml"/><Relationship Id="rId6" Type="http://schemas.openxmlformats.org/officeDocument/2006/relationships/image" Target="../media/image672.wmf"/><Relationship Id="rId11" Type="http://schemas.openxmlformats.org/officeDocument/2006/relationships/oleObject" Target="../embeddings/oleObject904.bin"/><Relationship Id="rId24" Type="http://schemas.openxmlformats.org/officeDocument/2006/relationships/image" Target="../media/image681.wmf"/><Relationship Id="rId5" Type="http://schemas.openxmlformats.org/officeDocument/2006/relationships/oleObject" Target="../embeddings/oleObject901.bin"/><Relationship Id="rId15" Type="http://schemas.openxmlformats.org/officeDocument/2006/relationships/oleObject" Target="../embeddings/oleObject906.bin"/><Relationship Id="rId23" Type="http://schemas.openxmlformats.org/officeDocument/2006/relationships/oleObject" Target="../embeddings/oleObject910.bin"/><Relationship Id="rId28" Type="http://schemas.openxmlformats.org/officeDocument/2006/relationships/image" Target="../media/image683.wmf"/><Relationship Id="rId10" Type="http://schemas.openxmlformats.org/officeDocument/2006/relationships/image" Target="../media/image674.wmf"/><Relationship Id="rId19" Type="http://schemas.openxmlformats.org/officeDocument/2006/relationships/oleObject" Target="../embeddings/oleObject908.bin"/><Relationship Id="rId4" Type="http://schemas.openxmlformats.org/officeDocument/2006/relationships/image" Target="../media/image671.wmf"/><Relationship Id="rId9" Type="http://schemas.openxmlformats.org/officeDocument/2006/relationships/oleObject" Target="../embeddings/oleObject903.bin"/><Relationship Id="rId14" Type="http://schemas.openxmlformats.org/officeDocument/2006/relationships/image" Target="../media/image676.wmf"/><Relationship Id="rId22" Type="http://schemas.openxmlformats.org/officeDocument/2006/relationships/image" Target="../media/image680.wmf"/><Relationship Id="rId27" Type="http://schemas.openxmlformats.org/officeDocument/2006/relationships/oleObject" Target="../embeddings/oleObject912.bin"/></Relationships>
</file>

<file path=ppt/slides/_rels/slide109.xml.rels><?xml version="1.0" encoding="UTF-8" standalone="yes"?>
<Relationships xmlns="http://schemas.openxmlformats.org/package/2006/relationships"><Relationship Id="rId8" Type="http://schemas.openxmlformats.org/officeDocument/2006/relationships/image" Target="../media/image685.wmf"/><Relationship Id="rId13" Type="http://schemas.openxmlformats.org/officeDocument/2006/relationships/oleObject" Target="../embeddings/oleObject918.bin"/><Relationship Id="rId18" Type="http://schemas.openxmlformats.org/officeDocument/2006/relationships/oleObject" Target="../embeddings/oleObject921.bin"/><Relationship Id="rId26" Type="http://schemas.openxmlformats.org/officeDocument/2006/relationships/oleObject" Target="../embeddings/oleObject927.bin"/><Relationship Id="rId3" Type="http://schemas.openxmlformats.org/officeDocument/2006/relationships/oleObject" Target="../embeddings/oleObject913.bin"/><Relationship Id="rId21" Type="http://schemas.openxmlformats.org/officeDocument/2006/relationships/oleObject" Target="../embeddings/oleObject923.bin"/><Relationship Id="rId7" Type="http://schemas.openxmlformats.org/officeDocument/2006/relationships/oleObject" Target="../embeddings/oleObject915.bin"/><Relationship Id="rId12" Type="http://schemas.openxmlformats.org/officeDocument/2006/relationships/image" Target="../media/image687.wmf"/><Relationship Id="rId17" Type="http://schemas.openxmlformats.org/officeDocument/2006/relationships/oleObject" Target="../embeddings/oleObject920.bin"/><Relationship Id="rId25" Type="http://schemas.openxmlformats.org/officeDocument/2006/relationships/oleObject" Target="../embeddings/oleObject926.bin"/><Relationship Id="rId2" Type="http://schemas.openxmlformats.org/officeDocument/2006/relationships/slideLayout" Target="../slideLayouts/slideLayout7.xml"/><Relationship Id="rId16" Type="http://schemas.openxmlformats.org/officeDocument/2006/relationships/image" Target="../media/image689.wmf"/><Relationship Id="rId20" Type="http://schemas.openxmlformats.org/officeDocument/2006/relationships/image" Target="../media/image690.wmf"/><Relationship Id="rId1" Type="http://schemas.openxmlformats.org/officeDocument/2006/relationships/vmlDrawing" Target="../drawings/vmlDrawing86.vml"/><Relationship Id="rId6" Type="http://schemas.openxmlformats.org/officeDocument/2006/relationships/image" Target="../media/image671.wmf"/><Relationship Id="rId11" Type="http://schemas.openxmlformats.org/officeDocument/2006/relationships/oleObject" Target="../embeddings/oleObject917.bin"/><Relationship Id="rId24" Type="http://schemas.openxmlformats.org/officeDocument/2006/relationships/oleObject" Target="../embeddings/oleObject925.bin"/><Relationship Id="rId5" Type="http://schemas.openxmlformats.org/officeDocument/2006/relationships/oleObject" Target="../embeddings/oleObject914.bin"/><Relationship Id="rId15" Type="http://schemas.openxmlformats.org/officeDocument/2006/relationships/oleObject" Target="../embeddings/oleObject919.bin"/><Relationship Id="rId23" Type="http://schemas.openxmlformats.org/officeDocument/2006/relationships/image" Target="../media/image691.wmf"/><Relationship Id="rId10" Type="http://schemas.openxmlformats.org/officeDocument/2006/relationships/image" Target="../media/image686.wmf"/><Relationship Id="rId19" Type="http://schemas.openxmlformats.org/officeDocument/2006/relationships/oleObject" Target="../embeddings/oleObject922.bin"/><Relationship Id="rId4" Type="http://schemas.openxmlformats.org/officeDocument/2006/relationships/image" Target="../media/image684.wmf"/><Relationship Id="rId9" Type="http://schemas.openxmlformats.org/officeDocument/2006/relationships/oleObject" Target="../embeddings/oleObject916.bin"/><Relationship Id="rId14" Type="http://schemas.openxmlformats.org/officeDocument/2006/relationships/image" Target="../media/image688.wmf"/><Relationship Id="rId22" Type="http://schemas.openxmlformats.org/officeDocument/2006/relationships/oleObject" Target="../embeddings/oleObject924.bin"/><Relationship Id="rId27" Type="http://schemas.openxmlformats.org/officeDocument/2006/relationships/image" Target="../media/image692.wmf"/></Relationships>
</file>

<file path=ppt/slides/_rels/slide11.xml.rels><?xml version="1.0" encoding="UTF-8" standalone="yes"?>
<Relationships xmlns="http://schemas.openxmlformats.org/package/2006/relationships"><Relationship Id="rId8" Type="http://schemas.openxmlformats.org/officeDocument/2006/relationships/image" Target="../media/image39.emf"/><Relationship Id="rId13" Type="http://schemas.openxmlformats.org/officeDocument/2006/relationships/oleObject" Target="../embeddings/oleObject47.bin"/><Relationship Id="rId18" Type="http://schemas.openxmlformats.org/officeDocument/2006/relationships/image" Target="../media/image44.emf"/><Relationship Id="rId3" Type="http://schemas.openxmlformats.org/officeDocument/2006/relationships/oleObject" Target="../embeddings/oleObject42.bin"/><Relationship Id="rId21" Type="http://schemas.openxmlformats.org/officeDocument/2006/relationships/oleObject" Target="../embeddings/oleObject51.bin"/><Relationship Id="rId7" Type="http://schemas.openxmlformats.org/officeDocument/2006/relationships/oleObject" Target="../embeddings/oleObject44.bin"/><Relationship Id="rId12" Type="http://schemas.openxmlformats.org/officeDocument/2006/relationships/image" Target="../media/image41.emf"/><Relationship Id="rId17" Type="http://schemas.openxmlformats.org/officeDocument/2006/relationships/oleObject" Target="../embeddings/oleObject49.bin"/><Relationship Id="rId2" Type="http://schemas.openxmlformats.org/officeDocument/2006/relationships/slideLayout" Target="../slideLayouts/slideLayout7.xml"/><Relationship Id="rId16" Type="http://schemas.openxmlformats.org/officeDocument/2006/relationships/image" Target="../media/image43.emf"/><Relationship Id="rId20" Type="http://schemas.openxmlformats.org/officeDocument/2006/relationships/image" Target="../media/image45.wmf"/><Relationship Id="rId1" Type="http://schemas.openxmlformats.org/officeDocument/2006/relationships/vmlDrawing" Target="../drawings/vmlDrawing9.vml"/><Relationship Id="rId6" Type="http://schemas.openxmlformats.org/officeDocument/2006/relationships/image" Target="../media/image38.emf"/><Relationship Id="rId11" Type="http://schemas.openxmlformats.org/officeDocument/2006/relationships/oleObject" Target="../embeddings/oleObject46.bin"/><Relationship Id="rId24" Type="http://schemas.openxmlformats.org/officeDocument/2006/relationships/image" Target="../media/image47.emf"/><Relationship Id="rId5" Type="http://schemas.openxmlformats.org/officeDocument/2006/relationships/oleObject" Target="../embeddings/oleObject43.bin"/><Relationship Id="rId15" Type="http://schemas.openxmlformats.org/officeDocument/2006/relationships/oleObject" Target="../embeddings/oleObject48.bin"/><Relationship Id="rId23" Type="http://schemas.openxmlformats.org/officeDocument/2006/relationships/oleObject" Target="../embeddings/oleObject52.bin"/><Relationship Id="rId10" Type="http://schemas.openxmlformats.org/officeDocument/2006/relationships/image" Target="../media/image40.emf"/><Relationship Id="rId19" Type="http://schemas.openxmlformats.org/officeDocument/2006/relationships/oleObject" Target="../embeddings/oleObject50.bin"/><Relationship Id="rId4" Type="http://schemas.openxmlformats.org/officeDocument/2006/relationships/image" Target="../media/image37.wmf"/><Relationship Id="rId9" Type="http://schemas.openxmlformats.org/officeDocument/2006/relationships/oleObject" Target="../embeddings/oleObject45.bin"/><Relationship Id="rId14" Type="http://schemas.openxmlformats.org/officeDocument/2006/relationships/image" Target="../media/image42.emf"/><Relationship Id="rId22" Type="http://schemas.openxmlformats.org/officeDocument/2006/relationships/image" Target="../media/image46.emf"/></Relationships>
</file>

<file path=ppt/slides/_rels/slide12.xml.rels><?xml version="1.0" encoding="UTF-8" standalone="yes"?>
<Relationships xmlns="http://schemas.openxmlformats.org/package/2006/relationships"><Relationship Id="rId8" Type="http://schemas.openxmlformats.org/officeDocument/2006/relationships/image" Target="../media/image50.emf"/><Relationship Id="rId13" Type="http://schemas.openxmlformats.org/officeDocument/2006/relationships/oleObject" Target="../embeddings/oleObject58.bin"/><Relationship Id="rId18" Type="http://schemas.openxmlformats.org/officeDocument/2006/relationships/image" Target="../media/image54.wmf"/><Relationship Id="rId26" Type="http://schemas.openxmlformats.org/officeDocument/2006/relationships/image" Target="../media/image58.wmf"/><Relationship Id="rId3" Type="http://schemas.openxmlformats.org/officeDocument/2006/relationships/oleObject" Target="../embeddings/oleObject53.bin"/><Relationship Id="rId21" Type="http://schemas.openxmlformats.org/officeDocument/2006/relationships/oleObject" Target="../embeddings/oleObject62.bin"/><Relationship Id="rId7" Type="http://schemas.openxmlformats.org/officeDocument/2006/relationships/oleObject" Target="../embeddings/oleObject55.bin"/><Relationship Id="rId12" Type="http://schemas.openxmlformats.org/officeDocument/2006/relationships/image" Target="../media/image51.emf"/><Relationship Id="rId17" Type="http://schemas.openxmlformats.org/officeDocument/2006/relationships/oleObject" Target="../embeddings/oleObject60.bin"/><Relationship Id="rId25" Type="http://schemas.openxmlformats.org/officeDocument/2006/relationships/oleObject" Target="../embeddings/oleObject64.bin"/><Relationship Id="rId2" Type="http://schemas.openxmlformats.org/officeDocument/2006/relationships/slideLayout" Target="../slideLayouts/slideLayout7.xml"/><Relationship Id="rId16" Type="http://schemas.openxmlformats.org/officeDocument/2006/relationships/image" Target="../media/image53.wmf"/><Relationship Id="rId20" Type="http://schemas.openxmlformats.org/officeDocument/2006/relationships/image" Target="../media/image55.emf"/><Relationship Id="rId29" Type="http://schemas.openxmlformats.org/officeDocument/2006/relationships/oleObject" Target="../embeddings/oleObject66.bin"/><Relationship Id="rId1" Type="http://schemas.openxmlformats.org/officeDocument/2006/relationships/vmlDrawing" Target="../drawings/vmlDrawing10.vml"/><Relationship Id="rId6" Type="http://schemas.openxmlformats.org/officeDocument/2006/relationships/image" Target="../media/image49.emf"/><Relationship Id="rId11" Type="http://schemas.openxmlformats.org/officeDocument/2006/relationships/oleObject" Target="../embeddings/oleObject57.bin"/><Relationship Id="rId24" Type="http://schemas.openxmlformats.org/officeDocument/2006/relationships/image" Target="../media/image57.wmf"/><Relationship Id="rId5" Type="http://schemas.openxmlformats.org/officeDocument/2006/relationships/oleObject" Target="../embeddings/oleObject54.bin"/><Relationship Id="rId15" Type="http://schemas.openxmlformats.org/officeDocument/2006/relationships/oleObject" Target="../embeddings/oleObject59.bin"/><Relationship Id="rId23" Type="http://schemas.openxmlformats.org/officeDocument/2006/relationships/oleObject" Target="../embeddings/oleObject63.bin"/><Relationship Id="rId28" Type="http://schemas.openxmlformats.org/officeDocument/2006/relationships/image" Target="../media/image59.wmf"/><Relationship Id="rId10" Type="http://schemas.openxmlformats.org/officeDocument/2006/relationships/image" Target="../media/image45.wmf"/><Relationship Id="rId19" Type="http://schemas.openxmlformats.org/officeDocument/2006/relationships/oleObject" Target="../embeddings/oleObject61.bin"/><Relationship Id="rId4" Type="http://schemas.openxmlformats.org/officeDocument/2006/relationships/image" Target="../media/image48.emf"/><Relationship Id="rId9" Type="http://schemas.openxmlformats.org/officeDocument/2006/relationships/oleObject" Target="../embeddings/oleObject56.bin"/><Relationship Id="rId14" Type="http://schemas.openxmlformats.org/officeDocument/2006/relationships/image" Target="../media/image52.wmf"/><Relationship Id="rId22" Type="http://schemas.openxmlformats.org/officeDocument/2006/relationships/image" Target="../media/image56.wmf"/><Relationship Id="rId27" Type="http://schemas.openxmlformats.org/officeDocument/2006/relationships/oleObject" Target="../embeddings/oleObject65.bin"/><Relationship Id="rId30" Type="http://schemas.openxmlformats.org/officeDocument/2006/relationships/image" Target="../media/image60.emf"/></Relationships>
</file>

<file path=ppt/slides/_rels/slide13.xml.rels><?xml version="1.0" encoding="UTF-8" standalone="yes"?>
<Relationships xmlns="http://schemas.openxmlformats.org/package/2006/relationships"><Relationship Id="rId8" Type="http://schemas.openxmlformats.org/officeDocument/2006/relationships/image" Target="../media/image63.emf"/><Relationship Id="rId13" Type="http://schemas.openxmlformats.org/officeDocument/2006/relationships/oleObject" Target="../embeddings/oleObject72.bin"/><Relationship Id="rId18" Type="http://schemas.openxmlformats.org/officeDocument/2006/relationships/oleObject" Target="../embeddings/oleObject75.bin"/><Relationship Id="rId3" Type="http://schemas.openxmlformats.org/officeDocument/2006/relationships/oleObject" Target="../embeddings/oleObject67.bin"/><Relationship Id="rId7" Type="http://schemas.openxmlformats.org/officeDocument/2006/relationships/oleObject" Target="../embeddings/oleObject69.bin"/><Relationship Id="rId12" Type="http://schemas.openxmlformats.org/officeDocument/2006/relationships/image" Target="../media/image65.wmf"/><Relationship Id="rId17" Type="http://schemas.openxmlformats.org/officeDocument/2006/relationships/oleObject" Target="../embeddings/oleObject74.bin"/><Relationship Id="rId2" Type="http://schemas.openxmlformats.org/officeDocument/2006/relationships/slideLayout" Target="../slideLayouts/slideLayout7.xml"/><Relationship Id="rId16" Type="http://schemas.openxmlformats.org/officeDocument/2006/relationships/image" Target="../media/image67.wmf"/><Relationship Id="rId1" Type="http://schemas.openxmlformats.org/officeDocument/2006/relationships/vmlDrawing" Target="../drawings/vmlDrawing11.vml"/><Relationship Id="rId6" Type="http://schemas.openxmlformats.org/officeDocument/2006/relationships/image" Target="../media/image62.emf"/><Relationship Id="rId11" Type="http://schemas.openxmlformats.org/officeDocument/2006/relationships/oleObject" Target="../embeddings/oleObject71.bin"/><Relationship Id="rId5" Type="http://schemas.openxmlformats.org/officeDocument/2006/relationships/oleObject" Target="../embeddings/oleObject68.bin"/><Relationship Id="rId15" Type="http://schemas.openxmlformats.org/officeDocument/2006/relationships/oleObject" Target="../embeddings/oleObject73.bin"/><Relationship Id="rId10" Type="http://schemas.openxmlformats.org/officeDocument/2006/relationships/image" Target="../media/image64.wmf"/><Relationship Id="rId19" Type="http://schemas.openxmlformats.org/officeDocument/2006/relationships/image" Target="../media/image68.wmf"/><Relationship Id="rId4" Type="http://schemas.openxmlformats.org/officeDocument/2006/relationships/image" Target="../media/image61.emf"/><Relationship Id="rId9" Type="http://schemas.openxmlformats.org/officeDocument/2006/relationships/oleObject" Target="../embeddings/oleObject70.bin"/><Relationship Id="rId14" Type="http://schemas.openxmlformats.org/officeDocument/2006/relationships/image" Target="../media/image66.wmf"/></Relationships>
</file>

<file path=ppt/slides/_rels/slide14.xml.rels><?xml version="1.0" encoding="UTF-8" standalone="yes"?>
<Relationships xmlns="http://schemas.openxmlformats.org/package/2006/relationships"><Relationship Id="rId13" Type="http://schemas.openxmlformats.org/officeDocument/2006/relationships/image" Target="../media/image73.wmf"/><Relationship Id="rId18" Type="http://schemas.openxmlformats.org/officeDocument/2006/relationships/oleObject" Target="../embeddings/oleObject84.bin"/><Relationship Id="rId26" Type="http://schemas.openxmlformats.org/officeDocument/2006/relationships/oleObject" Target="../embeddings/oleObject91.bin"/><Relationship Id="rId3" Type="http://schemas.openxmlformats.org/officeDocument/2006/relationships/oleObject" Target="../embeddings/oleObject76.bin"/><Relationship Id="rId21" Type="http://schemas.openxmlformats.org/officeDocument/2006/relationships/oleObject" Target="../embeddings/oleObject86.bin"/><Relationship Id="rId34" Type="http://schemas.openxmlformats.org/officeDocument/2006/relationships/oleObject" Target="../embeddings/oleObject97.bin"/><Relationship Id="rId7" Type="http://schemas.openxmlformats.org/officeDocument/2006/relationships/oleObject" Target="../embeddings/oleObject78.bin"/><Relationship Id="rId12" Type="http://schemas.openxmlformats.org/officeDocument/2006/relationships/oleObject" Target="../embeddings/oleObject81.bin"/><Relationship Id="rId17" Type="http://schemas.openxmlformats.org/officeDocument/2006/relationships/image" Target="../media/image75.wmf"/><Relationship Id="rId25" Type="http://schemas.openxmlformats.org/officeDocument/2006/relationships/oleObject" Target="../embeddings/oleObject90.bin"/><Relationship Id="rId33" Type="http://schemas.openxmlformats.org/officeDocument/2006/relationships/oleObject" Target="../embeddings/oleObject96.bin"/><Relationship Id="rId2" Type="http://schemas.openxmlformats.org/officeDocument/2006/relationships/slideLayout" Target="../slideLayouts/slideLayout7.xml"/><Relationship Id="rId16" Type="http://schemas.openxmlformats.org/officeDocument/2006/relationships/oleObject" Target="../embeddings/oleObject83.bin"/><Relationship Id="rId20" Type="http://schemas.openxmlformats.org/officeDocument/2006/relationships/oleObject" Target="../embeddings/oleObject85.bin"/><Relationship Id="rId29" Type="http://schemas.openxmlformats.org/officeDocument/2006/relationships/oleObject" Target="../embeddings/oleObject93.bin"/><Relationship Id="rId1" Type="http://schemas.openxmlformats.org/officeDocument/2006/relationships/vmlDrawing" Target="../drawings/vmlDrawing12.vml"/><Relationship Id="rId6" Type="http://schemas.openxmlformats.org/officeDocument/2006/relationships/image" Target="../media/image70.wmf"/><Relationship Id="rId11" Type="http://schemas.openxmlformats.org/officeDocument/2006/relationships/image" Target="../media/image72.wmf"/><Relationship Id="rId24" Type="http://schemas.openxmlformats.org/officeDocument/2006/relationships/oleObject" Target="../embeddings/oleObject89.bin"/><Relationship Id="rId32" Type="http://schemas.openxmlformats.org/officeDocument/2006/relationships/oleObject" Target="../embeddings/oleObject95.bin"/><Relationship Id="rId5" Type="http://schemas.openxmlformats.org/officeDocument/2006/relationships/oleObject" Target="../embeddings/oleObject77.bin"/><Relationship Id="rId15" Type="http://schemas.openxmlformats.org/officeDocument/2006/relationships/image" Target="../media/image74.wmf"/><Relationship Id="rId23" Type="http://schemas.openxmlformats.org/officeDocument/2006/relationships/oleObject" Target="../embeddings/oleObject88.bin"/><Relationship Id="rId28" Type="http://schemas.openxmlformats.org/officeDocument/2006/relationships/oleObject" Target="../embeddings/oleObject92.bin"/><Relationship Id="rId10" Type="http://schemas.openxmlformats.org/officeDocument/2006/relationships/oleObject" Target="../embeddings/oleObject80.bin"/><Relationship Id="rId19" Type="http://schemas.openxmlformats.org/officeDocument/2006/relationships/image" Target="../media/image76.wmf"/><Relationship Id="rId31" Type="http://schemas.openxmlformats.org/officeDocument/2006/relationships/image" Target="../media/image78.emf"/><Relationship Id="rId4" Type="http://schemas.openxmlformats.org/officeDocument/2006/relationships/image" Target="../media/image69.wmf"/><Relationship Id="rId9" Type="http://schemas.openxmlformats.org/officeDocument/2006/relationships/image" Target="../media/image71.wmf"/><Relationship Id="rId14" Type="http://schemas.openxmlformats.org/officeDocument/2006/relationships/oleObject" Target="../embeddings/oleObject82.bin"/><Relationship Id="rId22" Type="http://schemas.openxmlformats.org/officeDocument/2006/relationships/oleObject" Target="../embeddings/oleObject87.bin"/><Relationship Id="rId27" Type="http://schemas.openxmlformats.org/officeDocument/2006/relationships/image" Target="../media/image77.wmf"/><Relationship Id="rId30" Type="http://schemas.openxmlformats.org/officeDocument/2006/relationships/oleObject" Target="../embeddings/oleObject94.bin"/><Relationship Id="rId8" Type="http://schemas.openxmlformats.org/officeDocument/2006/relationships/oleObject" Target="../embeddings/oleObject79.bin"/></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01.bin"/><Relationship Id="rId13" Type="http://schemas.openxmlformats.org/officeDocument/2006/relationships/image" Target="../media/image73.wmf"/><Relationship Id="rId18" Type="http://schemas.openxmlformats.org/officeDocument/2006/relationships/oleObject" Target="../embeddings/oleObject106.bin"/><Relationship Id="rId3" Type="http://schemas.openxmlformats.org/officeDocument/2006/relationships/oleObject" Target="../embeddings/oleObject98.bin"/><Relationship Id="rId21" Type="http://schemas.openxmlformats.org/officeDocument/2006/relationships/image" Target="../media/image79.emf"/><Relationship Id="rId7" Type="http://schemas.openxmlformats.org/officeDocument/2006/relationships/oleObject" Target="../embeddings/oleObject100.bin"/><Relationship Id="rId12" Type="http://schemas.openxmlformats.org/officeDocument/2006/relationships/oleObject" Target="../embeddings/oleObject103.bin"/><Relationship Id="rId17" Type="http://schemas.openxmlformats.org/officeDocument/2006/relationships/image" Target="../media/image75.wmf"/><Relationship Id="rId25" Type="http://schemas.openxmlformats.org/officeDocument/2006/relationships/oleObject" Target="../embeddings/oleObject111.bin"/><Relationship Id="rId2" Type="http://schemas.openxmlformats.org/officeDocument/2006/relationships/slideLayout" Target="../slideLayouts/slideLayout7.xml"/><Relationship Id="rId16" Type="http://schemas.openxmlformats.org/officeDocument/2006/relationships/oleObject" Target="../embeddings/oleObject105.bin"/><Relationship Id="rId20" Type="http://schemas.openxmlformats.org/officeDocument/2006/relationships/oleObject" Target="../embeddings/oleObject107.bin"/><Relationship Id="rId1" Type="http://schemas.openxmlformats.org/officeDocument/2006/relationships/vmlDrawing" Target="../drawings/vmlDrawing13.vml"/><Relationship Id="rId6" Type="http://schemas.openxmlformats.org/officeDocument/2006/relationships/image" Target="../media/image70.wmf"/><Relationship Id="rId11" Type="http://schemas.openxmlformats.org/officeDocument/2006/relationships/image" Target="../media/image72.wmf"/><Relationship Id="rId24" Type="http://schemas.openxmlformats.org/officeDocument/2006/relationships/oleObject" Target="../embeddings/oleObject110.bin"/><Relationship Id="rId5" Type="http://schemas.openxmlformats.org/officeDocument/2006/relationships/oleObject" Target="../embeddings/oleObject99.bin"/><Relationship Id="rId15" Type="http://schemas.openxmlformats.org/officeDocument/2006/relationships/image" Target="../media/image74.wmf"/><Relationship Id="rId23" Type="http://schemas.openxmlformats.org/officeDocument/2006/relationships/oleObject" Target="../embeddings/oleObject109.bin"/><Relationship Id="rId10" Type="http://schemas.openxmlformats.org/officeDocument/2006/relationships/oleObject" Target="../embeddings/oleObject102.bin"/><Relationship Id="rId19" Type="http://schemas.openxmlformats.org/officeDocument/2006/relationships/image" Target="../media/image76.wmf"/><Relationship Id="rId4" Type="http://schemas.openxmlformats.org/officeDocument/2006/relationships/image" Target="../media/image69.wmf"/><Relationship Id="rId9" Type="http://schemas.openxmlformats.org/officeDocument/2006/relationships/image" Target="../media/image71.wmf"/><Relationship Id="rId14" Type="http://schemas.openxmlformats.org/officeDocument/2006/relationships/oleObject" Target="../embeddings/oleObject104.bin"/><Relationship Id="rId22" Type="http://schemas.openxmlformats.org/officeDocument/2006/relationships/oleObject" Target="../embeddings/oleObject108.bin"/></Relationships>
</file>

<file path=ppt/slides/_rels/slide16.xml.rels><?xml version="1.0" encoding="UTF-8" standalone="yes"?>
<Relationships xmlns="http://schemas.openxmlformats.org/package/2006/relationships"><Relationship Id="rId8" Type="http://schemas.openxmlformats.org/officeDocument/2006/relationships/image" Target="../media/image82.emf"/><Relationship Id="rId13" Type="http://schemas.openxmlformats.org/officeDocument/2006/relationships/oleObject" Target="../embeddings/oleObject117.bin"/><Relationship Id="rId18" Type="http://schemas.openxmlformats.org/officeDocument/2006/relationships/oleObject" Target="../embeddings/oleObject120.bin"/><Relationship Id="rId26" Type="http://schemas.openxmlformats.org/officeDocument/2006/relationships/oleObject" Target="../embeddings/oleObject124.bin"/><Relationship Id="rId3" Type="http://schemas.openxmlformats.org/officeDocument/2006/relationships/oleObject" Target="../embeddings/oleObject112.bin"/><Relationship Id="rId21" Type="http://schemas.openxmlformats.org/officeDocument/2006/relationships/image" Target="../media/image73.wmf"/><Relationship Id="rId7" Type="http://schemas.openxmlformats.org/officeDocument/2006/relationships/oleObject" Target="../embeddings/oleObject114.bin"/><Relationship Id="rId12" Type="http://schemas.openxmlformats.org/officeDocument/2006/relationships/image" Target="../media/image69.wmf"/><Relationship Id="rId17" Type="http://schemas.openxmlformats.org/officeDocument/2006/relationships/image" Target="../media/image71.wmf"/><Relationship Id="rId25" Type="http://schemas.openxmlformats.org/officeDocument/2006/relationships/image" Target="../media/image75.wmf"/><Relationship Id="rId2" Type="http://schemas.openxmlformats.org/officeDocument/2006/relationships/slideLayout" Target="../slideLayouts/slideLayout7.xml"/><Relationship Id="rId16" Type="http://schemas.openxmlformats.org/officeDocument/2006/relationships/oleObject" Target="../embeddings/oleObject119.bin"/><Relationship Id="rId20" Type="http://schemas.openxmlformats.org/officeDocument/2006/relationships/oleObject" Target="../embeddings/oleObject121.bin"/><Relationship Id="rId29" Type="http://schemas.openxmlformats.org/officeDocument/2006/relationships/image" Target="../media/image84.wmf"/><Relationship Id="rId1" Type="http://schemas.openxmlformats.org/officeDocument/2006/relationships/vmlDrawing" Target="../drawings/vmlDrawing14.vml"/><Relationship Id="rId6" Type="http://schemas.openxmlformats.org/officeDocument/2006/relationships/image" Target="../media/image81.emf"/><Relationship Id="rId11" Type="http://schemas.openxmlformats.org/officeDocument/2006/relationships/oleObject" Target="../embeddings/oleObject116.bin"/><Relationship Id="rId24" Type="http://schemas.openxmlformats.org/officeDocument/2006/relationships/oleObject" Target="../embeddings/oleObject123.bin"/><Relationship Id="rId5" Type="http://schemas.openxmlformats.org/officeDocument/2006/relationships/oleObject" Target="../embeddings/oleObject113.bin"/><Relationship Id="rId15" Type="http://schemas.openxmlformats.org/officeDocument/2006/relationships/oleObject" Target="../embeddings/oleObject118.bin"/><Relationship Id="rId23" Type="http://schemas.openxmlformats.org/officeDocument/2006/relationships/image" Target="../media/image74.wmf"/><Relationship Id="rId28" Type="http://schemas.openxmlformats.org/officeDocument/2006/relationships/oleObject" Target="../embeddings/oleObject125.bin"/><Relationship Id="rId10" Type="http://schemas.openxmlformats.org/officeDocument/2006/relationships/image" Target="../media/image83.emf"/><Relationship Id="rId19" Type="http://schemas.openxmlformats.org/officeDocument/2006/relationships/image" Target="../media/image72.wmf"/><Relationship Id="rId31" Type="http://schemas.openxmlformats.org/officeDocument/2006/relationships/image" Target="../media/image85.emf"/><Relationship Id="rId4" Type="http://schemas.openxmlformats.org/officeDocument/2006/relationships/image" Target="../media/image80.emf"/><Relationship Id="rId9" Type="http://schemas.openxmlformats.org/officeDocument/2006/relationships/oleObject" Target="../embeddings/oleObject115.bin"/><Relationship Id="rId14" Type="http://schemas.openxmlformats.org/officeDocument/2006/relationships/image" Target="../media/image70.wmf"/><Relationship Id="rId22" Type="http://schemas.openxmlformats.org/officeDocument/2006/relationships/oleObject" Target="../embeddings/oleObject122.bin"/><Relationship Id="rId27" Type="http://schemas.openxmlformats.org/officeDocument/2006/relationships/image" Target="../media/image76.wmf"/><Relationship Id="rId30" Type="http://schemas.openxmlformats.org/officeDocument/2006/relationships/oleObject" Target="../embeddings/oleObject126.bin"/></Relationships>
</file>

<file path=ppt/slides/_rels/slide17.xml.rels><?xml version="1.0" encoding="UTF-8" standalone="yes"?>
<Relationships xmlns="http://schemas.openxmlformats.org/package/2006/relationships"><Relationship Id="rId13" Type="http://schemas.openxmlformats.org/officeDocument/2006/relationships/oleObject" Target="../embeddings/oleObject133.bin"/><Relationship Id="rId18" Type="http://schemas.openxmlformats.org/officeDocument/2006/relationships/image" Target="../media/image90.wmf"/><Relationship Id="rId26" Type="http://schemas.openxmlformats.org/officeDocument/2006/relationships/image" Target="../media/image94.wmf"/><Relationship Id="rId39" Type="http://schemas.openxmlformats.org/officeDocument/2006/relationships/oleObject" Target="../embeddings/oleObject148.bin"/><Relationship Id="rId21" Type="http://schemas.openxmlformats.org/officeDocument/2006/relationships/oleObject" Target="../embeddings/oleObject137.bin"/><Relationship Id="rId34" Type="http://schemas.openxmlformats.org/officeDocument/2006/relationships/image" Target="../media/image97.wmf"/><Relationship Id="rId42" Type="http://schemas.openxmlformats.org/officeDocument/2006/relationships/oleObject" Target="../embeddings/oleObject150.bin"/><Relationship Id="rId47" Type="http://schemas.openxmlformats.org/officeDocument/2006/relationships/oleObject" Target="../embeddings/oleObject152.bin"/><Relationship Id="rId50" Type="http://schemas.openxmlformats.org/officeDocument/2006/relationships/image" Target="../media/image102.wmf"/><Relationship Id="rId55" Type="http://schemas.openxmlformats.org/officeDocument/2006/relationships/oleObject" Target="../embeddings/oleObject156.bin"/><Relationship Id="rId7" Type="http://schemas.openxmlformats.org/officeDocument/2006/relationships/oleObject" Target="../embeddings/oleObject130.bin"/><Relationship Id="rId2" Type="http://schemas.openxmlformats.org/officeDocument/2006/relationships/slideLayout" Target="../slideLayouts/slideLayout7.xml"/><Relationship Id="rId16" Type="http://schemas.openxmlformats.org/officeDocument/2006/relationships/image" Target="../media/image89.wmf"/><Relationship Id="rId29" Type="http://schemas.openxmlformats.org/officeDocument/2006/relationships/oleObject" Target="../embeddings/oleObject141.bin"/><Relationship Id="rId11" Type="http://schemas.openxmlformats.org/officeDocument/2006/relationships/oleObject" Target="../embeddings/oleObject132.bin"/><Relationship Id="rId24" Type="http://schemas.openxmlformats.org/officeDocument/2006/relationships/image" Target="../media/image93.wmf"/><Relationship Id="rId32" Type="http://schemas.openxmlformats.org/officeDocument/2006/relationships/oleObject" Target="../embeddings/oleObject143.bin"/><Relationship Id="rId37" Type="http://schemas.openxmlformats.org/officeDocument/2006/relationships/image" Target="../media/image69.wmf"/><Relationship Id="rId40" Type="http://schemas.openxmlformats.org/officeDocument/2006/relationships/oleObject" Target="../embeddings/oleObject149.bin"/><Relationship Id="rId45" Type="http://schemas.openxmlformats.org/officeDocument/2006/relationships/image" Target="../media/image100.wmf"/><Relationship Id="rId53" Type="http://schemas.openxmlformats.org/officeDocument/2006/relationships/oleObject" Target="../embeddings/oleObject155.bin"/><Relationship Id="rId58" Type="http://schemas.openxmlformats.org/officeDocument/2006/relationships/oleObject" Target="../embeddings/oleObject158.bin"/><Relationship Id="rId5" Type="http://schemas.openxmlformats.org/officeDocument/2006/relationships/oleObject" Target="../embeddings/oleObject128.bin"/><Relationship Id="rId19" Type="http://schemas.openxmlformats.org/officeDocument/2006/relationships/oleObject" Target="../embeddings/oleObject136.bin"/><Relationship Id="rId4" Type="http://schemas.openxmlformats.org/officeDocument/2006/relationships/image" Target="../media/image17.wmf"/><Relationship Id="rId9" Type="http://schemas.openxmlformats.org/officeDocument/2006/relationships/oleObject" Target="../embeddings/oleObject131.bin"/><Relationship Id="rId14" Type="http://schemas.openxmlformats.org/officeDocument/2006/relationships/image" Target="../media/image88.wmf"/><Relationship Id="rId22" Type="http://schemas.openxmlformats.org/officeDocument/2006/relationships/image" Target="../media/image92.wmf"/><Relationship Id="rId27" Type="http://schemas.openxmlformats.org/officeDocument/2006/relationships/oleObject" Target="../embeddings/oleObject140.bin"/><Relationship Id="rId30" Type="http://schemas.openxmlformats.org/officeDocument/2006/relationships/oleObject" Target="../embeddings/oleObject142.bin"/><Relationship Id="rId35" Type="http://schemas.openxmlformats.org/officeDocument/2006/relationships/oleObject" Target="../embeddings/oleObject145.bin"/><Relationship Id="rId43" Type="http://schemas.openxmlformats.org/officeDocument/2006/relationships/image" Target="../media/image99.wmf"/><Relationship Id="rId48" Type="http://schemas.openxmlformats.org/officeDocument/2006/relationships/image" Target="../media/image101.wmf"/><Relationship Id="rId56" Type="http://schemas.openxmlformats.org/officeDocument/2006/relationships/oleObject" Target="../embeddings/oleObject157.bin"/><Relationship Id="rId8" Type="http://schemas.openxmlformats.org/officeDocument/2006/relationships/image" Target="../media/image86.wmf"/><Relationship Id="rId51" Type="http://schemas.openxmlformats.org/officeDocument/2006/relationships/oleObject" Target="../embeddings/oleObject154.bin"/><Relationship Id="rId3" Type="http://schemas.openxmlformats.org/officeDocument/2006/relationships/oleObject" Target="../embeddings/oleObject127.bin"/><Relationship Id="rId12" Type="http://schemas.openxmlformats.org/officeDocument/2006/relationships/image" Target="../media/image87.wmf"/><Relationship Id="rId17" Type="http://schemas.openxmlformats.org/officeDocument/2006/relationships/oleObject" Target="../embeddings/oleObject135.bin"/><Relationship Id="rId25" Type="http://schemas.openxmlformats.org/officeDocument/2006/relationships/oleObject" Target="../embeddings/oleObject139.bin"/><Relationship Id="rId33" Type="http://schemas.openxmlformats.org/officeDocument/2006/relationships/oleObject" Target="../embeddings/oleObject144.bin"/><Relationship Id="rId38" Type="http://schemas.openxmlformats.org/officeDocument/2006/relationships/oleObject" Target="../embeddings/oleObject147.bin"/><Relationship Id="rId46" Type="http://schemas.openxmlformats.org/officeDocument/2006/relationships/image" Target="../media/image107.gif"/><Relationship Id="rId59" Type="http://schemas.openxmlformats.org/officeDocument/2006/relationships/image" Target="../media/image106.wmf"/><Relationship Id="rId20" Type="http://schemas.openxmlformats.org/officeDocument/2006/relationships/image" Target="../media/image91.wmf"/><Relationship Id="rId41" Type="http://schemas.openxmlformats.org/officeDocument/2006/relationships/image" Target="../media/image98.emf"/><Relationship Id="rId54" Type="http://schemas.openxmlformats.org/officeDocument/2006/relationships/image" Target="../media/image104.wmf"/><Relationship Id="rId1" Type="http://schemas.openxmlformats.org/officeDocument/2006/relationships/vmlDrawing" Target="../drawings/vmlDrawing15.vml"/><Relationship Id="rId6" Type="http://schemas.openxmlformats.org/officeDocument/2006/relationships/oleObject" Target="../embeddings/oleObject129.bin"/><Relationship Id="rId15" Type="http://schemas.openxmlformats.org/officeDocument/2006/relationships/oleObject" Target="../embeddings/oleObject134.bin"/><Relationship Id="rId23" Type="http://schemas.openxmlformats.org/officeDocument/2006/relationships/oleObject" Target="../embeddings/oleObject138.bin"/><Relationship Id="rId28" Type="http://schemas.openxmlformats.org/officeDocument/2006/relationships/image" Target="../media/image95.wmf"/><Relationship Id="rId36" Type="http://schemas.openxmlformats.org/officeDocument/2006/relationships/oleObject" Target="../embeddings/oleObject146.bin"/><Relationship Id="rId49" Type="http://schemas.openxmlformats.org/officeDocument/2006/relationships/oleObject" Target="../embeddings/oleObject153.bin"/><Relationship Id="rId57" Type="http://schemas.openxmlformats.org/officeDocument/2006/relationships/image" Target="../media/image105.wmf"/><Relationship Id="rId10" Type="http://schemas.openxmlformats.org/officeDocument/2006/relationships/image" Target="../media/image84.wmf"/><Relationship Id="rId31" Type="http://schemas.openxmlformats.org/officeDocument/2006/relationships/image" Target="../media/image96.wmf"/><Relationship Id="rId44" Type="http://schemas.openxmlformats.org/officeDocument/2006/relationships/oleObject" Target="../embeddings/oleObject151.bin"/><Relationship Id="rId52" Type="http://schemas.openxmlformats.org/officeDocument/2006/relationships/image" Target="../media/image103.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3" Type="http://schemas.openxmlformats.org/officeDocument/2006/relationships/oleObject" Target="../embeddings/oleObject164.bin"/><Relationship Id="rId18" Type="http://schemas.openxmlformats.org/officeDocument/2006/relationships/oleObject" Target="../embeddings/oleObject167.bin"/><Relationship Id="rId26" Type="http://schemas.openxmlformats.org/officeDocument/2006/relationships/image" Target="../media/image118.emf"/><Relationship Id="rId39" Type="http://schemas.openxmlformats.org/officeDocument/2006/relationships/oleObject" Target="../embeddings/oleObject178.bin"/><Relationship Id="rId21" Type="http://schemas.openxmlformats.org/officeDocument/2006/relationships/oleObject" Target="../embeddings/oleObject169.bin"/><Relationship Id="rId34" Type="http://schemas.openxmlformats.org/officeDocument/2006/relationships/image" Target="../media/image122.emf"/><Relationship Id="rId42" Type="http://schemas.openxmlformats.org/officeDocument/2006/relationships/image" Target="../media/image126.emf"/><Relationship Id="rId7" Type="http://schemas.openxmlformats.org/officeDocument/2006/relationships/oleObject" Target="../embeddings/oleObject161.bin"/><Relationship Id="rId2" Type="http://schemas.openxmlformats.org/officeDocument/2006/relationships/slideLayout" Target="../slideLayouts/slideLayout7.xml"/><Relationship Id="rId16" Type="http://schemas.openxmlformats.org/officeDocument/2006/relationships/oleObject" Target="../embeddings/oleObject166.bin"/><Relationship Id="rId29" Type="http://schemas.openxmlformats.org/officeDocument/2006/relationships/oleObject" Target="../embeddings/oleObject173.bin"/><Relationship Id="rId1" Type="http://schemas.openxmlformats.org/officeDocument/2006/relationships/vmlDrawing" Target="../drawings/vmlDrawing16.vml"/><Relationship Id="rId6" Type="http://schemas.openxmlformats.org/officeDocument/2006/relationships/image" Target="../media/image109.emf"/><Relationship Id="rId11" Type="http://schemas.openxmlformats.org/officeDocument/2006/relationships/oleObject" Target="../embeddings/oleObject163.bin"/><Relationship Id="rId24" Type="http://schemas.openxmlformats.org/officeDocument/2006/relationships/image" Target="../media/image117.emf"/><Relationship Id="rId32" Type="http://schemas.openxmlformats.org/officeDocument/2006/relationships/image" Target="../media/image121.emf"/><Relationship Id="rId37" Type="http://schemas.openxmlformats.org/officeDocument/2006/relationships/oleObject" Target="../embeddings/oleObject177.bin"/><Relationship Id="rId40" Type="http://schemas.openxmlformats.org/officeDocument/2006/relationships/image" Target="../media/image125.emf"/><Relationship Id="rId45" Type="http://schemas.openxmlformats.org/officeDocument/2006/relationships/oleObject" Target="../embeddings/oleObject181.bin"/><Relationship Id="rId5" Type="http://schemas.openxmlformats.org/officeDocument/2006/relationships/oleObject" Target="../embeddings/oleObject160.bin"/><Relationship Id="rId15" Type="http://schemas.openxmlformats.org/officeDocument/2006/relationships/image" Target="../media/image113.emf"/><Relationship Id="rId23" Type="http://schemas.openxmlformats.org/officeDocument/2006/relationships/oleObject" Target="../embeddings/oleObject170.bin"/><Relationship Id="rId28" Type="http://schemas.openxmlformats.org/officeDocument/2006/relationships/image" Target="../media/image119.emf"/><Relationship Id="rId36" Type="http://schemas.openxmlformats.org/officeDocument/2006/relationships/image" Target="../media/image123.emf"/><Relationship Id="rId10" Type="http://schemas.openxmlformats.org/officeDocument/2006/relationships/image" Target="../media/image111.emf"/><Relationship Id="rId19" Type="http://schemas.openxmlformats.org/officeDocument/2006/relationships/oleObject" Target="../embeddings/oleObject168.bin"/><Relationship Id="rId31" Type="http://schemas.openxmlformats.org/officeDocument/2006/relationships/oleObject" Target="../embeddings/oleObject174.bin"/><Relationship Id="rId44" Type="http://schemas.openxmlformats.org/officeDocument/2006/relationships/image" Target="../media/image127.emf"/><Relationship Id="rId4" Type="http://schemas.openxmlformats.org/officeDocument/2006/relationships/image" Target="../media/image108.emf"/><Relationship Id="rId9" Type="http://schemas.openxmlformats.org/officeDocument/2006/relationships/oleObject" Target="../embeddings/oleObject162.bin"/><Relationship Id="rId14" Type="http://schemas.openxmlformats.org/officeDocument/2006/relationships/oleObject" Target="../embeddings/oleObject165.bin"/><Relationship Id="rId22" Type="http://schemas.openxmlformats.org/officeDocument/2006/relationships/image" Target="../media/image116.emf"/><Relationship Id="rId27" Type="http://schemas.openxmlformats.org/officeDocument/2006/relationships/oleObject" Target="../embeddings/oleObject172.bin"/><Relationship Id="rId30" Type="http://schemas.openxmlformats.org/officeDocument/2006/relationships/image" Target="../media/image120.emf"/><Relationship Id="rId35" Type="http://schemas.openxmlformats.org/officeDocument/2006/relationships/oleObject" Target="../embeddings/oleObject176.bin"/><Relationship Id="rId43" Type="http://schemas.openxmlformats.org/officeDocument/2006/relationships/oleObject" Target="../embeddings/oleObject180.bin"/><Relationship Id="rId8" Type="http://schemas.openxmlformats.org/officeDocument/2006/relationships/image" Target="../media/image110.wmf"/><Relationship Id="rId3" Type="http://schemas.openxmlformats.org/officeDocument/2006/relationships/oleObject" Target="../embeddings/oleObject159.bin"/><Relationship Id="rId12" Type="http://schemas.openxmlformats.org/officeDocument/2006/relationships/image" Target="../media/image112.emf"/><Relationship Id="rId17" Type="http://schemas.openxmlformats.org/officeDocument/2006/relationships/image" Target="../media/image114.emf"/><Relationship Id="rId25" Type="http://schemas.openxmlformats.org/officeDocument/2006/relationships/oleObject" Target="../embeddings/oleObject171.bin"/><Relationship Id="rId33" Type="http://schemas.openxmlformats.org/officeDocument/2006/relationships/oleObject" Target="../embeddings/oleObject175.bin"/><Relationship Id="rId38" Type="http://schemas.openxmlformats.org/officeDocument/2006/relationships/image" Target="../media/image124.emf"/><Relationship Id="rId46" Type="http://schemas.openxmlformats.org/officeDocument/2006/relationships/image" Target="../media/image128.emf"/><Relationship Id="rId20" Type="http://schemas.openxmlformats.org/officeDocument/2006/relationships/image" Target="../media/image115.emf"/><Relationship Id="rId41" Type="http://schemas.openxmlformats.org/officeDocument/2006/relationships/oleObject" Target="../embeddings/oleObject179.bin"/></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wmf"/><Relationship Id="rId5" Type="http://schemas.openxmlformats.org/officeDocument/2006/relationships/oleObject" Target="../embeddings/oleObject2.bin"/><Relationship Id="rId4" Type="http://schemas.openxmlformats.org/officeDocument/2006/relationships/image" Target="../media/image1.wmf"/></Relationships>
</file>

<file path=ppt/slides/_rels/slide20.xml.rels><?xml version="1.0" encoding="UTF-8" standalone="yes"?>
<Relationships xmlns="http://schemas.openxmlformats.org/package/2006/relationships"><Relationship Id="rId8" Type="http://schemas.openxmlformats.org/officeDocument/2006/relationships/image" Target="../media/image131.emf"/><Relationship Id="rId13" Type="http://schemas.openxmlformats.org/officeDocument/2006/relationships/oleObject" Target="../embeddings/oleObject187.bin"/><Relationship Id="rId18" Type="http://schemas.openxmlformats.org/officeDocument/2006/relationships/image" Target="../media/image136.emf"/><Relationship Id="rId3" Type="http://schemas.openxmlformats.org/officeDocument/2006/relationships/oleObject" Target="../embeddings/oleObject182.bin"/><Relationship Id="rId21" Type="http://schemas.openxmlformats.org/officeDocument/2006/relationships/oleObject" Target="../embeddings/oleObject191.bin"/><Relationship Id="rId7" Type="http://schemas.openxmlformats.org/officeDocument/2006/relationships/oleObject" Target="../embeddings/oleObject184.bin"/><Relationship Id="rId12" Type="http://schemas.openxmlformats.org/officeDocument/2006/relationships/image" Target="../media/image133.emf"/><Relationship Id="rId17" Type="http://schemas.openxmlformats.org/officeDocument/2006/relationships/oleObject" Target="../embeddings/oleObject189.bin"/><Relationship Id="rId25" Type="http://schemas.openxmlformats.org/officeDocument/2006/relationships/oleObject" Target="../embeddings/oleObject193.bin"/><Relationship Id="rId2" Type="http://schemas.openxmlformats.org/officeDocument/2006/relationships/slideLayout" Target="../slideLayouts/slideLayout7.xml"/><Relationship Id="rId16" Type="http://schemas.openxmlformats.org/officeDocument/2006/relationships/image" Target="../media/image135.emf"/><Relationship Id="rId20" Type="http://schemas.openxmlformats.org/officeDocument/2006/relationships/image" Target="../media/image137.emf"/><Relationship Id="rId1" Type="http://schemas.openxmlformats.org/officeDocument/2006/relationships/vmlDrawing" Target="../drawings/vmlDrawing17.vml"/><Relationship Id="rId6" Type="http://schemas.openxmlformats.org/officeDocument/2006/relationships/image" Target="../media/image130.wmf"/><Relationship Id="rId11" Type="http://schemas.openxmlformats.org/officeDocument/2006/relationships/oleObject" Target="../embeddings/oleObject186.bin"/><Relationship Id="rId24" Type="http://schemas.openxmlformats.org/officeDocument/2006/relationships/image" Target="../media/image97.wmf"/><Relationship Id="rId5" Type="http://schemas.openxmlformats.org/officeDocument/2006/relationships/oleObject" Target="../embeddings/oleObject183.bin"/><Relationship Id="rId15" Type="http://schemas.openxmlformats.org/officeDocument/2006/relationships/oleObject" Target="../embeddings/oleObject188.bin"/><Relationship Id="rId23" Type="http://schemas.openxmlformats.org/officeDocument/2006/relationships/oleObject" Target="../embeddings/oleObject192.bin"/><Relationship Id="rId10" Type="http://schemas.openxmlformats.org/officeDocument/2006/relationships/image" Target="../media/image132.emf"/><Relationship Id="rId19" Type="http://schemas.openxmlformats.org/officeDocument/2006/relationships/oleObject" Target="../embeddings/oleObject190.bin"/><Relationship Id="rId4" Type="http://schemas.openxmlformats.org/officeDocument/2006/relationships/image" Target="../media/image129.wmf"/><Relationship Id="rId9" Type="http://schemas.openxmlformats.org/officeDocument/2006/relationships/oleObject" Target="../embeddings/oleObject185.bin"/><Relationship Id="rId14" Type="http://schemas.openxmlformats.org/officeDocument/2006/relationships/image" Target="../media/image134.emf"/><Relationship Id="rId22" Type="http://schemas.openxmlformats.org/officeDocument/2006/relationships/image" Target="../media/image138.emf"/></Relationships>
</file>

<file path=ppt/slides/_rels/slide21.xml.rels><?xml version="1.0" encoding="UTF-8" standalone="yes"?>
<Relationships xmlns="http://schemas.openxmlformats.org/package/2006/relationships"><Relationship Id="rId13" Type="http://schemas.openxmlformats.org/officeDocument/2006/relationships/image" Target="../media/image143.wmf"/><Relationship Id="rId18" Type="http://schemas.openxmlformats.org/officeDocument/2006/relationships/oleObject" Target="../embeddings/oleObject202.bin"/><Relationship Id="rId26" Type="http://schemas.openxmlformats.org/officeDocument/2006/relationships/image" Target="../media/image149.wmf"/><Relationship Id="rId21" Type="http://schemas.openxmlformats.org/officeDocument/2006/relationships/image" Target="../media/image147.wmf"/><Relationship Id="rId34" Type="http://schemas.openxmlformats.org/officeDocument/2006/relationships/image" Target="../media/image153.wmf"/><Relationship Id="rId7" Type="http://schemas.openxmlformats.org/officeDocument/2006/relationships/oleObject" Target="../embeddings/oleObject196.bin"/><Relationship Id="rId12" Type="http://schemas.openxmlformats.org/officeDocument/2006/relationships/oleObject" Target="../embeddings/oleObject199.bin"/><Relationship Id="rId17" Type="http://schemas.openxmlformats.org/officeDocument/2006/relationships/image" Target="../media/image145.wmf"/><Relationship Id="rId25" Type="http://schemas.openxmlformats.org/officeDocument/2006/relationships/oleObject" Target="../embeddings/oleObject206.bin"/><Relationship Id="rId33" Type="http://schemas.openxmlformats.org/officeDocument/2006/relationships/oleObject" Target="../embeddings/oleObject210.bin"/><Relationship Id="rId38" Type="http://schemas.openxmlformats.org/officeDocument/2006/relationships/image" Target="../media/image100.wmf"/><Relationship Id="rId2" Type="http://schemas.openxmlformats.org/officeDocument/2006/relationships/slideLayout" Target="../slideLayouts/slideLayout7.xml"/><Relationship Id="rId16" Type="http://schemas.openxmlformats.org/officeDocument/2006/relationships/oleObject" Target="../embeddings/oleObject201.bin"/><Relationship Id="rId20" Type="http://schemas.openxmlformats.org/officeDocument/2006/relationships/oleObject" Target="../embeddings/oleObject203.bin"/><Relationship Id="rId29" Type="http://schemas.openxmlformats.org/officeDocument/2006/relationships/oleObject" Target="../embeddings/oleObject208.bin"/><Relationship Id="rId1" Type="http://schemas.openxmlformats.org/officeDocument/2006/relationships/vmlDrawing" Target="../drawings/vmlDrawing18.vml"/><Relationship Id="rId6" Type="http://schemas.openxmlformats.org/officeDocument/2006/relationships/image" Target="../media/image140.wmf"/><Relationship Id="rId11" Type="http://schemas.openxmlformats.org/officeDocument/2006/relationships/oleObject" Target="../embeddings/oleObject198.bin"/><Relationship Id="rId24" Type="http://schemas.openxmlformats.org/officeDocument/2006/relationships/image" Target="../media/image148.wmf"/><Relationship Id="rId32" Type="http://schemas.openxmlformats.org/officeDocument/2006/relationships/image" Target="../media/image152.wmf"/><Relationship Id="rId37" Type="http://schemas.openxmlformats.org/officeDocument/2006/relationships/oleObject" Target="../embeddings/oleObject212.bin"/><Relationship Id="rId5" Type="http://schemas.openxmlformats.org/officeDocument/2006/relationships/oleObject" Target="../embeddings/oleObject195.bin"/><Relationship Id="rId15" Type="http://schemas.openxmlformats.org/officeDocument/2006/relationships/image" Target="../media/image144.wmf"/><Relationship Id="rId23" Type="http://schemas.openxmlformats.org/officeDocument/2006/relationships/oleObject" Target="../embeddings/oleObject205.bin"/><Relationship Id="rId28" Type="http://schemas.openxmlformats.org/officeDocument/2006/relationships/image" Target="../media/image150.wmf"/><Relationship Id="rId36" Type="http://schemas.openxmlformats.org/officeDocument/2006/relationships/image" Target="../media/image154.wmf"/><Relationship Id="rId10" Type="http://schemas.openxmlformats.org/officeDocument/2006/relationships/image" Target="../media/image142.wmf"/><Relationship Id="rId19" Type="http://schemas.openxmlformats.org/officeDocument/2006/relationships/image" Target="../media/image146.wmf"/><Relationship Id="rId31" Type="http://schemas.openxmlformats.org/officeDocument/2006/relationships/oleObject" Target="../embeddings/oleObject209.bin"/><Relationship Id="rId4" Type="http://schemas.openxmlformats.org/officeDocument/2006/relationships/image" Target="../media/image139.wmf"/><Relationship Id="rId9" Type="http://schemas.openxmlformats.org/officeDocument/2006/relationships/oleObject" Target="../embeddings/oleObject197.bin"/><Relationship Id="rId14" Type="http://schemas.openxmlformats.org/officeDocument/2006/relationships/oleObject" Target="../embeddings/oleObject200.bin"/><Relationship Id="rId22" Type="http://schemas.openxmlformats.org/officeDocument/2006/relationships/oleObject" Target="../embeddings/oleObject204.bin"/><Relationship Id="rId27" Type="http://schemas.openxmlformats.org/officeDocument/2006/relationships/oleObject" Target="../embeddings/oleObject207.bin"/><Relationship Id="rId30" Type="http://schemas.openxmlformats.org/officeDocument/2006/relationships/image" Target="../media/image151.wmf"/><Relationship Id="rId35" Type="http://schemas.openxmlformats.org/officeDocument/2006/relationships/oleObject" Target="../embeddings/oleObject211.bin"/><Relationship Id="rId8" Type="http://schemas.openxmlformats.org/officeDocument/2006/relationships/image" Target="../media/image141.wmf"/><Relationship Id="rId3" Type="http://schemas.openxmlformats.org/officeDocument/2006/relationships/oleObject" Target="../embeddings/oleObject194.bin"/></Relationships>
</file>

<file path=ppt/slides/_rels/slide22.xml.rels><?xml version="1.0" encoding="UTF-8" standalone="yes"?>
<Relationships xmlns="http://schemas.openxmlformats.org/package/2006/relationships"><Relationship Id="rId13" Type="http://schemas.openxmlformats.org/officeDocument/2006/relationships/oleObject" Target="../embeddings/oleObject218.bin"/><Relationship Id="rId18" Type="http://schemas.openxmlformats.org/officeDocument/2006/relationships/image" Target="../media/image145.wmf"/><Relationship Id="rId26" Type="http://schemas.openxmlformats.org/officeDocument/2006/relationships/image" Target="../media/image159.emf"/><Relationship Id="rId3" Type="http://schemas.openxmlformats.org/officeDocument/2006/relationships/oleObject" Target="../embeddings/oleObject213.bin"/><Relationship Id="rId21" Type="http://schemas.openxmlformats.org/officeDocument/2006/relationships/oleObject" Target="../embeddings/oleObject222.bin"/><Relationship Id="rId34" Type="http://schemas.openxmlformats.org/officeDocument/2006/relationships/image" Target="../media/image163.emf"/><Relationship Id="rId7" Type="http://schemas.openxmlformats.org/officeDocument/2006/relationships/oleObject" Target="../embeddings/oleObject215.bin"/><Relationship Id="rId12" Type="http://schemas.openxmlformats.org/officeDocument/2006/relationships/image" Target="../media/image142.wmf"/><Relationship Id="rId17" Type="http://schemas.openxmlformats.org/officeDocument/2006/relationships/oleObject" Target="../embeddings/oleObject220.bin"/><Relationship Id="rId25" Type="http://schemas.openxmlformats.org/officeDocument/2006/relationships/oleObject" Target="../embeddings/oleObject224.bin"/><Relationship Id="rId33" Type="http://schemas.openxmlformats.org/officeDocument/2006/relationships/oleObject" Target="../embeddings/oleObject228.bin"/><Relationship Id="rId2" Type="http://schemas.openxmlformats.org/officeDocument/2006/relationships/slideLayout" Target="../slideLayouts/slideLayout7.xml"/><Relationship Id="rId16" Type="http://schemas.openxmlformats.org/officeDocument/2006/relationships/image" Target="../media/image144.wmf"/><Relationship Id="rId20" Type="http://schemas.openxmlformats.org/officeDocument/2006/relationships/image" Target="../media/image146.wmf"/><Relationship Id="rId29" Type="http://schemas.openxmlformats.org/officeDocument/2006/relationships/oleObject" Target="../embeddings/oleObject226.bin"/><Relationship Id="rId1" Type="http://schemas.openxmlformats.org/officeDocument/2006/relationships/vmlDrawing" Target="../drawings/vmlDrawing19.vml"/><Relationship Id="rId6" Type="http://schemas.openxmlformats.org/officeDocument/2006/relationships/image" Target="../media/image155.emf"/><Relationship Id="rId11" Type="http://schemas.openxmlformats.org/officeDocument/2006/relationships/oleObject" Target="../embeddings/oleObject217.bin"/><Relationship Id="rId24" Type="http://schemas.openxmlformats.org/officeDocument/2006/relationships/image" Target="../media/image158.emf"/><Relationship Id="rId32" Type="http://schemas.openxmlformats.org/officeDocument/2006/relationships/image" Target="../media/image162.emf"/><Relationship Id="rId5" Type="http://schemas.openxmlformats.org/officeDocument/2006/relationships/oleObject" Target="../embeddings/oleObject214.bin"/><Relationship Id="rId15" Type="http://schemas.openxmlformats.org/officeDocument/2006/relationships/oleObject" Target="../embeddings/oleObject219.bin"/><Relationship Id="rId23" Type="http://schemas.openxmlformats.org/officeDocument/2006/relationships/oleObject" Target="../embeddings/oleObject223.bin"/><Relationship Id="rId28" Type="http://schemas.openxmlformats.org/officeDocument/2006/relationships/image" Target="../media/image160.emf"/><Relationship Id="rId10" Type="http://schemas.openxmlformats.org/officeDocument/2006/relationships/image" Target="../media/image140.wmf"/><Relationship Id="rId19" Type="http://schemas.openxmlformats.org/officeDocument/2006/relationships/oleObject" Target="../embeddings/oleObject221.bin"/><Relationship Id="rId31" Type="http://schemas.openxmlformats.org/officeDocument/2006/relationships/oleObject" Target="../embeddings/oleObject227.bin"/><Relationship Id="rId4" Type="http://schemas.openxmlformats.org/officeDocument/2006/relationships/image" Target="../media/image84.wmf"/><Relationship Id="rId9" Type="http://schemas.openxmlformats.org/officeDocument/2006/relationships/oleObject" Target="../embeddings/oleObject216.bin"/><Relationship Id="rId14" Type="http://schemas.openxmlformats.org/officeDocument/2006/relationships/image" Target="../media/image143.wmf"/><Relationship Id="rId22" Type="http://schemas.openxmlformats.org/officeDocument/2006/relationships/image" Target="../media/image157.emf"/><Relationship Id="rId27" Type="http://schemas.openxmlformats.org/officeDocument/2006/relationships/oleObject" Target="../embeddings/oleObject225.bin"/><Relationship Id="rId30" Type="http://schemas.openxmlformats.org/officeDocument/2006/relationships/image" Target="../media/image161.emf"/><Relationship Id="rId8" Type="http://schemas.openxmlformats.org/officeDocument/2006/relationships/image" Target="../media/image156.emf"/></Relationships>
</file>

<file path=ppt/slides/_rels/slide23.xml.rels><?xml version="1.0" encoding="UTF-8" standalone="yes"?>
<Relationships xmlns="http://schemas.openxmlformats.org/package/2006/relationships"><Relationship Id="rId13" Type="http://schemas.openxmlformats.org/officeDocument/2006/relationships/oleObject" Target="../embeddings/oleObject234.bin"/><Relationship Id="rId18" Type="http://schemas.openxmlformats.org/officeDocument/2006/relationships/image" Target="../media/image140.wmf"/><Relationship Id="rId26" Type="http://schemas.openxmlformats.org/officeDocument/2006/relationships/image" Target="../media/image145.wmf"/><Relationship Id="rId39" Type="http://schemas.openxmlformats.org/officeDocument/2006/relationships/oleObject" Target="../embeddings/oleObject248.bin"/><Relationship Id="rId21" Type="http://schemas.openxmlformats.org/officeDocument/2006/relationships/oleObject" Target="../embeddings/oleObject238.bin"/><Relationship Id="rId34" Type="http://schemas.openxmlformats.org/officeDocument/2006/relationships/oleObject" Target="../embeddings/oleObject245.bin"/><Relationship Id="rId42" Type="http://schemas.openxmlformats.org/officeDocument/2006/relationships/image" Target="../media/image153.wmf"/><Relationship Id="rId7" Type="http://schemas.openxmlformats.org/officeDocument/2006/relationships/oleObject" Target="../embeddings/oleObject231.bin"/><Relationship Id="rId2" Type="http://schemas.openxmlformats.org/officeDocument/2006/relationships/slideLayout" Target="../slideLayouts/slideLayout7.xml"/><Relationship Id="rId16" Type="http://schemas.openxmlformats.org/officeDocument/2006/relationships/image" Target="../media/image151.wmf"/><Relationship Id="rId20" Type="http://schemas.openxmlformats.org/officeDocument/2006/relationships/image" Target="../media/image142.wmf"/><Relationship Id="rId29" Type="http://schemas.openxmlformats.org/officeDocument/2006/relationships/oleObject" Target="../embeddings/oleObject242.bin"/><Relationship Id="rId41" Type="http://schemas.openxmlformats.org/officeDocument/2006/relationships/oleObject" Target="../embeddings/oleObject249.bin"/><Relationship Id="rId1" Type="http://schemas.openxmlformats.org/officeDocument/2006/relationships/vmlDrawing" Target="../drawings/vmlDrawing20.vml"/><Relationship Id="rId6" Type="http://schemas.openxmlformats.org/officeDocument/2006/relationships/image" Target="../media/image165.wmf"/><Relationship Id="rId11" Type="http://schemas.openxmlformats.org/officeDocument/2006/relationships/oleObject" Target="../embeddings/oleObject233.bin"/><Relationship Id="rId24" Type="http://schemas.openxmlformats.org/officeDocument/2006/relationships/image" Target="../media/image144.wmf"/><Relationship Id="rId32" Type="http://schemas.openxmlformats.org/officeDocument/2006/relationships/image" Target="../media/image141.wmf"/><Relationship Id="rId37" Type="http://schemas.openxmlformats.org/officeDocument/2006/relationships/oleObject" Target="../embeddings/oleObject247.bin"/><Relationship Id="rId40" Type="http://schemas.openxmlformats.org/officeDocument/2006/relationships/image" Target="../media/image152.wmf"/><Relationship Id="rId5" Type="http://schemas.openxmlformats.org/officeDocument/2006/relationships/oleObject" Target="../embeddings/oleObject230.bin"/><Relationship Id="rId15" Type="http://schemas.openxmlformats.org/officeDocument/2006/relationships/oleObject" Target="../embeddings/oleObject235.bin"/><Relationship Id="rId23" Type="http://schemas.openxmlformats.org/officeDocument/2006/relationships/oleObject" Target="../embeddings/oleObject239.bin"/><Relationship Id="rId28" Type="http://schemas.openxmlformats.org/officeDocument/2006/relationships/image" Target="../media/image146.wmf"/><Relationship Id="rId36" Type="http://schemas.openxmlformats.org/officeDocument/2006/relationships/image" Target="../media/image148.wmf"/><Relationship Id="rId10" Type="http://schemas.openxmlformats.org/officeDocument/2006/relationships/image" Target="../media/image167.wmf"/><Relationship Id="rId19" Type="http://schemas.openxmlformats.org/officeDocument/2006/relationships/oleObject" Target="../embeddings/oleObject237.bin"/><Relationship Id="rId31" Type="http://schemas.openxmlformats.org/officeDocument/2006/relationships/oleObject" Target="../embeddings/oleObject243.bin"/><Relationship Id="rId44" Type="http://schemas.openxmlformats.org/officeDocument/2006/relationships/image" Target="../media/image154.wmf"/><Relationship Id="rId4" Type="http://schemas.openxmlformats.org/officeDocument/2006/relationships/image" Target="../media/image164.wmf"/><Relationship Id="rId9" Type="http://schemas.openxmlformats.org/officeDocument/2006/relationships/oleObject" Target="../embeddings/oleObject232.bin"/><Relationship Id="rId14" Type="http://schemas.openxmlformats.org/officeDocument/2006/relationships/image" Target="../media/image150.wmf"/><Relationship Id="rId22" Type="http://schemas.openxmlformats.org/officeDocument/2006/relationships/image" Target="../media/image143.wmf"/><Relationship Id="rId27" Type="http://schemas.openxmlformats.org/officeDocument/2006/relationships/oleObject" Target="../embeddings/oleObject241.bin"/><Relationship Id="rId30" Type="http://schemas.openxmlformats.org/officeDocument/2006/relationships/image" Target="../media/image147.wmf"/><Relationship Id="rId35" Type="http://schemas.openxmlformats.org/officeDocument/2006/relationships/oleObject" Target="../embeddings/oleObject246.bin"/><Relationship Id="rId43" Type="http://schemas.openxmlformats.org/officeDocument/2006/relationships/oleObject" Target="../embeddings/oleObject250.bin"/><Relationship Id="rId8" Type="http://schemas.openxmlformats.org/officeDocument/2006/relationships/image" Target="../media/image166.wmf"/><Relationship Id="rId3" Type="http://schemas.openxmlformats.org/officeDocument/2006/relationships/oleObject" Target="../embeddings/oleObject229.bin"/><Relationship Id="rId12" Type="http://schemas.openxmlformats.org/officeDocument/2006/relationships/image" Target="../media/image168.wmf"/><Relationship Id="rId17" Type="http://schemas.openxmlformats.org/officeDocument/2006/relationships/oleObject" Target="../embeddings/oleObject236.bin"/><Relationship Id="rId25" Type="http://schemas.openxmlformats.org/officeDocument/2006/relationships/oleObject" Target="../embeddings/oleObject240.bin"/><Relationship Id="rId33" Type="http://schemas.openxmlformats.org/officeDocument/2006/relationships/oleObject" Target="../embeddings/oleObject244.bin"/><Relationship Id="rId38" Type="http://schemas.openxmlformats.org/officeDocument/2006/relationships/image" Target="../media/image149.wmf"/></Relationships>
</file>

<file path=ppt/slides/_rels/slide24.xml.rels><?xml version="1.0" encoding="UTF-8" standalone="yes"?>
<Relationships xmlns="http://schemas.openxmlformats.org/package/2006/relationships"><Relationship Id="rId8" Type="http://schemas.openxmlformats.org/officeDocument/2006/relationships/image" Target="../media/image171.emf"/><Relationship Id="rId13" Type="http://schemas.openxmlformats.org/officeDocument/2006/relationships/oleObject" Target="../embeddings/oleObject256.bin"/><Relationship Id="rId3" Type="http://schemas.openxmlformats.org/officeDocument/2006/relationships/oleObject" Target="../embeddings/oleObject251.bin"/><Relationship Id="rId7" Type="http://schemas.openxmlformats.org/officeDocument/2006/relationships/oleObject" Target="../embeddings/oleObject253.bin"/><Relationship Id="rId12" Type="http://schemas.openxmlformats.org/officeDocument/2006/relationships/image" Target="../media/image173.wmf"/><Relationship Id="rId2" Type="http://schemas.openxmlformats.org/officeDocument/2006/relationships/slideLayout" Target="../slideLayouts/slideLayout7.xml"/><Relationship Id="rId16" Type="http://schemas.openxmlformats.org/officeDocument/2006/relationships/image" Target="../media/image175.wmf"/><Relationship Id="rId1" Type="http://schemas.openxmlformats.org/officeDocument/2006/relationships/vmlDrawing" Target="../drawings/vmlDrawing21.vml"/><Relationship Id="rId6" Type="http://schemas.openxmlformats.org/officeDocument/2006/relationships/image" Target="../media/image170.emf"/><Relationship Id="rId11" Type="http://schemas.openxmlformats.org/officeDocument/2006/relationships/oleObject" Target="../embeddings/oleObject255.bin"/><Relationship Id="rId5" Type="http://schemas.openxmlformats.org/officeDocument/2006/relationships/oleObject" Target="../embeddings/oleObject252.bin"/><Relationship Id="rId15" Type="http://schemas.openxmlformats.org/officeDocument/2006/relationships/oleObject" Target="../embeddings/oleObject257.bin"/><Relationship Id="rId10" Type="http://schemas.openxmlformats.org/officeDocument/2006/relationships/image" Target="../media/image172.wmf"/><Relationship Id="rId4" Type="http://schemas.openxmlformats.org/officeDocument/2006/relationships/image" Target="../media/image169.emf"/><Relationship Id="rId9" Type="http://schemas.openxmlformats.org/officeDocument/2006/relationships/oleObject" Target="../embeddings/oleObject254.bin"/><Relationship Id="rId14" Type="http://schemas.openxmlformats.org/officeDocument/2006/relationships/image" Target="../media/image174.wmf"/></Relationships>
</file>

<file path=ppt/slides/_rels/slide25.xml.rels><?xml version="1.0" encoding="UTF-8" standalone="yes"?>
<Relationships xmlns="http://schemas.openxmlformats.org/package/2006/relationships"><Relationship Id="rId13" Type="http://schemas.openxmlformats.org/officeDocument/2006/relationships/oleObject" Target="../embeddings/oleObject265.bin"/><Relationship Id="rId18" Type="http://schemas.openxmlformats.org/officeDocument/2006/relationships/oleObject" Target="../embeddings/oleObject269.bin"/><Relationship Id="rId26" Type="http://schemas.openxmlformats.org/officeDocument/2006/relationships/oleObject" Target="../embeddings/oleObject274.bin"/><Relationship Id="rId39" Type="http://schemas.openxmlformats.org/officeDocument/2006/relationships/oleObject" Target="../embeddings/oleObject281.bin"/><Relationship Id="rId21" Type="http://schemas.openxmlformats.org/officeDocument/2006/relationships/oleObject" Target="../embeddings/oleObject271.bin"/><Relationship Id="rId34" Type="http://schemas.openxmlformats.org/officeDocument/2006/relationships/image" Target="../media/image178.emf"/><Relationship Id="rId42" Type="http://schemas.openxmlformats.org/officeDocument/2006/relationships/image" Target="../media/image180.emf"/><Relationship Id="rId47" Type="http://schemas.openxmlformats.org/officeDocument/2006/relationships/oleObject" Target="../embeddings/oleObject285.bin"/><Relationship Id="rId50" Type="http://schemas.openxmlformats.org/officeDocument/2006/relationships/oleObject" Target="../embeddings/oleObject287.bin"/><Relationship Id="rId7" Type="http://schemas.openxmlformats.org/officeDocument/2006/relationships/oleObject" Target="../embeddings/oleObject260.bin"/><Relationship Id="rId2" Type="http://schemas.openxmlformats.org/officeDocument/2006/relationships/slideLayout" Target="../slideLayouts/slideLayout7.xml"/><Relationship Id="rId16" Type="http://schemas.openxmlformats.org/officeDocument/2006/relationships/image" Target="../media/image176.wmf"/><Relationship Id="rId29" Type="http://schemas.openxmlformats.org/officeDocument/2006/relationships/image" Target="../media/image144.wmf"/><Relationship Id="rId11" Type="http://schemas.openxmlformats.org/officeDocument/2006/relationships/oleObject" Target="../embeddings/oleObject263.bin"/><Relationship Id="rId24" Type="http://schemas.openxmlformats.org/officeDocument/2006/relationships/oleObject" Target="../embeddings/oleObject273.bin"/><Relationship Id="rId32" Type="http://schemas.openxmlformats.org/officeDocument/2006/relationships/image" Target="../media/image177.emf"/><Relationship Id="rId37" Type="http://schemas.openxmlformats.org/officeDocument/2006/relationships/oleObject" Target="../embeddings/oleObject280.bin"/><Relationship Id="rId40" Type="http://schemas.openxmlformats.org/officeDocument/2006/relationships/image" Target="../media/image143.wmf"/><Relationship Id="rId45" Type="http://schemas.openxmlformats.org/officeDocument/2006/relationships/oleObject" Target="../embeddings/oleObject284.bin"/><Relationship Id="rId5" Type="http://schemas.openxmlformats.org/officeDocument/2006/relationships/image" Target="../media/image140.wmf"/><Relationship Id="rId15" Type="http://schemas.openxmlformats.org/officeDocument/2006/relationships/oleObject" Target="../embeddings/oleObject267.bin"/><Relationship Id="rId23" Type="http://schemas.openxmlformats.org/officeDocument/2006/relationships/image" Target="../media/image150.wmf"/><Relationship Id="rId28" Type="http://schemas.openxmlformats.org/officeDocument/2006/relationships/oleObject" Target="../embeddings/oleObject275.bin"/><Relationship Id="rId36" Type="http://schemas.openxmlformats.org/officeDocument/2006/relationships/image" Target="../media/image148.wmf"/><Relationship Id="rId49" Type="http://schemas.openxmlformats.org/officeDocument/2006/relationships/oleObject" Target="../embeddings/oleObject286.bin"/><Relationship Id="rId10" Type="http://schemas.openxmlformats.org/officeDocument/2006/relationships/oleObject" Target="../embeddings/oleObject262.bin"/><Relationship Id="rId19" Type="http://schemas.openxmlformats.org/officeDocument/2006/relationships/image" Target="../media/image141.wmf"/><Relationship Id="rId31" Type="http://schemas.openxmlformats.org/officeDocument/2006/relationships/oleObject" Target="../embeddings/oleObject277.bin"/><Relationship Id="rId44" Type="http://schemas.openxmlformats.org/officeDocument/2006/relationships/image" Target="../media/image181.emf"/><Relationship Id="rId52" Type="http://schemas.openxmlformats.org/officeDocument/2006/relationships/image" Target="../media/image183.emf"/><Relationship Id="rId4" Type="http://schemas.openxmlformats.org/officeDocument/2006/relationships/oleObject" Target="../embeddings/oleObject258.bin"/><Relationship Id="rId9" Type="http://schemas.openxmlformats.org/officeDocument/2006/relationships/image" Target="../media/image142.wmf"/><Relationship Id="rId14" Type="http://schemas.openxmlformats.org/officeDocument/2006/relationships/oleObject" Target="../embeddings/oleObject266.bin"/><Relationship Id="rId22" Type="http://schemas.openxmlformats.org/officeDocument/2006/relationships/oleObject" Target="../embeddings/oleObject272.bin"/><Relationship Id="rId27" Type="http://schemas.openxmlformats.org/officeDocument/2006/relationships/image" Target="../media/image145.wmf"/><Relationship Id="rId30" Type="http://schemas.openxmlformats.org/officeDocument/2006/relationships/oleObject" Target="../embeddings/oleObject276.bin"/><Relationship Id="rId35" Type="http://schemas.openxmlformats.org/officeDocument/2006/relationships/oleObject" Target="../embeddings/oleObject279.bin"/><Relationship Id="rId43" Type="http://schemas.openxmlformats.org/officeDocument/2006/relationships/oleObject" Target="../embeddings/oleObject283.bin"/><Relationship Id="rId48" Type="http://schemas.openxmlformats.org/officeDocument/2006/relationships/image" Target="../media/image182.wmf"/><Relationship Id="rId8" Type="http://schemas.openxmlformats.org/officeDocument/2006/relationships/oleObject" Target="../embeddings/oleObject261.bin"/><Relationship Id="rId51" Type="http://schemas.openxmlformats.org/officeDocument/2006/relationships/oleObject" Target="../embeddings/oleObject288.bin"/><Relationship Id="rId3" Type="http://schemas.openxmlformats.org/officeDocument/2006/relationships/image" Target="../media/image184.png"/><Relationship Id="rId12" Type="http://schemas.openxmlformats.org/officeDocument/2006/relationships/oleObject" Target="../embeddings/oleObject264.bin"/><Relationship Id="rId17" Type="http://schemas.openxmlformats.org/officeDocument/2006/relationships/oleObject" Target="../embeddings/oleObject268.bin"/><Relationship Id="rId25" Type="http://schemas.openxmlformats.org/officeDocument/2006/relationships/image" Target="../media/image146.wmf"/><Relationship Id="rId33" Type="http://schemas.openxmlformats.org/officeDocument/2006/relationships/oleObject" Target="../embeddings/oleObject278.bin"/><Relationship Id="rId38" Type="http://schemas.openxmlformats.org/officeDocument/2006/relationships/image" Target="../media/image179.wmf"/><Relationship Id="rId46" Type="http://schemas.openxmlformats.org/officeDocument/2006/relationships/image" Target="../media/image84.wmf"/><Relationship Id="rId20" Type="http://schemas.openxmlformats.org/officeDocument/2006/relationships/oleObject" Target="../embeddings/oleObject270.bin"/><Relationship Id="rId41" Type="http://schemas.openxmlformats.org/officeDocument/2006/relationships/oleObject" Target="../embeddings/oleObject282.bin"/><Relationship Id="rId1" Type="http://schemas.openxmlformats.org/officeDocument/2006/relationships/vmlDrawing" Target="../drawings/vmlDrawing22.vml"/><Relationship Id="rId6" Type="http://schemas.openxmlformats.org/officeDocument/2006/relationships/oleObject" Target="../embeddings/oleObject259.bin"/></Relationships>
</file>

<file path=ppt/slides/_rels/slide26.xml.rels><?xml version="1.0" encoding="UTF-8" standalone="yes"?>
<Relationships xmlns="http://schemas.openxmlformats.org/package/2006/relationships"><Relationship Id="rId8" Type="http://schemas.openxmlformats.org/officeDocument/2006/relationships/image" Target="../media/image187.emf"/><Relationship Id="rId13" Type="http://schemas.openxmlformats.org/officeDocument/2006/relationships/oleObject" Target="../embeddings/oleObject294.bin"/><Relationship Id="rId18" Type="http://schemas.openxmlformats.org/officeDocument/2006/relationships/image" Target="../media/image192.emf"/><Relationship Id="rId3" Type="http://schemas.openxmlformats.org/officeDocument/2006/relationships/oleObject" Target="../embeddings/oleObject289.bin"/><Relationship Id="rId7" Type="http://schemas.openxmlformats.org/officeDocument/2006/relationships/oleObject" Target="../embeddings/oleObject291.bin"/><Relationship Id="rId12" Type="http://schemas.openxmlformats.org/officeDocument/2006/relationships/image" Target="../media/image189.emf"/><Relationship Id="rId17" Type="http://schemas.openxmlformats.org/officeDocument/2006/relationships/oleObject" Target="../embeddings/oleObject296.bin"/><Relationship Id="rId2" Type="http://schemas.openxmlformats.org/officeDocument/2006/relationships/slideLayout" Target="../slideLayouts/slideLayout7.xml"/><Relationship Id="rId16" Type="http://schemas.openxmlformats.org/officeDocument/2006/relationships/image" Target="../media/image191.emf"/><Relationship Id="rId20" Type="http://schemas.openxmlformats.org/officeDocument/2006/relationships/image" Target="../media/image176.wmf"/><Relationship Id="rId1" Type="http://schemas.openxmlformats.org/officeDocument/2006/relationships/vmlDrawing" Target="../drawings/vmlDrawing23.vml"/><Relationship Id="rId6" Type="http://schemas.openxmlformats.org/officeDocument/2006/relationships/image" Target="../media/image186.wmf"/><Relationship Id="rId11" Type="http://schemas.openxmlformats.org/officeDocument/2006/relationships/oleObject" Target="../embeddings/oleObject293.bin"/><Relationship Id="rId5" Type="http://schemas.openxmlformats.org/officeDocument/2006/relationships/oleObject" Target="../embeddings/oleObject290.bin"/><Relationship Id="rId15" Type="http://schemas.openxmlformats.org/officeDocument/2006/relationships/oleObject" Target="../embeddings/oleObject295.bin"/><Relationship Id="rId10" Type="http://schemas.openxmlformats.org/officeDocument/2006/relationships/image" Target="../media/image188.emf"/><Relationship Id="rId19" Type="http://schemas.openxmlformats.org/officeDocument/2006/relationships/oleObject" Target="../embeddings/oleObject297.bin"/><Relationship Id="rId4" Type="http://schemas.openxmlformats.org/officeDocument/2006/relationships/image" Target="../media/image185.wmf"/><Relationship Id="rId9" Type="http://schemas.openxmlformats.org/officeDocument/2006/relationships/oleObject" Target="../embeddings/oleObject292.bin"/><Relationship Id="rId14" Type="http://schemas.openxmlformats.org/officeDocument/2006/relationships/image" Target="../media/image190.emf"/></Relationships>
</file>

<file path=ppt/slides/_rels/slide27.xml.rels><?xml version="1.0" encoding="UTF-8" standalone="yes"?>
<Relationships xmlns="http://schemas.openxmlformats.org/package/2006/relationships"><Relationship Id="rId8" Type="http://schemas.openxmlformats.org/officeDocument/2006/relationships/image" Target="../media/image195.emf"/><Relationship Id="rId13" Type="http://schemas.openxmlformats.org/officeDocument/2006/relationships/oleObject" Target="../embeddings/oleObject303.bin"/><Relationship Id="rId18" Type="http://schemas.openxmlformats.org/officeDocument/2006/relationships/image" Target="../media/image200.wmf"/><Relationship Id="rId3" Type="http://schemas.openxmlformats.org/officeDocument/2006/relationships/oleObject" Target="../embeddings/oleObject298.bin"/><Relationship Id="rId7" Type="http://schemas.openxmlformats.org/officeDocument/2006/relationships/oleObject" Target="../embeddings/oleObject300.bin"/><Relationship Id="rId12" Type="http://schemas.openxmlformats.org/officeDocument/2006/relationships/image" Target="../media/image197.wmf"/><Relationship Id="rId17" Type="http://schemas.openxmlformats.org/officeDocument/2006/relationships/oleObject" Target="../embeddings/oleObject305.bin"/><Relationship Id="rId2" Type="http://schemas.openxmlformats.org/officeDocument/2006/relationships/slideLayout" Target="../slideLayouts/slideLayout7.xml"/><Relationship Id="rId16" Type="http://schemas.openxmlformats.org/officeDocument/2006/relationships/image" Target="../media/image199.wmf"/><Relationship Id="rId1" Type="http://schemas.openxmlformats.org/officeDocument/2006/relationships/vmlDrawing" Target="../drawings/vmlDrawing24.vml"/><Relationship Id="rId6" Type="http://schemas.openxmlformats.org/officeDocument/2006/relationships/image" Target="../media/image194.wmf"/><Relationship Id="rId11" Type="http://schemas.openxmlformats.org/officeDocument/2006/relationships/oleObject" Target="../embeddings/oleObject302.bin"/><Relationship Id="rId5" Type="http://schemas.openxmlformats.org/officeDocument/2006/relationships/oleObject" Target="../embeddings/oleObject299.bin"/><Relationship Id="rId15" Type="http://schemas.openxmlformats.org/officeDocument/2006/relationships/oleObject" Target="../embeddings/oleObject304.bin"/><Relationship Id="rId10" Type="http://schemas.openxmlformats.org/officeDocument/2006/relationships/image" Target="../media/image196.emf"/><Relationship Id="rId4" Type="http://schemas.openxmlformats.org/officeDocument/2006/relationships/image" Target="../media/image193.wmf"/><Relationship Id="rId9" Type="http://schemas.openxmlformats.org/officeDocument/2006/relationships/oleObject" Target="../embeddings/oleObject301.bin"/><Relationship Id="rId14" Type="http://schemas.openxmlformats.org/officeDocument/2006/relationships/image" Target="../media/image198.wmf"/></Relationships>
</file>

<file path=ppt/slides/_rels/slide28.xml.rels><?xml version="1.0" encoding="UTF-8" standalone="yes"?>
<Relationships xmlns="http://schemas.openxmlformats.org/package/2006/relationships"><Relationship Id="rId8" Type="http://schemas.openxmlformats.org/officeDocument/2006/relationships/image" Target="../media/image203.wmf"/><Relationship Id="rId13" Type="http://schemas.openxmlformats.org/officeDocument/2006/relationships/oleObject" Target="../embeddings/oleObject311.bin"/><Relationship Id="rId3" Type="http://schemas.openxmlformats.org/officeDocument/2006/relationships/oleObject" Target="../embeddings/oleObject306.bin"/><Relationship Id="rId7" Type="http://schemas.openxmlformats.org/officeDocument/2006/relationships/oleObject" Target="../embeddings/oleObject308.bin"/><Relationship Id="rId12" Type="http://schemas.openxmlformats.org/officeDocument/2006/relationships/image" Target="../media/image205.wmf"/><Relationship Id="rId2" Type="http://schemas.openxmlformats.org/officeDocument/2006/relationships/slideLayout" Target="../slideLayouts/slideLayout7.xml"/><Relationship Id="rId16" Type="http://schemas.openxmlformats.org/officeDocument/2006/relationships/image" Target="../media/image194.wmf"/><Relationship Id="rId1" Type="http://schemas.openxmlformats.org/officeDocument/2006/relationships/vmlDrawing" Target="../drawings/vmlDrawing25.vml"/><Relationship Id="rId6" Type="http://schemas.openxmlformats.org/officeDocument/2006/relationships/image" Target="../media/image202.wmf"/><Relationship Id="rId11" Type="http://schemas.openxmlformats.org/officeDocument/2006/relationships/oleObject" Target="../embeddings/oleObject310.bin"/><Relationship Id="rId5" Type="http://schemas.openxmlformats.org/officeDocument/2006/relationships/oleObject" Target="../embeddings/oleObject307.bin"/><Relationship Id="rId15" Type="http://schemas.openxmlformats.org/officeDocument/2006/relationships/oleObject" Target="../embeddings/oleObject312.bin"/><Relationship Id="rId10" Type="http://schemas.openxmlformats.org/officeDocument/2006/relationships/image" Target="../media/image204.wmf"/><Relationship Id="rId4" Type="http://schemas.openxmlformats.org/officeDocument/2006/relationships/image" Target="../media/image201.wmf"/><Relationship Id="rId9" Type="http://schemas.openxmlformats.org/officeDocument/2006/relationships/oleObject" Target="../embeddings/oleObject309.bin"/><Relationship Id="rId14" Type="http://schemas.openxmlformats.org/officeDocument/2006/relationships/image" Target="../media/image193.wmf"/></Relationships>
</file>

<file path=ppt/slides/_rels/slide29.xml.rels><?xml version="1.0" encoding="UTF-8" standalone="yes"?>
<Relationships xmlns="http://schemas.openxmlformats.org/package/2006/relationships"><Relationship Id="rId8" Type="http://schemas.openxmlformats.org/officeDocument/2006/relationships/image" Target="../media/image208.wmf"/><Relationship Id="rId13" Type="http://schemas.openxmlformats.org/officeDocument/2006/relationships/oleObject" Target="../embeddings/oleObject318.bin"/><Relationship Id="rId3" Type="http://schemas.openxmlformats.org/officeDocument/2006/relationships/oleObject" Target="../embeddings/oleObject313.bin"/><Relationship Id="rId7" Type="http://schemas.openxmlformats.org/officeDocument/2006/relationships/oleObject" Target="../embeddings/oleObject315.bin"/><Relationship Id="rId12" Type="http://schemas.openxmlformats.org/officeDocument/2006/relationships/image" Target="../media/image210.wmf"/><Relationship Id="rId2" Type="http://schemas.openxmlformats.org/officeDocument/2006/relationships/slideLayout" Target="../slideLayouts/slideLayout7.xml"/><Relationship Id="rId1" Type="http://schemas.openxmlformats.org/officeDocument/2006/relationships/vmlDrawing" Target="../drawings/vmlDrawing26.vml"/><Relationship Id="rId6" Type="http://schemas.openxmlformats.org/officeDocument/2006/relationships/image" Target="../media/image207.wmf"/><Relationship Id="rId11" Type="http://schemas.openxmlformats.org/officeDocument/2006/relationships/oleObject" Target="../embeddings/oleObject317.bin"/><Relationship Id="rId5" Type="http://schemas.openxmlformats.org/officeDocument/2006/relationships/oleObject" Target="../embeddings/oleObject314.bin"/><Relationship Id="rId10" Type="http://schemas.openxmlformats.org/officeDocument/2006/relationships/image" Target="../media/image209.wmf"/><Relationship Id="rId4" Type="http://schemas.openxmlformats.org/officeDocument/2006/relationships/image" Target="../media/image206.emf"/><Relationship Id="rId9" Type="http://schemas.openxmlformats.org/officeDocument/2006/relationships/oleObject" Target="../embeddings/oleObject316.bin"/><Relationship Id="rId14" Type="http://schemas.openxmlformats.org/officeDocument/2006/relationships/image" Target="../media/image211.wmf"/></Relationships>
</file>

<file path=ppt/slides/_rels/slide3.xml.rels><?xml version="1.0" encoding="UTF-8" standalone="yes"?>
<Relationships xmlns="http://schemas.openxmlformats.org/package/2006/relationships"><Relationship Id="rId8" Type="http://schemas.openxmlformats.org/officeDocument/2006/relationships/image" Target="../media/image4.wmf"/><Relationship Id="rId13" Type="http://schemas.openxmlformats.org/officeDocument/2006/relationships/oleObject" Target="../embeddings/oleObject7.bin"/><Relationship Id="rId18" Type="http://schemas.openxmlformats.org/officeDocument/2006/relationships/image" Target="../media/image14.png"/><Relationship Id="rId26" Type="http://schemas.openxmlformats.org/officeDocument/2006/relationships/image" Target="../media/image9.wmf"/><Relationship Id="rId3" Type="http://schemas.openxmlformats.org/officeDocument/2006/relationships/slideLayout" Target="../slideLayouts/slideLayout7.xml"/><Relationship Id="rId21" Type="http://schemas.openxmlformats.org/officeDocument/2006/relationships/oleObject" Target="../embeddings/oleObject11.bin"/><Relationship Id="rId7" Type="http://schemas.openxmlformats.org/officeDocument/2006/relationships/oleObject" Target="../embeddings/oleObject4.bin"/><Relationship Id="rId12" Type="http://schemas.openxmlformats.org/officeDocument/2006/relationships/image" Target="../media/image5.wmf"/><Relationship Id="rId17" Type="http://schemas.openxmlformats.org/officeDocument/2006/relationships/oleObject" Target="../embeddings/oleObject9.bin"/><Relationship Id="rId25" Type="http://schemas.openxmlformats.org/officeDocument/2006/relationships/oleObject" Target="../embeddings/oleObject13.bin"/><Relationship Id="rId2" Type="http://schemas.openxmlformats.org/officeDocument/2006/relationships/video" Target="file:///C:\Documents%20and%20Settings\wlxy\&#26700;&#38754;\&#22823;&#23398;&#29289;&#29702;&#23398;\4&#26426;&#26800;&#25391;&#21160;\&#21333;&#25670;&#25391;&#21160;.avi" TargetMode="External"/><Relationship Id="rId16" Type="http://schemas.openxmlformats.org/officeDocument/2006/relationships/oleObject" Target="../embeddings/oleObject8.bin"/><Relationship Id="rId20" Type="http://schemas.openxmlformats.org/officeDocument/2006/relationships/image" Target="../media/image6.emf"/><Relationship Id="rId1" Type="http://schemas.openxmlformats.org/officeDocument/2006/relationships/vmlDrawing" Target="../drawings/vmlDrawing2.vml"/><Relationship Id="rId6" Type="http://schemas.openxmlformats.org/officeDocument/2006/relationships/image" Target="../media/image3.wmf"/><Relationship Id="rId11" Type="http://schemas.openxmlformats.org/officeDocument/2006/relationships/oleObject" Target="../embeddings/oleObject6.bin"/><Relationship Id="rId24" Type="http://schemas.openxmlformats.org/officeDocument/2006/relationships/image" Target="../media/image8.wmf"/><Relationship Id="rId5" Type="http://schemas.openxmlformats.org/officeDocument/2006/relationships/oleObject" Target="../embeddings/oleObject3.bin"/><Relationship Id="rId15" Type="http://schemas.openxmlformats.org/officeDocument/2006/relationships/image" Target="../media/image13.png"/><Relationship Id="rId23" Type="http://schemas.openxmlformats.org/officeDocument/2006/relationships/oleObject" Target="../embeddings/oleObject12.bin"/><Relationship Id="rId10" Type="http://schemas.openxmlformats.org/officeDocument/2006/relationships/oleObject" Target="../embeddings/oleObject5.bin"/><Relationship Id="rId19" Type="http://schemas.openxmlformats.org/officeDocument/2006/relationships/oleObject" Target="../embeddings/oleObject10.bin"/><Relationship Id="rId4" Type="http://schemas.openxmlformats.org/officeDocument/2006/relationships/image" Target="../media/image10.png"/><Relationship Id="rId9" Type="http://schemas.openxmlformats.org/officeDocument/2006/relationships/image" Target="../media/image11.png"/><Relationship Id="rId14" Type="http://schemas.openxmlformats.org/officeDocument/2006/relationships/image" Target="../media/image12.png"/><Relationship Id="rId22" Type="http://schemas.openxmlformats.org/officeDocument/2006/relationships/image" Target="../media/image7.wmf"/></Relationships>
</file>

<file path=ppt/slides/_rels/slide30.xml.rels><?xml version="1.0" encoding="UTF-8" standalone="yes"?>
<Relationships xmlns="http://schemas.openxmlformats.org/package/2006/relationships"><Relationship Id="rId13" Type="http://schemas.openxmlformats.org/officeDocument/2006/relationships/oleObject" Target="../embeddings/oleObject324.bin"/><Relationship Id="rId18" Type="http://schemas.openxmlformats.org/officeDocument/2006/relationships/image" Target="../media/image211.wmf"/><Relationship Id="rId26" Type="http://schemas.openxmlformats.org/officeDocument/2006/relationships/image" Target="../media/image222.wmf"/><Relationship Id="rId39" Type="http://schemas.openxmlformats.org/officeDocument/2006/relationships/image" Target="../media/image226.emf"/><Relationship Id="rId21" Type="http://schemas.openxmlformats.org/officeDocument/2006/relationships/oleObject" Target="../embeddings/oleObject328.bin"/><Relationship Id="rId34" Type="http://schemas.openxmlformats.org/officeDocument/2006/relationships/oleObject" Target="../embeddings/oleObject335.bin"/><Relationship Id="rId42" Type="http://schemas.openxmlformats.org/officeDocument/2006/relationships/oleObject" Target="../embeddings/oleObject339.bin"/><Relationship Id="rId7" Type="http://schemas.openxmlformats.org/officeDocument/2006/relationships/oleObject" Target="../embeddings/oleObject321.bin"/><Relationship Id="rId2" Type="http://schemas.openxmlformats.org/officeDocument/2006/relationships/slideLayout" Target="../slideLayouts/slideLayout7.xml"/><Relationship Id="rId16" Type="http://schemas.openxmlformats.org/officeDocument/2006/relationships/image" Target="../media/image218.wmf"/><Relationship Id="rId20" Type="http://schemas.openxmlformats.org/officeDocument/2006/relationships/image" Target="../media/image219.wmf"/><Relationship Id="rId29" Type="http://schemas.openxmlformats.org/officeDocument/2006/relationships/image" Target="../media/image223.wmf"/><Relationship Id="rId41" Type="http://schemas.openxmlformats.org/officeDocument/2006/relationships/image" Target="../media/image227.emf"/><Relationship Id="rId1" Type="http://schemas.openxmlformats.org/officeDocument/2006/relationships/vmlDrawing" Target="../drawings/vmlDrawing27.vml"/><Relationship Id="rId6" Type="http://schemas.openxmlformats.org/officeDocument/2006/relationships/image" Target="../media/image213.wmf"/><Relationship Id="rId11" Type="http://schemas.openxmlformats.org/officeDocument/2006/relationships/oleObject" Target="../embeddings/oleObject323.bin"/><Relationship Id="rId24" Type="http://schemas.openxmlformats.org/officeDocument/2006/relationships/image" Target="../media/image221.wmf"/><Relationship Id="rId32" Type="http://schemas.openxmlformats.org/officeDocument/2006/relationships/oleObject" Target="../embeddings/oleObject334.bin"/><Relationship Id="rId37" Type="http://schemas.openxmlformats.org/officeDocument/2006/relationships/image" Target="../media/image225.emf"/><Relationship Id="rId40" Type="http://schemas.openxmlformats.org/officeDocument/2006/relationships/oleObject" Target="../embeddings/oleObject338.bin"/><Relationship Id="rId5" Type="http://schemas.openxmlformats.org/officeDocument/2006/relationships/oleObject" Target="../embeddings/oleObject320.bin"/><Relationship Id="rId15" Type="http://schemas.openxmlformats.org/officeDocument/2006/relationships/oleObject" Target="../embeddings/oleObject325.bin"/><Relationship Id="rId23" Type="http://schemas.openxmlformats.org/officeDocument/2006/relationships/oleObject" Target="../embeddings/oleObject329.bin"/><Relationship Id="rId28" Type="http://schemas.openxmlformats.org/officeDocument/2006/relationships/oleObject" Target="../embeddings/oleObject332.bin"/><Relationship Id="rId36" Type="http://schemas.openxmlformats.org/officeDocument/2006/relationships/oleObject" Target="../embeddings/oleObject336.bin"/><Relationship Id="rId10" Type="http://schemas.openxmlformats.org/officeDocument/2006/relationships/image" Target="../media/image215.wmf"/><Relationship Id="rId19" Type="http://schemas.openxmlformats.org/officeDocument/2006/relationships/oleObject" Target="../embeddings/oleObject327.bin"/><Relationship Id="rId31" Type="http://schemas.openxmlformats.org/officeDocument/2006/relationships/image" Target="../media/image143.wmf"/><Relationship Id="rId4" Type="http://schemas.openxmlformats.org/officeDocument/2006/relationships/image" Target="../media/image212.wmf"/><Relationship Id="rId9" Type="http://schemas.openxmlformats.org/officeDocument/2006/relationships/oleObject" Target="../embeddings/oleObject322.bin"/><Relationship Id="rId14" Type="http://schemas.openxmlformats.org/officeDocument/2006/relationships/image" Target="../media/image217.wmf"/><Relationship Id="rId22" Type="http://schemas.openxmlformats.org/officeDocument/2006/relationships/image" Target="../media/image220.emf"/><Relationship Id="rId27" Type="http://schemas.openxmlformats.org/officeDocument/2006/relationships/oleObject" Target="../embeddings/oleObject331.bin"/><Relationship Id="rId30" Type="http://schemas.openxmlformats.org/officeDocument/2006/relationships/oleObject" Target="../embeddings/oleObject333.bin"/><Relationship Id="rId35" Type="http://schemas.openxmlformats.org/officeDocument/2006/relationships/image" Target="../media/image140.wmf"/><Relationship Id="rId43" Type="http://schemas.openxmlformats.org/officeDocument/2006/relationships/image" Target="../media/image228.wmf"/><Relationship Id="rId8" Type="http://schemas.openxmlformats.org/officeDocument/2006/relationships/image" Target="../media/image214.wmf"/><Relationship Id="rId3" Type="http://schemas.openxmlformats.org/officeDocument/2006/relationships/oleObject" Target="../embeddings/oleObject319.bin"/><Relationship Id="rId12" Type="http://schemas.openxmlformats.org/officeDocument/2006/relationships/image" Target="../media/image216.wmf"/><Relationship Id="rId17" Type="http://schemas.openxmlformats.org/officeDocument/2006/relationships/oleObject" Target="../embeddings/oleObject326.bin"/><Relationship Id="rId25" Type="http://schemas.openxmlformats.org/officeDocument/2006/relationships/oleObject" Target="../embeddings/oleObject330.bin"/><Relationship Id="rId33" Type="http://schemas.openxmlformats.org/officeDocument/2006/relationships/image" Target="../media/image224.emf"/><Relationship Id="rId38" Type="http://schemas.openxmlformats.org/officeDocument/2006/relationships/oleObject" Target="../embeddings/oleObject337.bin"/></Relationships>
</file>

<file path=ppt/slides/_rels/slide31.xml.rels><?xml version="1.0" encoding="UTF-8" standalone="yes"?>
<Relationships xmlns="http://schemas.openxmlformats.org/package/2006/relationships"><Relationship Id="rId8" Type="http://schemas.openxmlformats.org/officeDocument/2006/relationships/image" Target="../media/image228.wmf"/><Relationship Id="rId13" Type="http://schemas.openxmlformats.org/officeDocument/2006/relationships/oleObject" Target="../embeddings/oleObject345.bin"/><Relationship Id="rId18" Type="http://schemas.openxmlformats.org/officeDocument/2006/relationships/image" Target="../media/image235.wmf"/><Relationship Id="rId3" Type="http://schemas.openxmlformats.org/officeDocument/2006/relationships/oleObject" Target="../embeddings/oleObject340.bin"/><Relationship Id="rId7" Type="http://schemas.openxmlformats.org/officeDocument/2006/relationships/oleObject" Target="../embeddings/oleObject342.bin"/><Relationship Id="rId12" Type="http://schemas.openxmlformats.org/officeDocument/2006/relationships/image" Target="../media/image232.wmf"/><Relationship Id="rId17" Type="http://schemas.openxmlformats.org/officeDocument/2006/relationships/oleObject" Target="../embeddings/oleObject347.bin"/><Relationship Id="rId2" Type="http://schemas.openxmlformats.org/officeDocument/2006/relationships/slideLayout" Target="../slideLayouts/slideLayout7.xml"/><Relationship Id="rId16" Type="http://schemas.openxmlformats.org/officeDocument/2006/relationships/image" Target="../media/image234.wmf"/><Relationship Id="rId20" Type="http://schemas.openxmlformats.org/officeDocument/2006/relationships/image" Target="../media/image236.wmf"/><Relationship Id="rId1" Type="http://schemas.openxmlformats.org/officeDocument/2006/relationships/vmlDrawing" Target="../drawings/vmlDrawing28.vml"/><Relationship Id="rId6" Type="http://schemas.openxmlformats.org/officeDocument/2006/relationships/image" Target="../media/image230.wmf"/><Relationship Id="rId11" Type="http://schemas.openxmlformats.org/officeDocument/2006/relationships/oleObject" Target="../embeddings/oleObject344.bin"/><Relationship Id="rId5" Type="http://schemas.openxmlformats.org/officeDocument/2006/relationships/oleObject" Target="../embeddings/oleObject341.bin"/><Relationship Id="rId15" Type="http://schemas.openxmlformats.org/officeDocument/2006/relationships/oleObject" Target="../embeddings/oleObject346.bin"/><Relationship Id="rId10" Type="http://schemas.openxmlformats.org/officeDocument/2006/relationships/image" Target="../media/image231.wmf"/><Relationship Id="rId19" Type="http://schemas.openxmlformats.org/officeDocument/2006/relationships/oleObject" Target="../embeddings/oleObject348.bin"/><Relationship Id="rId4" Type="http://schemas.openxmlformats.org/officeDocument/2006/relationships/image" Target="../media/image229.wmf"/><Relationship Id="rId9" Type="http://schemas.openxmlformats.org/officeDocument/2006/relationships/oleObject" Target="../embeddings/oleObject343.bin"/><Relationship Id="rId14" Type="http://schemas.openxmlformats.org/officeDocument/2006/relationships/image" Target="../media/image233.wmf"/></Relationships>
</file>

<file path=ppt/slides/_rels/slide32.xml.rels><?xml version="1.0" encoding="UTF-8" standalone="yes"?>
<Relationships xmlns="http://schemas.openxmlformats.org/package/2006/relationships"><Relationship Id="rId13" Type="http://schemas.openxmlformats.org/officeDocument/2006/relationships/oleObject" Target="../embeddings/oleObject354.bin"/><Relationship Id="rId18" Type="http://schemas.openxmlformats.org/officeDocument/2006/relationships/image" Target="../media/image223.wmf"/><Relationship Id="rId26" Type="http://schemas.openxmlformats.org/officeDocument/2006/relationships/image" Target="../media/image244.wmf"/><Relationship Id="rId21" Type="http://schemas.openxmlformats.org/officeDocument/2006/relationships/oleObject" Target="../embeddings/oleObject358.bin"/><Relationship Id="rId34" Type="http://schemas.openxmlformats.org/officeDocument/2006/relationships/image" Target="../media/image230.wmf"/><Relationship Id="rId7" Type="http://schemas.openxmlformats.org/officeDocument/2006/relationships/oleObject" Target="../embeddings/oleObject351.bin"/><Relationship Id="rId12" Type="http://schemas.openxmlformats.org/officeDocument/2006/relationships/image" Target="../media/image239.wmf"/><Relationship Id="rId17" Type="http://schemas.openxmlformats.org/officeDocument/2006/relationships/oleObject" Target="../embeddings/oleObject356.bin"/><Relationship Id="rId25" Type="http://schemas.openxmlformats.org/officeDocument/2006/relationships/oleObject" Target="../embeddings/oleObject360.bin"/><Relationship Id="rId33" Type="http://schemas.openxmlformats.org/officeDocument/2006/relationships/oleObject" Target="../embeddings/oleObject364.bin"/><Relationship Id="rId2" Type="http://schemas.openxmlformats.org/officeDocument/2006/relationships/slideLayout" Target="../slideLayouts/slideLayout7.xml"/><Relationship Id="rId16" Type="http://schemas.openxmlformats.org/officeDocument/2006/relationships/image" Target="../media/image140.wmf"/><Relationship Id="rId20" Type="http://schemas.openxmlformats.org/officeDocument/2006/relationships/image" Target="../media/image241.wmf"/><Relationship Id="rId29" Type="http://schemas.openxmlformats.org/officeDocument/2006/relationships/oleObject" Target="../embeddings/oleObject362.bin"/><Relationship Id="rId1" Type="http://schemas.openxmlformats.org/officeDocument/2006/relationships/vmlDrawing" Target="../drawings/vmlDrawing29.vml"/><Relationship Id="rId6" Type="http://schemas.openxmlformats.org/officeDocument/2006/relationships/image" Target="../media/image237.wmf"/><Relationship Id="rId11" Type="http://schemas.openxmlformats.org/officeDocument/2006/relationships/oleObject" Target="../embeddings/oleObject353.bin"/><Relationship Id="rId24" Type="http://schemas.openxmlformats.org/officeDocument/2006/relationships/image" Target="../media/image243.wmf"/><Relationship Id="rId32" Type="http://schemas.openxmlformats.org/officeDocument/2006/relationships/image" Target="../media/image247.wmf"/><Relationship Id="rId37" Type="http://schemas.openxmlformats.org/officeDocument/2006/relationships/image" Target="../media/image208.wmf"/><Relationship Id="rId5" Type="http://schemas.openxmlformats.org/officeDocument/2006/relationships/oleObject" Target="../embeddings/oleObject350.bin"/><Relationship Id="rId15" Type="http://schemas.openxmlformats.org/officeDocument/2006/relationships/oleObject" Target="../embeddings/oleObject355.bin"/><Relationship Id="rId23" Type="http://schemas.openxmlformats.org/officeDocument/2006/relationships/oleObject" Target="../embeddings/oleObject359.bin"/><Relationship Id="rId28" Type="http://schemas.openxmlformats.org/officeDocument/2006/relationships/image" Target="../media/image245.wmf"/><Relationship Id="rId36" Type="http://schemas.openxmlformats.org/officeDocument/2006/relationships/oleObject" Target="../embeddings/oleObject366.bin"/><Relationship Id="rId10" Type="http://schemas.openxmlformats.org/officeDocument/2006/relationships/image" Target="../media/image232.wmf"/><Relationship Id="rId19" Type="http://schemas.openxmlformats.org/officeDocument/2006/relationships/oleObject" Target="../embeddings/oleObject357.bin"/><Relationship Id="rId31" Type="http://schemas.openxmlformats.org/officeDocument/2006/relationships/oleObject" Target="../embeddings/oleObject363.bin"/><Relationship Id="rId4" Type="http://schemas.openxmlformats.org/officeDocument/2006/relationships/image" Target="../media/image236.wmf"/><Relationship Id="rId9" Type="http://schemas.openxmlformats.org/officeDocument/2006/relationships/oleObject" Target="../embeddings/oleObject352.bin"/><Relationship Id="rId14" Type="http://schemas.openxmlformats.org/officeDocument/2006/relationships/image" Target="../media/image240.wmf"/><Relationship Id="rId22" Type="http://schemas.openxmlformats.org/officeDocument/2006/relationships/image" Target="../media/image242.wmf"/><Relationship Id="rId27" Type="http://schemas.openxmlformats.org/officeDocument/2006/relationships/oleObject" Target="../embeddings/oleObject361.bin"/><Relationship Id="rId30" Type="http://schemas.openxmlformats.org/officeDocument/2006/relationships/image" Target="../media/image246.wmf"/><Relationship Id="rId35" Type="http://schemas.openxmlformats.org/officeDocument/2006/relationships/oleObject" Target="../embeddings/oleObject365.bin"/><Relationship Id="rId8" Type="http://schemas.openxmlformats.org/officeDocument/2006/relationships/image" Target="../media/image238.wmf"/><Relationship Id="rId3" Type="http://schemas.openxmlformats.org/officeDocument/2006/relationships/oleObject" Target="../embeddings/oleObject349.bin"/></Relationships>
</file>

<file path=ppt/slides/_rels/slide33.xml.rels><?xml version="1.0" encoding="UTF-8" standalone="yes"?>
<Relationships xmlns="http://schemas.openxmlformats.org/package/2006/relationships"><Relationship Id="rId8" Type="http://schemas.openxmlformats.org/officeDocument/2006/relationships/image" Target="../media/image176.wmf"/><Relationship Id="rId13" Type="http://schemas.openxmlformats.org/officeDocument/2006/relationships/oleObject" Target="../embeddings/oleObject372.bin"/><Relationship Id="rId18" Type="http://schemas.openxmlformats.org/officeDocument/2006/relationships/oleObject" Target="../embeddings/oleObject375.bin"/><Relationship Id="rId3" Type="http://schemas.openxmlformats.org/officeDocument/2006/relationships/oleObject" Target="../embeddings/oleObject367.bin"/><Relationship Id="rId21" Type="http://schemas.openxmlformats.org/officeDocument/2006/relationships/image" Target="../media/image228.wmf"/><Relationship Id="rId7" Type="http://schemas.openxmlformats.org/officeDocument/2006/relationships/oleObject" Target="../embeddings/oleObject369.bin"/><Relationship Id="rId12" Type="http://schemas.openxmlformats.org/officeDocument/2006/relationships/image" Target="../media/image249.wmf"/><Relationship Id="rId17" Type="http://schemas.openxmlformats.org/officeDocument/2006/relationships/oleObject" Target="../embeddings/oleObject374.bin"/><Relationship Id="rId2" Type="http://schemas.openxmlformats.org/officeDocument/2006/relationships/slideLayout" Target="../slideLayouts/slideLayout7.xml"/><Relationship Id="rId16" Type="http://schemas.openxmlformats.org/officeDocument/2006/relationships/image" Target="../media/image251.wmf"/><Relationship Id="rId20" Type="http://schemas.openxmlformats.org/officeDocument/2006/relationships/oleObject" Target="../embeddings/oleObject376.bin"/><Relationship Id="rId1" Type="http://schemas.openxmlformats.org/officeDocument/2006/relationships/vmlDrawing" Target="../drawings/vmlDrawing30.vml"/><Relationship Id="rId6" Type="http://schemas.openxmlformats.org/officeDocument/2006/relationships/image" Target="../media/image140.wmf"/><Relationship Id="rId11" Type="http://schemas.openxmlformats.org/officeDocument/2006/relationships/oleObject" Target="../embeddings/oleObject371.bin"/><Relationship Id="rId5" Type="http://schemas.openxmlformats.org/officeDocument/2006/relationships/oleObject" Target="../embeddings/oleObject368.bin"/><Relationship Id="rId15" Type="http://schemas.openxmlformats.org/officeDocument/2006/relationships/oleObject" Target="../embeddings/oleObject373.bin"/><Relationship Id="rId23" Type="http://schemas.openxmlformats.org/officeDocument/2006/relationships/image" Target="../media/image252.wmf"/><Relationship Id="rId10" Type="http://schemas.openxmlformats.org/officeDocument/2006/relationships/image" Target="../media/image248.wmf"/><Relationship Id="rId19" Type="http://schemas.openxmlformats.org/officeDocument/2006/relationships/image" Target="../media/image230.wmf"/><Relationship Id="rId4" Type="http://schemas.openxmlformats.org/officeDocument/2006/relationships/image" Target="../media/image223.wmf"/><Relationship Id="rId9" Type="http://schemas.openxmlformats.org/officeDocument/2006/relationships/oleObject" Target="../embeddings/oleObject370.bin"/><Relationship Id="rId14" Type="http://schemas.openxmlformats.org/officeDocument/2006/relationships/image" Target="../media/image250.wmf"/><Relationship Id="rId22" Type="http://schemas.openxmlformats.org/officeDocument/2006/relationships/oleObject" Target="../embeddings/oleObject377.bin"/></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381.bin"/><Relationship Id="rId3" Type="http://schemas.openxmlformats.org/officeDocument/2006/relationships/oleObject" Target="../embeddings/oleObject378.bin"/><Relationship Id="rId7" Type="http://schemas.openxmlformats.org/officeDocument/2006/relationships/image" Target="../media/image18.wmf"/><Relationship Id="rId2" Type="http://schemas.openxmlformats.org/officeDocument/2006/relationships/slideLayout" Target="../slideLayouts/slideLayout7.xml"/><Relationship Id="rId1" Type="http://schemas.openxmlformats.org/officeDocument/2006/relationships/vmlDrawing" Target="../drawings/vmlDrawing31.vml"/><Relationship Id="rId6" Type="http://schemas.openxmlformats.org/officeDocument/2006/relationships/oleObject" Target="../embeddings/oleObject380.bin"/><Relationship Id="rId11" Type="http://schemas.openxmlformats.org/officeDocument/2006/relationships/image" Target="../media/image253.wmf"/><Relationship Id="rId5" Type="http://schemas.openxmlformats.org/officeDocument/2006/relationships/oleObject" Target="../embeddings/oleObject379.bin"/><Relationship Id="rId10" Type="http://schemas.openxmlformats.org/officeDocument/2006/relationships/oleObject" Target="../embeddings/oleObject382.bin"/><Relationship Id="rId4" Type="http://schemas.openxmlformats.org/officeDocument/2006/relationships/image" Target="../media/image17.wmf"/><Relationship Id="rId9" Type="http://schemas.openxmlformats.org/officeDocument/2006/relationships/image" Target="../media/image19.wmf"/></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386.bin"/><Relationship Id="rId13" Type="http://schemas.openxmlformats.org/officeDocument/2006/relationships/image" Target="../media/image254.wmf"/><Relationship Id="rId18" Type="http://schemas.openxmlformats.org/officeDocument/2006/relationships/oleObject" Target="../embeddings/oleObject391.bin"/><Relationship Id="rId3" Type="http://schemas.openxmlformats.org/officeDocument/2006/relationships/oleObject" Target="../embeddings/oleObject383.bin"/><Relationship Id="rId21" Type="http://schemas.openxmlformats.org/officeDocument/2006/relationships/image" Target="../media/image258.wmf"/><Relationship Id="rId7" Type="http://schemas.openxmlformats.org/officeDocument/2006/relationships/image" Target="../media/image18.wmf"/><Relationship Id="rId12" Type="http://schemas.openxmlformats.org/officeDocument/2006/relationships/oleObject" Target="../embeddings/oleObject388.bin"/><Relationship Id="rId17" Type="http://schemas.openxmlformats.org/officeDocument/2006/relationships/image" Target="../media/image256.wmf"/><Relationship Id="rId2" Type="http://schemas.openxmlformats.org/officeDocument/2006/relationships/slideLayout" Target="../slideLayouts/slideLayout7.xml"/><Relationship Id="rId16" Type="http://schemas.openxmlformats.org/officeDocument/2006/relationships/oleObject" Target="../embeddings/oleObject390.bin"/><Relationship Id="rId20" Type="http://schemas.openxmlformats.org/officeDocument/2006/relationships/oleObject" Target="../embeddings/oleObject392.bin"/><Relationship Id="rId1" Type="http://schemas.openxmlformats.org/officeDocument/2006/relationships/vmlDrawing" Target="../drawings/vmlDrawing32.vml"/><Relationship Id="rId6" Type="http://schemas.openxmlformats.org/officeDocument/2006/relationships/oleObject" Target="../embeddings/oleObject385.bin"/><Relationship Id="rId11" Type="http://schemas.openxmlformats.org/officeDocument/2006/relationships/image" Target="../media/image253.wmf"/><Relationship Id="rId5" Type="http://schemas.openxmlformats.org/officeDocument/2006/relationships/oleObject" Target="../embeddings/oleObject384.bin"/><Relationship Id="rId15" Type="http://schemas.openxmlformats.org/officeDocument/2006/relationships/image" Target="../media/image255.wmf"/><Relationship Id="rId23" Type="http://schemas.openxmlformats.org/officeDocument/2006/relationships/image" Target="../media/image259.wmf"/><Relationship Id="rId10" Type="http://schemas.openxmlformats.org/officeDocument/2006/relationships/oleObject" Target="../embeddings/oleObject387.bin"/><Relationship Id="rId19" Type="http://schemas.openxmlformats.org/officeDocument/2006/relationships/image" Target="../media/image257.wmf"/><Relationship Id="rId4" Type="http://schemas.openxmlformats.org/officeDocument/2006/relationships/image" Target="../media/image17.wmf"/><Relationship Id="rId9" Type="http://schemas.openxmlformats.org/officeDocument/2006/relationships/image" Target="../media/image19.wmf"/><Relationship Id="rId14" Type="http://schemas.openxmlformats.org/officeDocument/2006/relationships/oleObject" Target="../embeddings/oleObject389.bin"/><Relationship Id="rId22" Type="http://schemas.openxmlformats.org/officeDocument/2006/relationships/oleObject" Target="../embeddings/oleObject393.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397.bin"/><Relationship Id="rId3" Type="http://schemas.openxmlformats.org/officeDocument/2006/relationships/oleObject" Target="../embeddings/oleObject394.bin"/><Relationship Id="rId7" Type="http://schemas.openxmlformats.org/officeDocument/2006/relationships/image" Target="../media/image261.wmf"/><Relationship Id="rId2" Type="http://schemas.openxmlformats.org/officeDocument/2006/relationships/slideLayout" Target="../slideLayouts/slideLayout7.xml"/><Relationship Id="rId1" Type="http://schemas.openxmlformats.org/officeDocument/2006/relationships/vmlDrawing" Target="../drawings/vmlDrawing33.vml"/><Relationship Id="rId6" Type="http://schemas.openxmlformats.org/officeDocument/2006/relationships/oleObject" Target="../embeddings/oleObject396.bin"/><Relationship Id="rId11" Type="http://schemas.openxmlformats.org/officeDocument/2006/relationships/image" Target="../media/image263.wmf"/><Relationship Id="rId5" Type="http://schemas.openxmlformats.org/officeDocument/2006/relationships/oleObject" Target="../embeddings/oleObject395.bin"/><Relationship Id="rId10" Type="http://schemas.openxmlformats.org/officeDocument/2006/relationships/oleObject" Target="../embeddings/oleObject398.bin"/><Relationship Id="rId4" Type="http://schemas.openxmlformats.org/officeDocument/2006/relationships/image" Target="../media/image260.wmf"/><Relationship Id="rId9" Type="http://schemas.openxmlformats.org/officeDocument/2006/relationships/image" Target="../media/image262.emf"/></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401.bin"/><Relationship Id="rId13" Type="http://schemas.openxmlformats.org/officeDocument/2006/relationships/oleObject" Target="../embeddings/oleObject404.bin"/><Relationship Id="rId18" Type="http://schemas.openxmlformats.org/officeDocument/2006/relationships/image" Target="../media/image257.wmf"/><Relationship Id="rId26" Type="http://schemas.openxmlformats.org/officeDocument/2006/relationships/oleObject" Target="../embeddings/oleObject410.bin"/><Relationship Id="rId3" Type="http://schemas.openxmlformats.org/officeDocument/2006/relationships/image" Target="../media/image11.png"/><Relationship Id="rId21" Type="http://schemas.openxmlformats.org/officeDocument/2006/relationships/oleObject" Target="../embeddings/oleObject408.bin"/><Relationship Id="rId7" Type="http://schemas.openxmlformats.org/officeDocument/2006/relationships/image" Target="../media/image5.wmf"/><Relationship Id="rId12" Type="http://schemas.openxmlformats.org/officeDocument/2006/relationships/oleObject" Target="../embeddings/oleObject403.bin"/><Relationship Id="rId17" Type="http://schemas.openxmlformats.org/officeDocument/2006/relationships/oleObject" Target="../embeddings/oleObject406.bin"/><Relationship Id="rId25" Type="http://schemas.openxmlformats.org/officeDocument/2006/relationships/image" Target="../media/image267.wmf"/><Relationship Id="rId2" Type="http://schemas.openxmlformats.org/officeDocument/2006/relationships/slideLayout" Target="../slideLayouts/slideLayout7.xml"/><Relationship Id="rId16" Type="http://schemas.openxmlformats.org/officeDocument/2006/relationships/image" Target="../media/image265.wmf"/><Relationship Id="rId20" Type="http://schemas.openxmlformats.org/officeDocument/2006/relationships/image" Target="../media/image258.wmf"/><Relationship Id="rId1" Type="http://schemas.openxmlformats.org/officeDocument/2006/relationships/vmlDrawing" Target="../drawings/vmlDrawing34.vml"/><Relationship Id="rId6" Type="http://schemas.openxmlformats.org/officeDocument/2006/relationships/oleObject" Target="../embeddings/oleObject400.bin"/><Relationship Id="rId11" Type="http://schemas.openxmlformats.org/officeDocument/2006/relationships/image" Target="../media/image17.wmf"/><Relationship Id="rId24" Type="http://schemas.openxmlformats.org/officeDocument/2006/relationships/oleObject" Target="../embeddings/oleObject409.bin"/><Relationship Id="rId5" Type="http://schemas.openxmlformats.org/officeDocument/2006/relationships/image" Target="../media/image3.wmf"/><Relationship Id="rId15" Type="http://schemas.openxmlformats.org/officeDocument/2006/relationships/oleObject" Target="../embeddings/oleObject405.bin"/><Relationship Id="rId23" Type="http://schemas.openxmlformats.org/officeDocument/2006/relationships/image" Target="../media/image269.png"/><Relationship Id="rId10" Type="http://schemas.openxmlformats.org/officeDocument/2006/relationships/oleObject" Target="../embeddings/oleObject402.bin"/><Relationship Id="rId19" Type="http://schemas.openxmlformats.org/officeDocument/2006/relationships/oleObject" Target="../embeddings/oleObject407.bin"/><Relationship Id="rId4" Type="http://schemas.openxmlformats.org/officeDocument/2006/relationships/oleObject" Target="../embeddings/oleObject399.bin"/><Relationship Id="rId9" Type="http://schemas.openxmlformats.org/officeDocument/2006/relationships/image" Target="../media/image4.wmf"/><Relationship Id="rId14" Type="http://schemas.openxmlformats.org/officeDocument/2006/relationships/image" Target="../media/image264.wmf"/><Relationship Id="rId22" Type="http://schemas.openxmlformats.org/officeDocument/2006/relationships/image" Target="../media/image266.wmf"/><Relationship Id="rId27" Type="http://schemas.openxmlformats.org/officeDocument/2006/relationships/image" Target="../media/image268.wmf"/></Relationships>
</file>

<file path=ppt/slides/_rels/slide38.xml.rels><?xml version="1.0" encoding="UTF-8" standalone="yes"?>
<Relationships xmlns="http://schemas.openxmlformats.org/package/2006/relationships"><Relationship Id="rId13" Type="http://schemas.openxmlformats.org/officeDocument/2006/relationships/image" Target="../media/image284.png"/><Relationship Id="rId18" Type="http://schemas.openxmlformats.org/officeDocument/2006/relationships/oleObject" Target="../embeddings/oleObject419.bin"/><Relationship Id="rId26" Type="http://schemas.openxmlformats.org/officeDocument/2006/relationships/oleObject" Target="../embeddings/oleObject423.bin"/><Relationship Id="rId3" Type="http://schemas.openxmlformats.org/officeDocument/2006/relationships/oleObject" Target="../embeddings/oleObject411.bin"/><Relationship Id="rId21" Type="http://schemas.openxmlformats.org/officeDocument/2006/relationships/image" Target="../media/image277.wmf"/><Relationship Id="rId7" Type="http://schemas.openxmlformats.org/officeDocument/2006/relationships/oleObject" Target="../embeddings/oleObject413.bin"/><Relationship Id="rId12" Type="http://schemas.openxmlformats.org/officeDocument/2006/relationships/image" Target="../media/image274.wmf"/><Relationship Id="rId17" Type="http://schemas.openxmlformats.org/officeDocument/2006/relationships/oleObject" Target="../embeddings/oleObject418.bin"/><Relationship Id="rId25" Type="http://schemas.openxmlformats.org/officeDocument/2006/relationships/image" Target="../media/image279.wmf"/><Relationship Id="rId33" Type="http://schemas.openxmlformats.org/officeDocument/2006/relationships/image" Target="../media/image283.wmf"/><Relationship Id="rId2" Type="http://schemas.openxmlformats.org/officeDocument/2006/relationships/slideLayout" Target="../slideLayouts/slideLayout7.xml"/><Relationship Id="rId16" Type="http://schemas.openxmlformats.org/officeDocument/2006/relationships/oleObject" Target="../embeddings/oleObject417.bin"/><Relationship Id="rId20" Type="http://schemas.openxmlformats.org/officeDocument/2006/relationships/oleObject" Target="../embeddings/oleObject420.bin"/><Relationship Id="rId29" Type="http://schemas.openxmlformats.org/officeDocument/2006/relationships/image" Target="../media/image281.wmf"/><Relationship Id="rId1" Type="http://schemas.openxmlformats.org/officeDocument/2006/relationships/vmlDrawing" Target="../drawings/vmlDrawing35.vml"/><Relationship Id="rId6" Type="http://schemas.openxmlformats.org/officeDocument/2006/relationships/image" Target="../media/image271.emf"/><Relationship Id="rId11" Type="http://schemas.openxmlformats.org/officeDocument/2006/relationships/oleObject" Target="../embeddings/oleObject415.bin"/><Relationship Id="rId24" Type="http://schemas.openxmlformats.org/officeDocument/2006/relationships/oleObject" Target="../embeddings/oleObject422.bin"/><Relationship Id="rId32" Type="http://schemas.openxmlformats.org/officeDocument/2006/relationships/oleObject" Target="../embeddings/oleObject426.bin"/><Relationship Id="rId5" Type="http://schemas.openxmlformats.org/officeDocument/2006/relationships/oleObject" Target="../embeddings/oleObject412.bin"/><Relationship Id="rId15" Type="http://schemas.openxmlformats.org/officeDocument/2006/relationships/image" Target="../media/image275.wmf"/><Relationship Id="rId23" Type="http://schemas.openxmlformats.org/officeDocument/2006/relationships/image" Target="../media/image278.wmf"/><Relationship Id="rId28" Type="http://schemas.openxmlformats.org/officeDocument/2006/relationships/oleObject" Target="../embeddings/oleObject424.bin"/><Relationship Id="rId10" Type="http://schemas.openxmlformats.org/officeDocument/2006/relationships/image" Target="../media/image273.wmf"/><Relationship Id="rId19" Type="http://schemas.openxmlformats.org/officeDocument/2006/relationships/image" Target="../media/image276.wmf"/><Relationship Id="rId31" Type="http://schemas.openxmlformats.org/officeDocument/2006/relationships/image" Target="../media/image282.wmf"/><Relationship Id="rId4" Type="http://schemas.openxmlformats.org/officeDocument/2006/relationships/image" Target="../media/image270.wmf"/><Relationship Id="rId9" Type="http://schemas.openxmlformats.org/officeDocument/2006/relationships/oleObject" Target="../embeddings/oleObject414.bin"/><Relationship Id="rId14" Type="http://schemas.openxmlformats.org/officeDocument/2006/relationships/oleObject" Target="../embeddings/oleObject416.bin"/><Relationship Id="rId22" Type="http://schemas.openxmlformats.org/officeDocument/2006/relationships/oleObject" Target="../embeddings/oleObject421.bin"/><Relationship Id="rId27" Type="http://schemas.openxmlformats.org/officeDocument/2006/relationships/image" Target="../media/image280.wmf"/><Relationship Id="rId30" Type="http://schemas.openxmlformats.org/officeDocument/2006/relationships/oleObject" Target="../embeddings/oleObject425.bin"/><Relationship Id="rId8" Type="http://schemas.openxmlformats.org/officeDocument/2006/relationships/image" Target="../media/image272.wmf"/></Relationships>
</file>

<file path=ppt/slides/_rels/slide39.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slideLayout" Target="../slideLayouts/slideLayout7.xml"/><Relationship Id="rId4" Type="http://schemas.openxmlformats.org/officeDocument/2006/relationships/image" Target="../media/image287.png"/></Relationships>
</file>

<file path=ppt/slides/_rels/slide4.xml.rels><?xml version="1.0" encoding="UTF-8" standalone="yes"?>
<Relationships xmlns="http://schemas.openxmlformats.org/package/2006/relationships"><Relationship Id="rId8" Type="http://schemas.openxmlformats.org/officeDocument/2006/relationships/image" Target="../media/image5.wmf"/><Relationship Id="rId13" Type="http://schemas.openxmlformats.org/officeDocument/2006/relationships/oleObject" Target="../embeddings/oleObject18.bin"/><Relationship Id="rId3" Type="http://schemas.openxmlformats.org/officeDocument/2006/relationships/image" Target="../media/image10.png"/><Relationship Id="rId7" Type="http://schemas.openxmlformats.org/officeDocument/2006/relationships/oleObject" Target="../embeddings/oleObject15.bin"/><Relationship Id="rId12" Type="http://schemas.openxmlformats.org/officeDocument/2006/relationships/oleObject" Target="../embeddings/oleObject17.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1.png"/><Relationship Id="rId11" Type="http://schemas.openxmlformats.org/officeDocument/2006/relationships/image" Target="../media/image13.png"/><Relationship Id="rId5" Type="http://schemas.openxmlformats.org/officeDocument/2006/relationships/image" Target="../media/image4.wmf"/><Relationship Id="rId15" Type="http://schemas.openxmlformats.org/officeDocument/2006/relationships/image" Target="../media/image15.wmf"/><Relationship Id="rId10" Type="http://schemas.openxmlformats.org/officeDocument/2006/relationships/image" Target="../media/image12.png"/><Relationship Id="rId4" Type="http://schemas.openxmlformats.org/officeDocument/2006/relationships/oleObject" Target="../embeddings/oleObject14.bin"/><Relationship Id="rId9" Type="http://schemas.openxmlformats.org/officeDocument/2006/relationships/oleObject" Target="../embeddings/oleObject16.bin"/><Relationship Id="rId14" Type="http://schemas.openxmlformats.org/officeDocument/2006/relationships/oleObject" Target="../embeddings/oleObject19.bin"/></Relationships>
</file>

<file path=ppt/slides/_rels/slide40.xml.rels><?xml version="1.0" encoding="UTF-8" standalone="yes"?>
<Relationships xmlns="http://schemas.openxmlformats.org/package/2006/relationships"><Relationship Id="rId8" Type="http://schemas.openxmlformats.org/officeDocument/2006/relationships/image" Target="../media/image275.wmf"/><Relationship Id="rId13" Type="http://schemas.openxmlformats.org/officeDocument/2006/relationships/image" Target="../media/image277.wmf"/><Relationship Id="rId18" Type="http://schemas.openxmlformats.org/officeDocument/2006/relationships/oleObject" Target="../embeddings/oleObject435.bin"/><Relationship Id="rId3" Type="http://schemas.openxmlformats.org/officeDocument/2006/relationships/oleObject" Target="../embeddings/oleObject427.bin"/><Relationship Id="rId21" Type="http://schemas.openxmlformats.org/officeDocument/2006/relationships/image" Target="../media/image291.wmf"/><Relationship Id="rId7" Type="http://schemas.openxmlformats.org/officeDocument/2006/relationships/oleObject" Target="../embeddings/oleObject429.bin"/><Relationship Id="rId12" Type="http://schemas.openxmlformats.org/officeDocument/2006/relationships/oleObject" Target="../embeddings/oleObject432.bin"/><Relationship Id="rId17" Type="http://schemas.openxmlformats.org/officeDocument/2006/relationships/image" Target="../media/image290.wmf"/><Relationship Id="rId25" Type="http://schemas.openxmlformats.org/officeDocument/2006/relationships/image" Target="../media/image292.wmf"/><Relationship Id="rId2" Type="http://schemas.openxmlformats.org/officeDocument/2006/relationships/slideLayout" Target="../slideLayouts/slideLayout7.xml"/><Relationship Id="rId16" Type="http://schemas.openxmlformats.org/officeDocument/2006/relationships/oleObject" Target="../embeddings/oleObject434.bin"/><Relationship Id="rId20" Type="http://schemas.openxmlformats.org/officeDocument/2006/relationships/oleObject" Target="../embeddings/oleObject436.bin"/><Relationship Id="rId1" Type="http://schemas.openxmlformats.org/officeDocument/2006/relationships/vmlDrawing" Target="../drawings/vmlDrawing36.vml"/><Relationship Id="rId6" Type="http://schemas.openxmlformats.org/officeDocument/2006/relationships/image" Target="../media/image289.wmf"/><Relationship Id="rId11" Type="http://schemas.openxmlformats.org/officeDocument/2006/relationships/image" Target="../media/image276.wmf"/><Relationship Id="rId24" Type="http://schemas.openxmlformats.org/officeDocument/2006/relationships/oleObject" Target="../embeddings/oleObject438.bin"/><Relationship Id="rId5" Type="http://schemas.openxmlformats.org/officeDocument/2006/relationships/oleObject" Target="../embeddings/oleObject428.bin"/><Relationship Id="rId15" Type="http://schemas.openxmlformats.org/officeDocument/2006/relationships/image" Target="../media/image278.wmf"/><Relationship Id="rId23" Type="http://schemas.openxmlformats.org/officeDocument/2006/relationships/image" Target="../media/image255.wmf"/><Relationship Id="rId10" Type="http://schemas.openxmlformats.org/officeDocument/2006/relationships/oleObject" Target="../embeddings/oleObject431.bin"/><Relationship Id="rId19" Type="http://schemas.openxmlformats.org/officeDocument/2006/relationships/image" Target="../media/image279.wmf"/><Relationship Id="rId4" Type="http://schemas.openxmlformats.org/officeDocument/2006/relationships/image" Target="../media/image288.wmf"/><Relationship Id="rId9" Type="http://schemas.openxmlformats.org/officeDocument/2006/relationships/oleObject" Target="../embeddings/oleObject430.bin"/><Relationship Id="rId14" Type="http://schemas.openxmlformats.org/officeDocument/2006/relationships/oleObject" Target="../embeddings/oleObject433.bin"/><Relationship Id="rId22" Type="http://schemas.openxmlformats.org/officeDocument/2006/relationships/oleObject" Target="../embeddings/oleObject437.bin"/></Relationships>
</file>

<file path=ppt/slides/_rels/slide41.xml.rels><?xml version="1.0" encoding="UTF-8" standalone="yes"?>
<Relationships xmlns="http://schemas.openxmlformats.org/package/2006/relationships"><Relationship Id="rId13" Type="http://schemas.openxmlformats.org/officeDocument/2006/relationships/image" Target="../media/image293.wmf"/><Relationship Id="rId18" Type="http://schemas.openxmlformats.org/officeDocument/2006/relationships/oleObject" Target="../embeddings/oleObject447.bin"/><Relationship Id="rId26" Type="http://schemas.openxmlformats.org/officeDocument/2006/relationships/oleObject" Target="../embeddings/oleObject451.bin"/><Relationship Id="rId39" Type="http://schemas.openxmlformats.org/officeDocument/2006/relationships/image" Target="../media/image291.wmf"/><Relationship Id="rId21" Type="http://schemas.openxmlformats.org/officeDocument/2006/relationships/image" Target="../media/image270.wmf"/><Relationship Id="rId34" Type="http://schemas.openxmlformats.org/officeDocument/2006/relationships/oleObject" Target="../embeddings/oleObject455.bin"/><Relationship Id="rId7" Type="http://schemas.openxmlformats.org/officeDocument/2006/relationships/image" Target="../media/image276.wmf"/><Relationship Id="rId12" Type="http://schemas.openxmlformats.org/officeDocument/2006/relationships/oleObject" Target="../embeddings/oleObject444.bin"/><Relationship Id="rId17" Type="http://schemas.openxmlformats.org/officeDocument/2006/relationships/image" Target="../media/image295.wmf"/><Relationship Id="rId25" Type="http://schemas.openxmlformats.org/officeDocument/2006/relationships/image" Target="../media/image272.wmf"/><Relationship Id="rId33" Type="http://schemas.openxmlformats.org/officeDocument/2006/relationships/image" Target="../media/image299.wmf"/><Relationship Id="rId38" Type="http://schemas.openxmlformats.org/officeDocument/2006/relationships/oleObject" Target="../embeddings/oleObject457.bin"/><Relationship Id="rId2" Type="http://schemas.openxmlformats.org/officeDocument/2006/relationships/slideLayout" Target="../slideLayouts/slideLayout7.xml"/><Relationship Id="rId16" Type="http://schemas.openxmlformats.org/officeDocument/2006/relationships/oleObject" Target="../embeddings/oleObject446.bin"/><Relationship Id="rId20" Type="http://schemas.openxmlformats.org/officeDocument/2006/relationships/oleObject" Target="../embeddings/oleObject448.bin"/><Relationship Id="rId29" Type="http://schemas.openxmlformats.org/officeDocument/2006/relationships/image" Target="../media/image274.wmf"/><Relationship Id="rId1" Type="http://schemas.openxmlformats.org/officeDocument/2006/relationships/vmlDrawing" Target="../drawings/vmlDrawing37.vml"/><Relationship Id="rId6" Type="http://schemas.openxmlformats.org/officeDocument/2006/relationships/oleObject" Target="../embeddings/oleObject441.bin"/><Relationship Id="rId11" Type="http://schemas.openxmlformats.org/officeDocument/2006/relationships/image" Target="../media/image278.wmf"/><Relationship Id="rId24" Type="http://schemas.openxmlformats.org/officeDocument/2006/relationships/oleObject" Target="../embeddings/oleObject450.bin"/><Relationship Id="rId32" Type="http://schemas.openxmlformats.org/officeDocument/2006/relationships/oleObject" Target="../embeddings/oleObject454.bin"/><Relationship Id="rId37" Type="http://schemas.openxmlformats.org/officeDocument/2006/relationships/image" Target="../media/image301.wmf"/><Relationship Id="rId5" Type="http://schemas.openxmlformats.org/officeDocument/2006/relationships/oleObject" Target="../embeddings/oleObject440.bin"/><Relationship Id="rId15" Type="http://schemas.openxmlformats.org/officeDocument/2006/relationships/image" Target="../media/image294.wmf"/><Relationship Id="rId23" Type="http://schemas.openxmlformats.org/officeDocument/2006/relationships/image" Target="../media/image297.emf"/><Relationship Id="rId28" Type="http://schemas.openxmlformats.org/officeDocument/2006/relationships/oleObject" Target="../embeddings/oleObject452.bin"/><Relationship Id="rId36" Type="http://schemas.openxmlformats.org/officeDocument/2006/relationships/oleObject" Target="../embeddings/oleObject456.bin"/><Relationship Id="rId10" Type="http://schemas.openxmlformats.org/officeDocument/2006/relationships/oleObject" Target="../embeddings/oleObject443.bin"/><Relationship Id="rId19" Type="http://schemas.openxmlformats.org/officeDocument/2006/relationships/image" Target="../media/image296.wmf"/><Relationship Id="rId31" Type="http://schemas.openxmlformats.org/officeDocument/2006/relationships/image" Target="../media/image298.wmf"/><Relationship Id="rId4" Type="http://schemas.openxmlformats.org/officeDocument/2006/relationships/image" Target="../media/image275.wmf"/><Relationship Id="rId9" Type="http://schemas.openxmlformats.org/officeDocument/2006/relationships/image" Target="../media/image277.wmf"/><Relationship Id="rId14" Type="http://schemas.openxmlformats.org/officeDocument/2006/relationships/oleObject" Target="../embeddings/oleObject445.bin"/><Relationship Id="rId22" Type="http://schemas.openxmlformats.org/officeDocument/2006/relationships/oleObject" Target="../embeddings/oleObject449.bin"/><Relationship Id="rId27" Type="http://schemas.openxmlformats.org/officeDocument/2006/relationships/image" Target="../media/image273.wmf"/><Relationship Id="rId30" Type="http://schemas.openxmlformats.org/officeDocument/2006/relationships/oleObject" Target="../embeddings/oleObject453.bin"/><Relationship Id="rId35" Type="http://schemas.openxmlformats.org/officeDocument/2006/relationships/image" Target="../media/image300.wmf"/><Relationship Id="rId8" Type="http://schemas.openxmlformats.org/officeDocument/2006/relationships/oleObject" Target="../embeddings/oleObject442.bin"/><Relationship Id="rId3" Type="http://schemas.openxmlformats.org/officeDocument/2006/relationships/oleObject" Target="../embeddings/oleObject439.bin"/></Relationships>
</file>

<file path=ppt/slides/_rels/slide42.xml.rels><?xml version="1.0" encoding="UTF-8" standalone="yes"?>
<Relationships xmlns="http://schemas.openxmlformats.org/package/2006/relationships"><Relationship Id="rId13" Type="http://schemas.openxmlformats.org/officeDocument/2006/relationships/image" Target="../media/image274.wmf"/><Relationship Id="rId18" Type="http://schemas.openxmlformats.org/officeDocument/2006/relationships/oleObject" Target="../embeddings/oleObject466.bin"/><Relationship Id="rId26" Type="http://schemas.openxmlformats.org/officeDocument/2006/relationships/oleObject" Target="../embeddings/oleObject470.bin"/><Relationship Id="rId39" Type="http://schemas.openxmlformats.org/officeDocument/2006/relationships/image" Target="../media/image299.wmf"/><Relationship Id="rId21" Type="http://schemas.openxmlformats.org/officeDocument/2006/relationships/image" Target="../media/image308.wmf"/><Relationship Id="rId34" Type="http://schemas.openxmlformats.org/officeDocument/2006/relationships/oleObject" Target="../embeddings/oleObject474.bin"/><Relationship Id="rId7" Type="http://schemas.openxmlformats.org/officeDocument/2006/relationships/oleObject" Target="../embeddings/oleObject460.bin"/><Relationship Id="rId12" Type="http://schemas.openxmlformats.org/officeDocument/2006/relationships/oleObject" Target="../embeddings/oleObject463.bin"/><Relationship Id="rId17" Type="http://schemas.openxmlformats.org/officeDocument/2006/relationships/image" Target="../media/image306.wmf"/><Relationship Id="rId25" Type="http://schemas.openxmlformats.org/officeDocument/2006/relationships/image" Target="../media/image310.wmf"/><Relationship Id="rId33" Type="http://schemas.openxmlformats.org/officeDocument/2006/relationships/image" Target="../media/image314.wmf"/><Relationship Id="rId38" Type="http://schemas.openxmlformats.org/officeDocument/2006/relationships/oleObject" Target="../embeddings/oleObject476.bin"/><Relationship Id="rId2" Type="http://schemas.openxmlformats.org/officeDocument/2006/relationships/slideLayout" Target="../slideLayouts/slideLayout7.xml"/><Relationship Id="rId16" Type="http://schemas.openxmlformats.org/officeDocument/2006/relationships/oleObject" Target="../embeddings/oleObject465.bin"/><Relationship Id="rId20" Type="http://schemas.openxmlformats.org/officeDocument/2006/relationships/oleObject" Target="../embeddings/oleObject467.bin"/><Relationship Id="rId29" Type="http://schemas.openxmlformats.org/officeDocument/2006/relationships/image" Target="../media/image312.wmf"/><Relationship Id="rId1" Type="http://schemas.openxmlformats.org/officeDocument/2006/relationships/vmlDrawing" Target="../drawings/vmlDrawing38.vml"/><Relationship Id="rId6" Type="http://schemas.openxmlformats.org/officeDocument/2006/relationships/image" Target="../media/image303.wmf"/><Relationship Id="rId11" Type="http://schemas.openxmlformats.org/officeDocument/2006/relationships/image" Target="../media/image273.wmf"/><Relationship Id="rId24" Type="http://schemas.openxmlformats.org/officeDocument/2006/relationships/oleObject" Target="../embeddings/oleObject469.bin"/><Relationship Id="rId32" Type="http://schemas.openxmlformats.org/officeDocument/2006/relationships/oleObject" Target="../embeddings/oleObject473.bin"/><Relationship Id="rId37" Type="http://schemas.openxmlformats.org/officeDocument/2006/relationships/image" Target="../media/image316.wmf"/><Relationship Id="rId5" Type="http://schemas.openxmlformats.org/officeDocument/2006/relationships/oleObject" Target="../embeddings/oleObject459.bin"/><Relationship Id="rId15" Type="http://schemas.openxmlformats.org/officeDocument/2006/relationships/image" Target="../media/image305.wmf"/><Relationship Id="rId23" Type="http://schemas.openxmlformats.org/officeDocument/2006/relationships/image" Target="../media/image309.wmf"/><Relationship Id="rId28" Type="http://schemas.openxmlformats.org/officeDocument/2006/relationships/oleObject" Target="../embeddings/oleObject471.bin"/><Relationship Id="rId36" Type="http://schemas.openxmlformats.org/officeDocument/2006/relationships/oleObject" Target="../embeddings/oleObject475.bin"/><Relationship Id="rId10" Type="http://schemas.openxmlformats.org/officeDocument/2006/relationships/oleObject" Target="../embeddings/oleObject462.bin"/><Relationship Id="rId19" Type="http://schemas.openxmlformats.org/officeDocument/2006/relationships/image" Target="../media/image307.wmf"/><Relationship Id="rId31" Type="http://schemas.openxmlformats.org/officeDocument/2006/relationships/image" Target="../media/image313.wmf"/><Relationship Id="rId4" Type="http://schemas.openxmlformats.org/officeDocument/2006/relationships/image" Target="../media/image302.wmf"/><Relationship Id="rId9" Type="http://schemas.openxmlformats.org/officeDocument/2006/relationships/oleObject" Target="../embeddings/oleObject461.bin"/><Relationship Id="rId14" Type="http://schemas.openxmlformats.org/officeDocument/2006/relationships/oleObject" Target="../embeddings/oleObject464.bin"/><Relationship Id="rId22" Type="http://schemas.openxmlformats.org/officeDocument/2006/relationships/oleObject" Target="../embeddings/oleObject468.bin"/><Relationship Id="rId27" Type="http://schemas.openxmlformats.org/officeDocument/2006/relationships/image" Target="../media/image311.wmf"/><Relationship Id="rId30" Type="http://schemas.openxmlformats.org/officeDocument/2006/relationships/oleObject" Target="../embeddings/oleObject472.bin"/><Relationship Id="rId35" Type="http://schemas.openxmlformats.org/officeDocument/2006/relationships/image" Target="../media/image315.wmf"/><Relationship Id="rId8" Type="http://schemas.openxmlformats.org/officeDocument/2006/relationships/image" Target="../media/image304.emf"/><Relationship Id="rId3" Type="http://schemas.openxmlformats.org/officeDocument/2006/relationships/oleObject" Target="../embeddings/oleObject458.bin"/></Relationships>
</file>

<file path=ppt/slides/_rels/slide43.xml.rels><?xml version="1.0" encoding="UTF-8" standalone="yes"?>
<Relationships xmlns="http://schemas.openxmlformats.org/package/2006/relationships"><Relationship Id="rId8" Type="http://schemas.openxmlformats.org/officeDocument/2006/relationships/image" Target="../media/image319.wmf"/><Relationship Id="rId13" Type="http://schemas.openxmlformats.org/officeDocument/2006/relationships/oleObject" Target="../embeddings/oleObject482.bin"/><Relationship Id="rId18" Type="http://schemas.openxmlformats.org/officeDocument/2006/relationships/oleObject" Target="../embeddings/oleObject485.bin"/><Relationship Id="rId26" Type="http://schemas.openxmlformats.org/officeDocument/2006/relationships/oleObject" Target="../embeddings/oleObject489.bin"/><Relationship Id="rId3" Type="http://schemas.openxmlformats.org/officeDocument/2006/relationships/oleObject" Target="../embeddings/oleObject477.bin"/><Relationship Id="rId21" Type="http://schemas.openxmlformats.org/officeDocument/2006/relationships/image" Target="../media/image325.wmf"/><Relationship Id="rId7" Type="http://schemas.openxmlformats.org/officeDocument/2006/relationships/oleObject" Target="../embeddings/oleObject479.bin"/><Relationship Id="rId12" Type="http://schemas.openxmlformats.org/officeDocument/2006/relationships/image" Target="../media/image321.wmf"/><Relationship Id="rId17" Type="http://schemas.openxmlformats.org/officeDocument/2006/relationships/image" Target="../media/image323.wmf"/><Relationship Id="rId25" Type="http://schemas.openxmlformats.org/officeDocument/2006/relationships/image" Target="../media/image327.wmf"/><Relationship Id="rId2" Type="http://schemas.openxmlformats.org/officeDocument/2006/relationships/slideLayout" Target="../slideLayouts/slideLayout7.xml"/><Relationship Id="rId16" Type="http://schemas.openxmlformats.org/officeDocument/2006/relationships/oleObject" Target="../embeddings/oleObject484.bin"/><Relationship Id="rId20" Type="http://schemas.openxmlformats.org/officeDocument/2006/relationships/oleObject" Target="../embeddings/oleObject486.bin"/><Relationship Id="rId29" Type="http://schemas.openxmlformats.org/officeDocument/2006/relationships/image" Target="../media/image329.wmf"/><Relationship Id="rId1" Type="http://schemas.openxmlformats.org/officeDocument/2006/relationships/vmlDrawing" Target="../drawings/vmlDrawing39.vml"/><Relationship Id="rId6" Type="http://schemas.openxmlformats.org/officeDocument/2006/relationships/image" Target="../media/image318.wmf"/><Relationship Id="rId11" Type="http://schemas.openxmlformats.org/officeDocument/2006/relationships/oleObject" Target="../embeddings/oleObject481.bin"/><Relationship Id="rId24" Type="http://schemas.openxmlformats.org/officeDocument/2006/relationships/oleObject" Target="../embeddings/oleObject488.bin"/><Relationship Id="rId5" Type="http://schemas.openxmlformats.org/officeDocument/2006/relationships/oleObject" Target="../embeddings/oleObject478.bin"/><Relationship Id="rId15" Type="http://schemas.openxmlformats.org/officeDocument/2006/relationships/image" Target="../media/image322.wmf"/><Relationship Id="rId23" Type="http://schemas.openxmlformats.org/officeDocument/2006/relationships/image" Target="../media/image326.wmf"/><Relationship Id="rId28" Type="http://schemas.openxmlformats.org/officeDocument/2006/relationships/oleObject" Target="../embeddings/oleObject490.bin"/><Relationship Id="rId10" Type="http://schemas.openxmlformats.org/officeDocument/2006/relationships/image" Target="../media/image320.wmf"/><Relationship Id="rId19" Type="http://schemas.openxmlformats.org/officeDocument/2006/relationships/image" Target="../media/image324.wmf"/><Relationship Id="rId4" Type="http://schemas.openxmlformats.org/officeDocument/2006/relationships/image" Target="../media/image317.wmf"/><Relationship Id="rId9" Type="http://schemas.openxmlformats.org/officeDocument/2006/relationships/oleObject" Target="../embeddings/oleObject480.bin"/><Relationship Id="rId14" Type="http://schemas.openxmlformats.org/officeDocument/2006/relationships/oleObject" Target="../embeddings/oleObject483.bin"/><Relationship Id="rId22" Type="http://schemas.openxmlformats.org/officeDocument/2006/relationships/oleObject" Target="../embeddings/oleObject487.bin"/><Relationship Id="rId27" Type="http://schemas.openxmlformats.org/officeDocument/2006/relationships/image" Target="../media/image328.wmf"/></Relationships>
</file>

<file path=ppt/slides/_rels/slide44.xml.rels><?xml version="1.0" encoding="UTF-8" standalone="yes"?>
<Relationships xmlns="http://schemas.openxmlformats.org/package/2006/relationships"><Relationship Id="rId13" Type="http://schemas.openxmlformats.org/officeDocument/2006/relationships/oleObject" Target="../embeddings/oleObject496.bin"/><Relationship Id="rId18" Type="http://schemas.openxmlformats.org/officeDocument/2006/relationships/oleObject" Target="../embeddings/oleObject499.bin"/><Relationship Id="rId26" Type="http://schemas.openxmlformats.org/officeDocument/2006/relationships/oleObject" Target="../embeddings/oleObject504.bin"/><Relationship Id="rId3" Type="http://schemas.openxmlformats.org/officeDocument/2006/relationships/oleObject" Target="../embeddings/oleObject491.bin"/><Relationship Id="rId21" Type="http://schemas.openxmlformats.org/officeDocument/2006/relationships/image" Target="../media/image331.wmf"/><Relationship Id="rId7" Type="http://schemas.openxmlformats.org/officeDocument/2006/relationships/oleObject" Target="../embeddings/oleObject493.bin"/><Relationship Id="rId12" Type="http://schemas.openxmlformats.org/officeDocument/2006/relationships/image" Target="../media/image321.wmf"/><Relationship Id="rId17" Type="http://schemas.openxmlformats.org/officeDocument/2006/relationships/image" Target="../media/image323.wmf"/><Relationship Id="rId25" Type="http://schemas.openxmlformats.org/officeDocument/2006/relationships/image" Target="../media/image332.wmf"/><Relationship Id="rId33" Type="http://schemas.openxmlformats.org/officeDocument/2006/relationships/image" Target="../media/image324.wmf"/><Relationship Id="rId2" Type="http://schemas.openxmlformats.org/officeDocument/2006/relationships/slideLayout" Target="../slideLayouts/slideLayout7.xml"/><Relationship Id="rId16" Type="http://schemas.openxmlformats.org/officeDocument/2006/relationships/oleObject" Target="../embeddings/oleObject498.bin"/><Relationship Id="rId20" Type="http://schemas.openxmlformats.org/officeDocument/2006/relationships/oleObject" Target="../embeddings/oleObject500.bin"/><Relationship Id="rId29" Type="http://schemas.openxmlformats.org/officeDocument/2006/relationships/image" Target="../media/image325.wmf"/><Relationship Id="rId1" Type="http://schemas.openxmlformats.org/officeDocument/2006/relationships/vmlDrawing" Target="../drawings/vmlDrawing40.vml"/><Relationship Id="rId6" Type="http://schemas.openxmlformats.org/officeDocument/2006/relationships/image" Target="../media/image318.wmf"/><Relationship Id="rId11" Type="http://schemas.openxmlformats.org/officeDocument/2006/relationships/oleObject" Target="../embeddings/oleObject495.bin"/><Relationship Id="rId24" Type="http://schemas.openxmlformats.org/officeDocument/2006/relationships/oleObject" Target="../embeddings/oleObject503.bin"/><Relationship Id="rId32" Type="http://schemas.openxmlformats.org/officeDocument/2006/relationships/oleObject" Target="../embeddings/oleObject507.bin"/><Relationship Id="rId5" Type="http://schemas.openxmlformats.org/officeDocument/2006/relationships/oleObject" Target="../embeddings/oleObject492.bin"/><Relationship Id="rId15" Type="http://schemas.openxmlformats.org/officeDocument/2006/relationships/image" Target="../media/image322.wmf"/><Relationship Id="rId23" Type="http://schemas.openxmlformats.org/officeDocument/2006/relationships/oleObject" Target="../embeddings/oleObject502.bin"/><Relationship Id="rId28" Type="http://schemas.openxmlformats.org/officeDocument/2006/relationships/oleObject" Target="../embeddings/oleObject505.bin"/><Relationship Id="rId10" Type="http://schemas.openxmlformats.org/officeDocument/2006/relationships/image" Target="../media/image320.wmf"/><Relationship Id="rId19" Type="http://schemas.openxmlformats.org/officeDocument/2006/relationships/image" Target="../media/image330.wmf"/><Relationship Id="rId31" Type="http://schemas.openxmlformats.org/officeDocument/2006/relationships/image" Target="../media/image326.wmf"/><Relationship Id="rId4" Type="http://schemas.openxmlformats.org/officeDocument/2006/relationships/image" Target="../media/image317.wmf"/><Relationship Id="rId9" Type="http://schemas.openxmlformats.org/officeDocument/2006/relationships/oleObject" Target="../embeddings/oleObject494.bin"/><Relationship Id="rId14" Type="http://schemas.openxmlformats.org/officeDocument/2006/relationships/oleObject" Target="../embeddings/oleObject497.bin"/><Relationship Id="rId22" Type="http://schemas.openxmlformats.org/officeDocument/2006/relationships/oleObject" Target="../embeddings/oleObject501.bin"/><Relationship Id="rId27" Type="http://schemas.openxmlformats.org/officeDocument/2006/relationships/image" Target="../media/image333.wmf"/><Relationship Id="rId30" Type="http://schemas.openxmlformats.org/officeDocument/2006/relationships/oleObject" Target="../embeddings/oleObject506.bin"/><Relationship Id="rId8" Type="http://schemas.openxmlformats.org/officeDocument/2006/relationships/image" Target="../media/image319.wmf"/></Relationships>
</file>

<file path=ppt/slides/_rels/slide45.xml.rels><?xml version="1.0" encoding="UTF-8" standalone="yes"?>
<Relationships xmlns="http://schemas.openxmlformats.org/package/2006/relationships"><Relationship Id="rId8" Type="http://schemas.openxmlformats.org/officeDocument/2006/relationships/image" Target="../media/image336.wmf"/><Relationship Id="rId3" Type="http://schemas.openxmlformats.org/officeDocument/2006/relationships/oleObject" Target="../embeddings/oleObject508.bin"/><Relationship Id="rId7" Type="http://schemas.openxmlformats.org/officeDocument/2006/relationships/oleObject" Target="../embeddings/oleObject510.bin"/><Relationship Id="rId12" Type="http://schemas.openxmlformats.org/officeDocument/2006/relationships/image" Target="../media/image339.png"/><Relationship Id="rId2" Type="http://schemas.openxmlformats.org/officeDocument/2006/relationships/slideLayout" Target="../slideLayouts/slideLayout7.xml"/><Relationship Id="rId1" Type="http://schemas.openxmlformats.org/officeDocument/2006/relationships/vmlDrawing" Target="../drawings/vmlDrawing41.vml"/><Relationship Id="rId6" Type="http://schemas.openxmlformats.org/officeDocument/2006/relationships/image" Target="../media/image335.wmf"/><Relationship Id="rId11" Type="http://schemas.openxmlformats.org/officeDocument/2006/relationships/image" Target="../media/image338.png"/><Relationship Id="rId5" Type="http://schemas.openxmlformats.org/officeDocument/2006/relationships/oleObject" Target="../embeddings/oleObject509.bin"/><Relationship Id="rId10" Type="http://schemas.openxmlformats.org/officeDocument/2006/relationships/image" Target="../media/image337.wmf"/><Relationship Id="rId4" Type="http://schemas.openxmlformats.org/officeDocument/2006/relationships/image" Target="../media/image334.wmf"/><Relationship Id="rId9" Type="http://schemas.openxmlformats.org/officeDocument/2006/relationships/oleObject" Target="../embeddings/oleObject511.bin"/></Relationships>
</file>

<file path=ppt/slides/_rels/slide46.xml.rels><?xml version="1.0" encoding="UTF-8" standalone="yes"?>
<Relationships xmlns="http://schemas.openxmlformats.org/package/2006/relationships"><Relationship Id="rId8" Type="http://schemas.openxmlformats.org/officeDocument/2006/relationships/image" Target="../media/image342.wmf"/><Relationship Id="rId13" Type="http://schemas.openxmlformats.org/officeDocument/2006/relationships/oleObject" Target="../embeddings/oleObject517.bin"/><Relationship Id="rId18" Type="http://schemas.openxmlformats.org/officeDocument/2006/relationships/image" Target="../media/image347.wmf"/><Relationship Id="rId3" Type="http://schemas.openxmlformats.org/officeDocument/2006/relationships/oleObject" Target="../embeddings/oleObject512.bin"/><Relationship Id="rId21" Type="http://schemas.openxmlformats.org/officeDocument/2006/relationships/oleObject" Target="../embeddings/oleObject521.bin"/><Relationship Id="rId7" Type="http://schemas.openxmlformats.org/officeDocument/2006/relationships/oleObject" Target="../embeddings/oleObject514.bin"/><Relationship Id="rId12" Type="http://schemas.openxmlformats.org/officeDocument/2006/relationships/image" Target="../media/image344.wmf"/><Relationship Id="rId17" Type="http://schemas.openxmlformats.org/officeDocument/2006/relationships/oleObject" Target="../embeddings/oleObject519.bin"/><Relationship Id="rId2" Type="http://schemas.openxmlformats.org/officeDocument/2006/relationships/slideLayout" Target="../slideLayouts/slideLayout7.xml"/><Relationship Id="rId16" Type="http://schemas.openxmlformats.org/officeDocument/2006/relationships/image" Target="../media/image346.wmf"/><Relationship Id="rId20" Type="http://schemas.openxmlformats.org/officeDocument/2006/relationships/image" Target="../media/image348.wmf"/><Relationship Id="rId1" Type="http://schemas.openxmlformats.org/officeDocument/2006/relationships/vmlDrawing" Target="../drawings/vmlDrawing42.vml"/><Relationship Id="rId6" Type="http://schemas.openxmlformats.org/officeDocument/2006/relationships/image" Target="../media/image341.wmf"/><Relationship Id="rId11" Type="http://schemas.openxmlformats.org/officeDocument/2006/relationships/oleObject" Target="../embeddings/oleObject516.bin"/><Relationship Id="rId24" Type="http://schemas.openxmlformats.org/officeDocument/2006/relationships/image" Target="../media/image350.wmf"/><Relationship Id="rId5" Type="http://schemas.openxmlformats.org/officeDocument/2006/relationships/oleObject" Target="../embeddings/oleObject513.bin"/><Relationship Id="rId15" Type="http://schemas.openxmlformats.org/officeDocument/2006/relationships/oleObject" Target="../embeddings/oleObject518.bin"/><Relationship Id="rId23" Type="http://schemas.openxmlformats.org/officeDocument/2006/relationships/oleObject" Target="../embeddings/oleObject522.bin"/><Relationship Id="rId10" Type="http://schemas.openxmlformats.org/officeDocument/2006/relationships/image" Target="../media/image343.wmf"/><Relationship Id="rId19" Type="http://schemas.openxmlformats.org/officeDocument/2006/relationships/oleObject" Target="../embeddings/oleObject520.bin"/><Relationship Id="rId4" Type="http://schemas.openxmlformats.org/officeDocument/2006/relationships/image" Target="../media/image340.wmf"/><Relationship Id="rId9" Type="http://schemas.openxmlformats.org/officeDocument/2006/relationships/oleObject" Target="../embeddings/oleObject515.bin"/><Relationship Id="rId14" Type="http://schemas.openxmlformats.org/officeDocument/2006/relationships/image" Target="../media/image345.wmf"/><Relationship Id="rId22" Type="http://schemas.openxmlformats.org/officeDocument/2006/relationships/image" Target="../media/image349.wmf"/></Relationships>
</file>

<file path=ppt/slides/_rels/slide47.xml.rels><?xml version="1.0" encoding="UTF-8" standalone="yes"?>
<Relationships xmlns="http://schemas.openxmlformats.org/package/2006/relationships"><Relationship Id="rId8" Type="http://schemas.openxmlformats.org/officeDocument/2006/relationships/image" Target="../media/image353.wmf"/><Relationship Id="rId13" Type="http://schemas.openxmlformats.org/officeDocument/2006/relationships/oleObject" Target="../embeddings/oleObject528.bin"/><Relationship Id="rId18" Type="http://schemas.openxmlformats.org/officeDocument/2006/relationships/image" Target="../media/image357.wmf"/><Relationship Id="rId3" Type="http://schemas.openxmlformats.org/officeDocument/2006/relationships/oleObject" Target="../embeddings/oleObject523.bin"/><Relationship Id="rId7" Type="http://schemas.openxmlformats.org/officeDocument/2006/relationships/oleObject" Target="../embeddings/oleObject525.bin"/><Relationship Id="rId12" Type="http://schemas.openxmlformats.org/officeDocument/2006/relationships/image" Target="../media/image355.wmf"/><Relationship Id="rId17" Type="http://schemas.openxmlformats.org/officeDocument/2006/relationships/oleObject" Target="../embeddings/oleObject530.bin"/><Relationship Id="rId2" Type="http://schemas.openxmlformats.org/officeDocument/2006/relationships/slideLayout" Target="../slideLayouts/slideLayout7.xml"/><Relationship Id="rId16" Type="http://schemas.openxmlformats.org/officeDocument/2006/relationships/image" Target="../media/image356.wmf"/><Relationship Id="rId20" Type="http://schemas.openxmlformats.org/officeDocument/2006/relationships/image" Target="../media/image358.wmf"/><Relationship Id="rId1" Type="http://schemas.openxmlformats.org/officeDocument/2006/relationships/vmlDrawing" Target="../drawings/vmlDrawing43.vml"/><Relationship Id="rId6" Type="http://schemas.openxmlformats.org/officeDocument/2006/relationships/image" Target="../media/image352.wmf"/><Relationship Id="rId11" Type="http://schemas.openxmlformats.org/officeDocument/2006/relationships/oleObject" Target="../embeddings/oleObject527.bin"/><Relationship Id="rId5" Type="http://schemas.openxmlformats.org/officeDocument/2006/relationships/oleObject" Target="../embeddings/oleObject524.bin"/><Relationship Id="rId15" Type="http://schemas.openxmlformats.org/officeDocument/2006/relationships/oleObject" Target="../embeddings/oleObject529.bin"/><Relationship Id="rId10" Type="http://schemas.openxmlformats.org/officeDocument/2006/relationships/image" Target="../media/image354.wmf"/><Relationship Id="rId19" Type="http://schemas.openxmlformats.org/officeDocument/2006/relationships/oleObject" Target="../embeddings/oleObject531.bin"/><Relationship Id="rId4" Type="http://schemas.openxmlformats.org/officeDocument/2006/relationships/image" Target="../media/image351.wmf"/><Relationship Id="rId9" Type="http://schemas.openxmlformats.org/officeDocument/2006/relationships/oleObject" Target="../embeddings/oleObject526.bin"/><Relationship Id="rId14" Type="http://schemas.openxmlformats.org/officeDocument/2006/relationships/image" Target="../media/image199.wmf"/></Relationships>
</file>

<file path=ppt/slides/_rels/slide48.xml.rels><?xml version="1.0" encoding="UTF-8" standalone="yes"?>
<Relationships xmlns="http://schemas.openxmlformats.org/package/2006/relationships"><Relationship Id="rId8" Type="http://schemas.openxmlformats.org/officeDocument/2006/relationships/image" Target="../media/image361.wmf"/><Relationship Id="rId3" Type="http://schemas.openxmlformats.org/officeDocument/2006/relationships/oleObject" Target="../embeddings/oleObject532.bin"/><Relationship Id="rId7" Type="http://schemas.openxmlformats.org/officeDocument/2006/relationships/oleObject" Target="../embeddings/oleObject534.bin"/><Relationship Id="rId2" Type="http://schemas.openxmlformats.org/officeDocument/2006/relationships/slideLayout" Target="../slideLayouts/slideLayout7.xml"/><Relationship Id="rId1" Type="http://schemas.openxmlformats.org/officeDocument/2006/relationships/vmlDrawing" Target="../drawings/vmlDrawing44.vml"/><Relationship Id="rId6" Type="http://schemas.openxmlformats.org/officeDocument/2006/relationships/image" Target="../media/image360.wmf"/><Relationship Id="rId5" Type="http://schemas.openxmlformats.org/officeDocument/2006/relationships/oleObject" Target="../embeddings/oleObject533.bin"/><Relationship Id="rId10" Type="http://schemas.openxmlformats.org/officeDocument/2006/relationships/image" Target="../media/image337.wmf"/><Relationship Id="rId4" Type="http://schemas.openxmlformats.org/officeDocument/2006/relationships/image" Target="../media/image359.wmf"/><Relationship Id="rId9" Type="http://schemas.openxmlformats.org/officeDocument/2006/relationships/oleObject" Target="../embeddings/oleObject535.bin"/></Relationships>
</file>

<file path=ppt/slides/_rels/slide49.xml.rels><?xml version="1.0" encoding="UTF-8" standalone="yes"?>
<Relationships xmlns="http://schemas.openxmlformats.org/package/2006/relationships"><Relationship Id="rId8" Type="http://schemas.openxmlformats.org/officeDocument/2006/relationships/image" Target="../media/image363.wmf"/><Relationship Id="rId13" Type="http://schemas.openxmlformats.org/officeDocument/2006/relationships/oleObject" Target="../embeddings/oleObject541.bin"/><Relationship Id="rId18" Type="http://schemas.openxmlformats.org/officeDocument/2006/relationships/oleObject" Target="../embeddings/oleObject545.bin"/><Relationship Id="rId3" Type="http://schemas.openxmlformats.org/officeDocument/2006/relationships/oleObject" Target="../embeddings/oleObject536.bin"/><Relationship Id="rId21" Type="http://schemas.openxmlformats.org/officeDocument/2006/relationships/image" Target="../media/image368.wmf"/><Relationship Id="rId7" Type="http://schemas.openxmlformats.org/officeDocument/2006/relationships/oleObject" Target="../embeddings/oleObject538.bin"/><Relationship Id="rId12" Type="http://schemas.openxmlformats.org/officeDocument/2006/relationships/image" Target="../media/image365.wmf"/><Relationship Id="rId17" Type="http://schemas.openxmlformats.org/officeDocument/2006/relationships/oleObject" Target="../embeddings/oleObject544.bin"/><Relationship Id="rId2" Type="http://schemas.openxmlformats.org/officeDocument/2006/relationships/slideLayout" Target="../slideLayouts/slideLayout7.xml"/><Relationship Id="rId16" Type="http://schemas.openxmlformats.org/officeDocument/2006/relationships/oleObject" Target="../embeddings/oleObject543.bin"/><Relationship Id="rId20" Type="http://schemas.openxmlformats.org/officeDocument/2006/relationships/oleObject" Target="../embeddings/oleObject546.bin"/><Relationship Id="rId1" Type="http://schemas.openxmlformats.org/officeDocument/2006/relationships/vmlDrawing" Target="../drawings/vmlDrawing45.vml"/><Relationship Id="rId6" Type="http://schemas.openxmlformats.org/officeDocument/2006/relationships/image" Target="../media/image362.wmf"/><Relationship Id="rId11" Type="http://schemas.openxmlformats.org/officeDocument/2006/relationships/oleObject" Target="../embeddings/oleObject540.bin"/><Relationship Id="rId5" Type="http://schemas.openxmlformats.org/officeDocument/2006/relationships/oleObject" Target="../embeddings/oleObject537.bin"/><Relationship Id="rId15" Type="http://schemas.openxmlformats.org/officeDocument/2006/relationships/oleObject" Target="../embeddings/oleObject542.bin"/><Relationship Id="rId10" Type="http://schemas.openxmlformats.org/officeDocument/2006/relationships/image" Target="../media/image364.wmf"/><Relationship Id="rId19" Type="http://schemas.openxmlformats.org/officeDocument/2006/relationships/image" Target="../media/image367.wmf"/><Relationship Id="rId4" Type="http://schemas.openxmlformats.org/officeDocument/2006/relationships/image" Target="../media/image341.wmf"/><Relationship Id="rId9" Type="http://schemas.openxmlformats.org/officeDocument/2006/relationships/oleObject" Target="../embeddings/oleObject539.bin"/><Relationship Id="rId14" Type="http://schemas.openxmlformats.org/officeDocument/2006/relationships/image" Target="../media/image366.w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16.emf"/></Relationships>
</file>

<file path=ppt/slides/_rels/slide50.xml.rels><?xml version="1.0" encoding="UTF-8" standalone="yes"?>
<Relationships xmlns="http://schemas.openxmlformats.org/package/2006/relationships"><Relationship Id="rId8" Type="http://schemas.openxmlformats.org/officeDocument/2006/relationships/image" Target="../media/image371.wmf"/><Relationship Id="rId13" Type="http://schemas.openxmlformats.org/officeDocument/2006/relationships/oleObject" Target="../embeddings/oleObject552.bin"/><Relationship Id="rId18" Type="http://schemas.openxmlformats.org/officeDocument/2006/relationships/image" Target="../media/image376.wmf"/><Relationship Id="rId3" Type="http://schemas.openxmlformats.org/officeDocument/2006/relationships/oleObject" Target="../embeddings/oleObject547.bin"/><Relationship Id="rId21" Type="http://schemas.openxmlformats.org/officeDocument/2006/relationships/oleObject" Target="../embeddings/oleObject556.bin"/><Relationship Id="rId7" Type="http://schemas.openxmlformats.org/officeDocument/2006/relationships/oleObject" Target="../embeddings/oleObject549.bin"/><Relationship Id="rId12" Type="http://schemas.openxmlformats.org/officeDocument/2006/relationships/image" Target="../media/image373.wmf"/><Relationship Id="rId17" Type="http://schemas.openxmlformats.org/officeDocument/2006/relationships/oleObject" Target="../embeddings/oleObject554.bin"/><Relationship Id="rId2" Type="http://schemas.openxmlformats.org/officeDocument/2006/relationships/slideLayout" Target="../slideLayouts/slideLayout7.xml"/><Relationship Id="rId16" Type="http://schemas.openxmlformats.org/officeDocument/2006/relationships/image" Target="../media/image375.wmf"/><Relationship Id="rId20" Type="http://schemas.openxmlformats.org/officeDocument/2006/relationships/image" Target="../media/image377.wmf"/><Relationship Id="rId1" Type="http://schemas.openxmlformats.org/officeDocument/2006/relationships/vmlDrawing" Target="../drawings/vmlDrawing46.vml"/><Relationship Id="rId6" Type="http://schemas.openxmlformats.org/officeDocument/2006/relationships/image" Target="../media/image370.wmf"/><Relationship Id="rId11" Type="http://schemas.openxmlformats.org/officeDocument/2006/relationships/oleObject" Target="../embeddings/oleObject551.bin"/><Relationship Id="rId5" Type="http://schemas.openxmlformats.org/officeDocument/2006/relationships/oleObject" Target="../embeddings/oleObject548.bin"/><Relationship Id="rId15" Type="http://schemas.openxmlformats.org/officeDocument/2006/relationships/oleObject" Target="../embeddings/oleObject553.bin"/><Relationship Id="rId10" Type="http://schemas.openxmlformats.org/officeDocument/2006/relationships/image" Target="../media/image372.wmf"/><Relationship Id="rId19" Type="http://schemas.openxmlformats.org/officeDocument/2006/relationships/oleObject" Target="../embeddings/oleObject555.bin"/><Relationship Id="rId4" Type="http://schemas.openxmlformats.org/officeDocument/2006/relationships/image" Target="../media/image369.wmf"/><Relationship Id="rId9" Type="http://schemas.openxmlformats.org/officeDocument/2006/relationships/oleObject" Target="../embeddings/oleObject550.bin"/><Relationship Id="rId14" Type="http://schemas.openxmlformats.org/officeDocument/2006/relationships/image" Target="../media/image374.wmf"/><Relationship Id="rId22" Type="http://schemas.openxmlformats.org/officeDocument/2006/relationships/image" Target="../media/image378.wmf"/></Relationships>
</file>

<file path=ppt/slides/_rels/slide51.xml.rels><?xml version="1.0" encoding="UTF-8" standalone="yes"?>
<Relationships xmlns="http://schemas.openxmlformats.org/package/2006/relationships"><Relationship Id="rId8" Type="http://schemas.openxmlformats.org/officeDocument/2006/relationships/image" Target="../media/image381.wmf"/><Relationship Id="rId13" Type="http://schemas.openxmlformats.org/officeDocument/2006/relationships/oleObject" Target="../embeddings/oleObject562.bin"/><Relationship Id="rId18" Type="http://schemas.openxmlformats.org/officeDocument/2006/relationships/image" Target="../media/image384.wmf"/><Relationship Id="rId3" Type="http://schemas.openxmlformats.org/officeDocument/2006/relationships/oleObject" Target="../embeddings/oleObject557.bin"/><Relationship Id="rId7" Type="http://schemas.openxmlformats.org/officeDocument/2006/relationships/oleObject" Target="../embeddings/oleObject559.bin"/><Relationship Id="rId12" Type="http://schemas.openxmlformats.org/officeDocument/2006/relationships/image" Target="../media/image382.wmf"/><Relationship Id="rId17" Type="http://schemas.openxmlformats.org/officeDocument/2006/relationships/oleObject" Target="../embeddings/oleObject564.bin"/><Relationship Id="rId2" Type="http://schemas.openxmlformats.org/officeDocument/2006/relationships/slideLayout" Target="../slideLayouts/slideLayout7.xml"/><Relationship Id="rId16" Type="http://schemas.openxmlformats.org/officeDocument/2006/relationships/image" Target="../media/image383.wmf"/><Relationship Id="rId20" Type="http://schemas.openxmlformats.org/officeDocument/2006/relationships/image" Target="../media/image385.wmf"/><Relationship Id="rId1" Type="http://schemas.openxmlformats.org/officeDocument/2006/relationships/vmlDrawing" Target="../drawings/vmlDrawing47.vml"/><Relationship Id="rId6" Type="http://schemas.openxmlformats.org/officeDocument/2006/relationships/image" Target="../media/image380.wmf"/><Relationship Id="rId11" Type="http://schemas.openxmlformats.org/officeDocument/2006/relationships/oleObject" Target="../embeddings/oleObject561.bin"/><Relationship Id="rId5" Type="http://schemas.openxmlformats.org/officeDocument/2006/relationships/oleObject" Target="../embeddings/oleObject558.bin"/><Relationship Id="rId15" Type="http://schemas.openxmlformats.org/officeDocument/2006/relationships/oleObject" Target="../embeddings/oleObject563.bin"/><Relationship Id="rId10" Type="http://schemas.openxmlformats.org/officeDocument/2006/relationships/image" Target="../media/image200.wmf"/><Relationship Id="rId19" Type="http://schemas.openxmlformats.org/officeDocument/2006/relationships/oleObject" Target="../embeddings/oleObject565.bin"/><Relationship Id="rId4" Type="http://schemas.openxmlformats.org/officeDocument/2006/relationships/image" Target="../media/image379.wmf"/><Relationship Id="rId9" Type="http://schemas.openxmlformats.org/officeDocument/2006/relationships/oleObject" Target="../embeddings/oleObject560.bin"/><Relationship Id="rId14" Type="http://schemas.openxmlformats.org/officeDocument/2006/relationships/image" Target="../media/image353.wmf"/></Relationships>
</file>

<file path=ppt/slides/_rels/slide52.xml.rels><?xml version="1.0" encoding="UTF-8" standalone="yes"?>
<Relationships xmlns="http://schemas.openxmlformats.org/package/2006/relationships"><Relationship Id="rId8" Type="http://schemas.openxmlformats.org/officeDocument/2006/relationships/image" Target="../media/image388.wmf"/><Relationship Id="rId3" Type="http://schemas.openxmlformats.org/officeDocument/2006/relationships/oleObject" Target="../embeddings/oleObject566.bin"/><Relationship Id="rId7" Type="http://schemas.openxmlformats.org/officeDocument/2006/relationships/oleObject" Target="../embeddings/oleObject568.bin"/><Relationship Id="rId12" Type="http://schemas.openxmlformats.org/officeDocument/2006/relationships/image" Target="../media/image390.wmf"/><Relationship Id="rId2" Type="http://schemas.openxmlformats.org/officeDocument/2006/relationships/slideLayout" Target="../slideLayouts/slideLayout7.xml"/><Relationship Id="rId1" Type="http://schemas.openxmlformats.org/officeDocument/2006/relationships/vmlDrawing" Target="../drawings/vmlDrawing48.vml"/><Relationship Id="rId6" Type="http://schemas.openxmlformats.org/officeDocument/2006/relationships/image" Target="../media/image387.wmf"/><Relationship Id="rId11" Type="http://schemas.openxmlformats.org/officeDocument/2006/relationships/oleObject" Target="../embeddings/oleObject570.bin"/><Relationship Id="rId5" Type="http://schemas.openxmlformats.org/officeDocument/2006/relationships/oleObject" Target="../embeddings/oleObject567.bin"/><Relationship Id="rId10" Type="http://schemas.openxmlformats.org/officeDocument/2006/relationships/image" Target="../media/image389.wmf"/><Relationship Id="rId4" Type="http://schemas.openxmlformats.org/officeDocument/2006/relationships/image" Target="../media/image386.wmf"/><Relationship Id="rId9" Type="http://schemas.openxmlformats.org/officeDocument/2006/relationships/oleObject" Target="../embeddings/oleObject569.bin"/></Relationships>
</file>

<file path=ppt/slides/_rels/slide53.xml.rels><?xml version="1.0" encoding="UTF-8" standalone="yes"?>
<Relationships xmlns="http://schemas.openxmlformats.org/package/2006/relationships"><Relationship Id="rId13" Type="http://schemas.openxmlformats.org/officeDocument/2006/relationships/oleObject" Target="../embeddings/oleObject576.bin"/><Relationship Id="rId18" Type="http://schemas.openxmlformats.org/officeDocument/2006/relationships/image" Target="../media/image398.wmf"/><Relationship Id="rId26" Type="http://schemas.openxmlformats.org/officeDocument/2006/relationships/oleObject" Target="../embeddings/oleObject584.bin"/><Relationship Id="rId39" Type="http://schemas.openxmlformats.org/officeDocument/2006/relationships/image" Target="../media/image389.wmf"/><Relationship Id="rId21" Type="http://schemas.openxmlformats.org/officeDocument/2006/relationships/oleObject" Target="../embeddings/oleObject580.bin"/><Relationship Id="rId34" Type="http://schemas.openxmlformats.org/officeDocument/2006/relationships/oleObject" Target="../embeddings/oleObject588.bin"/><Relationship Id="rId7" Type="http://schemas.openxmlformats.org/officeDocument/2006/relationships/oleObject" Target="../embeddings/oleObject573.bin"/><Relationship Id="rId2" Type="http://schemas.openxmlformats.org/officeDocument/2006/relationships/slideLayout" Target="../slideLayouts/slideLayout7.xml"/><Relationship Id="rId16" Type="http://schemas.openxmlformats.org/officeDocument/2006/relationships/image" Target="../media/image397.wmf"/><Relationship Id="rId20" Type="http://schemas.openxmlformats.org/officeDocument/2006/relationships/image" Target="../media/image399.wmf"/><Relationship Id="rId29" Type="http://schemas.openxmlformats.org/officeDocument/2006/relationships/image" Target="../media/image402.wmf"/><Relationship Id="rId41" Type="http://schemas.openxmlformats.org/officeDocument/2006/relationships/image" Target="../media/image390.wmf"/><Relationship Id="rId1" Type="http://schemas.openxmlformats.org/officeDocument/2006/relationships/vmlDrawing" Target="../drawings/vmlDrawing49.vml"/><Relationship Id="rId6" Type="http://schemas.openxmlformats.org/officeDocument/2006/relationships/image" Target="../media/image392.wmf"/><Relationship Id="rId11" Type="http://schemas.openxmlformats.org/officeDocument/2006/relationships/oleObject" Target="../embeddings/oleObject575.bin"/><Relationship Id="rId24" Type="http://schemas.openxmlformats.org/officeDocument/2006/relationships/oleObject" Target="../embeddings/oleObject583.bin"/><Relationship Id="rId32" Type="http://schemas.openxmlformats.org/officeDocument/2006/relationships/oleObject" Target="../embeddings/oleObject587.bin"/><Relationship Id="rId37" Type="http://schemas.openxmlformats.org/officeDocument/2006/relationships/image" Target="../media/image388.wmf"/><Relationship Id="rId40" Type="http://schemas.openxmlformats.org/officeDocument/2006/relationships/oleObject" Target="../embeddings/oleObject591.bin"/><Relationship Id="rId5" Type="http://schemas.openxmlformats.org/officeDocument/2006/relationships/oleObject" Target="../embeddings/oleObject572.bin"/><Relationship Id="rId15" Type="http://schemas.openxmlformats.org/officeDocument/2006/relationships/oleObject" Target="../embeddings/oleObject577.bin"/><Relationship Id="rId23" Type="http://schemas.openxmlformats.org/officeDocument/2006/relationships/oleObject" Target="../embeddings/oleObject582.bin"/><Relationship Id="rId28" Type="http://schemas.openxmlformats.org/officeDocument/2006/relationships/oleObject" Target="../embeddings/oleObject585.bin"/><Relationship Id="rId36" Type="http://schemas.openxmlformats.org/officeDocument/2006/relationships/oleObject" Target="../embeddings/oleObject589.bin"/><Relationship Id="rId10" Type="http://schemas.openxmlformats.org/officeDocument/2006/relationships/image" Target="../media/image394.wmf"/><Relationship Id="rId19" Type="http://schemas.openxmlformats.org/officeDocument/2006/relationships/oleObject" Target="../embeddings/oleObject579.bin"/><Relationship Id="rId31" Type="http://schemas.openxmlformats.org/officeDocument/2006/relationships/image" Target="../media/image403.wmf"/><Relationship Id="rId4" Type="http://schemas.openxmlformats.org/officeDocument/2006/relationships/image" Target="../media/image391.wmf"/><Relationship Id="rId9" Type="http://schemas.openxmlformats.org/officeDocument/2006/relationships/oleObject" Target="../embeddings/oleObject574.bin"/><Relationship Id="rId14" Type="http://schemas.openxmlformats.org/officeDocument/2006/relationships/image" Target="../media/image396.wmf"/><Relationship Id="rId22" Type="http://schemas.openxmlformats.org/officeDocument/2006/relationships/oleObject" Target="../embeddings/oleObject581.bin"/><Relationship Id="rId27" Type="http://schemas.openxmlformats.org/officeDocument/2006/relationships/image" Target="../media/image401.wmf"/><Relationship Id="rId30" Type="http://schemas.openxmlformats.org/officeDocument/2006/relationships/oleObject" Target="../embeddings/oleObject586.bin"/><Relationship Id="rId35" Type="http://schemas.openxmlformats.org/officeDocument/2006/relationships/image" Target="../media/image387.wmf"/><Relationship Id="rId8" Type="http://schemas.openxmlformats.org/officeDocument/2006/relationships/image" Target="../media/image393.wmf"/><Relationship Id="rId3" Type="http://schemas.openxmlformats.org/officeDocument/2006/relationships/oleObject" Target="../embeddings/oleObject571.bin"/><Relationship Id="rId12" Type="http://schemas.openxmlformats.org/officeDocument/2006/relationships/image" Target="../media/image395.wmf"/><Relationship Id="rId17" Type="http://schemas.openxmlformats.org/officeDocument/2006/relationships/oleObject" Target="../embeddings/oleObject578.bin"/><Relationship Id="rId25" Type="http://schemas.openxmlformats.org/officeDocument/2006/relationships/image" Target="../media/image400.wmf"/><Relationship Id="rId33" Type="http://schemas.openxmlformats.org/officeDocument/2006/relationships/image" Target="../media/image386.wmf"/><Relationship Id="rId38" Type="http://schemas.openxmlformats.org/officeDocument/2006/relationships/oleObject" Target="../embeddings/oleObject590.bin"/></Relationships>
</file>

<file path=ppt/slides/_rels/slide54.xml.rels><?xml version="1.0" encoding="UTF-8" standalone="yes"?>
<Relationships xmlns="http://schemas.openxmlformats.org/package/2006/relationships"><Relationship Id="rId13" Type="http://schemas.openxmlformats.org/officeDocument/2006/relationships/oleObject" Target="../embeddings/oleObject597.bin"/><Relationship Id="rId18" Type="http://schemas.openxmlformats.org/officeDocument/2006/relationships/image" Target="../media/image392.wmf"/><Relationship Id="rId26" Type="http://schemas.openxmlformats.org/officeDocument/2006/relationships/image" Target="../media/image396.wmf"/><Relationship Id="rId39" Type="http://schemas.openxmlformats.org/officeDocument/2006/relationships/image" Target="../media/image401.wmf"/><Relationship Id="rId21" Type="http://schemas.openxmlformats.org/officeDocument/2006/relationships/oleObject" Target="../embeddings/oleObject601.bin"/><Relationship Id="rId34" Type="http://schemas.openxmlformats.org/officeDocument/2006/relationships/oleObject" Target="../embeddings/oleObject608.bin"/><Relationship Id="rId7" Type="http://schemas.openxmlformats.org/officeDocument/2006/relationships/oleObject" Target="../embeddings/oleObject594.bin"/><Relationship Id="rId2" Type="http://schemas.openxmlformats.org/officeDocument/2006/relationships/slideLayout" Target="../slideLayouts/slideLayout7.xml"/><Relationship Id="rId16" Type="http://schemas.openxmlformats.org/officeDocument/2006/relationships/image" Target="../media/image391.wmf"/><Relationship Id="rId20" Type="http://schemas.openxmlformats.org/officeDocument/2006/relationships/image" Target="../media/image393.wmf"/><Relationship Id="rId29" Type="http://schemas.openxmlformats.org/officeDocument/2006/relationships/oleObject" Target="../embeddings/oleObject605.bin"/><Relationship Id="rId41" Type="http://schemas.openxmlformats.org/officeDocument/2006/relationships/image" Target="../media/image402.wmf"/><Relationship Id="rId1" Type="http://schemas.openxmlformats.org/officeDocument/2006/relationships/vmlDrawing" Target="../drawings/vmlDrawing50.vml"/><Relationship Id="rId6" Type="http://schemas.openxmlformats.org/officeDocument/2006/relationships/image" Target="../media/image405.wmf"/><Relationship Id="rId11" Type="http://schemas.openxmlformats.org/officeDocument/2006/relationships/oleObject" Target="../embeddings/oleObject596.bin"/><Relationship Id="rId24" Type="http://schemas.openxmlformats.org/officeDocument/2006/relationships/image" Target="../media/image395.wmf"/><Relationship Id="rId32" Type="http://schemas.openxmlformats.org/officeDocument/2006/relationships/image" Target="../media/image399.wmf"/><Relationship Id="rId37" Type="http://schemas.openxmlformats.org/officeDocument/2006/relationships/image" Target="../media/image400.wmf"/><Relationship Id="rId40" Type="http://schemas.openxmlformats.org/officeDocument/2006/relationships/oleObject" Target="../embeddings/oleObject612.bin"/><Relationship Id="rId5" Type="http://schemas.openxmlformats.org/officeDocument/2006/relationships/oleObject" Target="../embeddings/oleObject593.bin"/><Relationship Id="rId15" Type="http://schemas.openxmlformats.org/officeDocument/2006/relationships/oleObject" Target="../embeddings/oleObject598.bin"/><Relationship Id="rId23" Type="http://schemas.openxmlformats.org/officeDocument/2006/relationships/oleObject" Target="../embeddings/oleObject602.bin"/><Relationship Id="rId28" Type="http://schemas.openxmlformats.org/officeDocument/2006/relationships/image" Target="../media/image397.wmf"/><Relationship Id="rId36" Type="http://schemas.openxmlformats.org/officeDocument/2006/relationships/oleObject" Target="../embeddings/oleObject610.bin"/><Relationship Id="rId10" Type="http://schemas.openxmlformats.org/officeDocument/2006/relationships/image" Target="../media/image407.wmf"/><Relationship Id="rId19" Type="http://schemas.openxmlformats.org/officeDocument/2006/relationships/oleObject" Target="../embeddings/oleObject600.bin"/><Relationship Id="rId31" Type="http://schemas.openxmlformats.org/officeDocument/2006/relationships/oleObject" Target="../embeddings/oleObject606.bin"/><Relationship Id="rId4" Type="http://schemas.openxmlformats.org/officeDocument/2006/relationships/image" Target="../media/image404.wmf"/><Relationship Id="rId9" Type="http://schemas.openxmlformats.org/officeDocument/2006/relationships/oleObject" Target="../embeddings/oleObject595.bin"/><Relationship Id="rId14" Type="http://schemas.openxmlformats.org/officeDocument/2006/relationships/image" Target="../media/image409.wmf"/><Relationship Id="rId22" Type="http://schemas.openxmlformats.org/officeDocument/2006/relationships/image" Target="../media/image394.wmf"/><Relationship Id="rId27" Type="http://schemas.openxmlformats.org/officeDocument/2006/relationships/oleObject" Target="../embeddings/oleObject604.bin"/><Relationship Id="rId30" Type="http://schemas.openxmlformats.org/officeDocument/2006/relationships/image" Target="../media/image398.wmf"/><Relationship Id="rId35" Type="http://schemas.openxmlformats.org/officeDocument/2006/relationships/oleObject" Target="../embeddings/oleObject609.bin"/><Relationship Id="rId8" Type="http://schemas.openxmlformats.org/officeDocument/2006/relationships/image" Target="../media/image406.wmf"/><Relationship Id="rId3" Type="http://schemas.openxmlformats.org/officeDocument/2006/relationships/oleObject" Target="../embeddings/oleObject592.bin"/><Relationship Id="rId12" Type="http://schemas.openxmlformats.org/officeDocument/2006/relationships/image" Target="../media/image408.wmf"/><Relationship Id="rId17" Type="http://schemas.openxmlformats.org/officeDocument/2006/relationships/oleObject" Target="../embeddings/oleObject599.bin"/><Relationship Id="rId25" Type="http://schemas.openxmlformats.org/officeDocument/2006/relationships/oleObject" Target="../embeddings/oleObject603.bin"/><Relationship Id="rId33" Type="http://schemas.openxmlformats.org/officeDocument/2006/relationships/oleObject" Target="../embeddings/oleObject607.bin"/><Relationship Id="rId38" Type="http://schemas.openxmlformats.org/officeDocument/2006/relationships/oleObject" Target="../embeddings/oleObject611.bin"/></Relationships>
</file>

<file path=ppt/slides/_rels/slide55.xml.rels><?xml version="1.0" encoding="UTF-8" standalone="yes"?>
<Relationships xmlns="http://schemas.openxmlformats.org/package/2006/relationships"><Relationship Id="rId8" Type="http://schemas.openxmlformats.org/officeDocument/2006/relationships/image" Target="../media/image412.wmf"/><Relationship Id="rId13" Type="http://schemas.openxmlformats.org/officeDocument/2006/relationships/oleObject" Target="../embeddings/oleObject618.bin"/><Relationship Id="rId18" Type="http://schemas.openxmlformats.org/officeDocument/2006/relationships/image" Target="../media/image417.wmf"/><Relationship Id="rId3" Type="http://schemas.openxmlformats.org/officeDocument/2006/relationships/oleObject" Target="../embeddings/oleObject613.bin"/><Relationship Id="rId7" Type="http://schemas.openxmlformats.org/officeDocument/2006/relationships/oleObject" Target="../embeddings/oleObject615.bin"/><Relationship Id="rId12" Type="http://schemas.openxmlformats.org/officeDocument/2006/relationships/image" Target="../media/image414.wmf"/><Relationship Id="rId17" Type="http://schemas.openxmlformats.org/officeDocument/2006/relationships/oleObject" Target="../embeddings/oleObject620.bin"/><Relationship Id="rId2" Type="http://schemas.openxmlformats.org/officeDocument/2006/relationships/slideLayout" Target="../slideLayouts/slideLayout7.xml"/><Relationship Id="rId16" Type="http://schemas.openxmlformats.org/officeDocument/2006/relationships/image" Target="../media/image416.wmf"/><Relationship Id="rId20" Type="http://schemas.openxmlformats.org/officeDocument/2006/relationships/image" Target="../media/image418.wmf"/><Relationship Id="rId1" Type="http://schemas.openxmlformats.org/officeDocument/2006/relationships/vmlDrawing" Target="../drawings/vmlDrawing51.vml"/><Relationship Id="rId6" Type="http://schemas.openxmlformats.org/officeDocument/2006/relationships/image" Target="../media/image411.wmf"/><Relationship Id="rId11" Type="http://schemas.openxmlformats.org/officeDocument/2006/relationships/oleObject" Target="../embeddings/oleObject617.bin"/><Relationship Id="rId5" Type="http://schemas.openxmlformats.org/officeDocument/2006/relationships/oleObject" Target="../embeddings/oleObject614.bin"/><Relationship Id="rId15" Type="http://schemas.openxmlformats.org/officeDocument/2006/relationships/oleObject" Target="../embeddings/oleObject619.bin"/><Relationship Id="rId10" Type="http://schemas.openxmlformats.org/officeDocument/2006/relationships/image" Target="../media/image413.wmf"/><Relationship Id="rId19" Type="http://schemas.openxmlformats.org/officeDocument/2006/relationships/oleObject" Target="../embeddings/oleObject621.bin"/><Relationship Id="rId4" Type="http://schemas.openxmlformats.org/officeDocument/2006/relationships/image" Target="../media/image410.wmf"/><Relationship Id="rId9" Type="http://schemas.openxmlformats.org/officeDocument/2006/relationships/oleObject" Target="../embeddings/oleObject616.bin"/><Relationship Id="rId14" Type="http://schemas.openxmlformats.org/officeDocument/2006/relationships/image" Target="../media/image415.wmf"/></Relationships>
</file>

<file path=ppt/slides/_rels/slide56.xml.rels><?xml version="1.0" encoding="UTF-8" standalone="yes"?>
<Relationships xmlns="http://schemas.openxmlformats.org/package/2006/relationships"><Relationship Id="rId8" Type="http://schemas.openxmlformats.org/officeDocument/2006/relationships/image" Target="../media/image421.wmf"/><Relationship Id="rId13" Type="http://schemas.openxmlformats.org/officeDocument/2006/relationships/oleObject" Target="../embeddings/oleObject627.bin"/><Relationship Id="rId3" Type="http://schemas.openxmlformats.org/officeDocument/2006/relationships/oleObject" Target="../embeddings/oleObject622.bin"/><Relationship Id="rId7" Type="http://schemas.openxmlformats.org/officeDocument/2006/relationships/oleObject" Target="../embeddings/oleObject624.bin"/><Relationship Id="rId12" Type="http://schemas.openxmlformats.org/officeDocument/2006/relationships/image" Target="../media/image423.wmf"/><Relationship Id="rId2" Type="http://schemas.openxmlformats.org/officeDocument/2006/relationships/slideLayout" Target="../slideLayouts/slideLayout7.xml"/><Relationship Id="rId1" Type="http://schemas.openxmlformats.org/officeDocument/2006/relationships/vmlDrawing" Target="../drawings/vmlDrawing52.vml"/><Relationship Id="rId6" Type="http://schemas.openxmlformats.org/officeDocument/2006/relationships/image" Target="../media/image420.wmf"/><Relationship Id="rId11" Type="http://schemas.openxmlformats.org/officeDocument/2006/relationships/oleObject" Target="../embeddings/oleObject626.bin"/><Relationship Id="rId5" Type="http://schemas.openxmlformats.org/officeDocument/2006/relationships/oleObject" Target="../embeddings/oleObject623.bin"/><Relationship Id="rId10" Type="http://schemas.openxmlformats.org/officeDocument/2006/relationships/image" Target="../media/image422.wmf"/><Relationship Id="rId4" Type="http://schemas.openxmlformats.org/officeDocument/2006/relationships/image" Target="../media/image419.wmf"/><Relationship Id="rId9" Type="http://schemas.openxmlformats.org/officeDocument/2006/relationships/oleObject" Target="../embeddings/oleObject625.bin"/><Relationship Id="rId14" Type="http://schemas.openxmlformats.org/officeDocument/2006/relationships/image" Target="../media/image424.wmf"/></Relationships>
</file>

<file path=ppt/slides/_rels/slide57.xml.rels><?xml version="1.0" encoding="UTF-8" standalone="yes"?>
<Relationships xmlns="http://schemas.openxmlformats.org/package/2006/relationships"><Relationship Id="rId8" Type="http://schemas.openxmlformats.org/officeDocument/2006/relationships/image" Target="../media/image427.wmf"/><Relationship Id="rId3" Type="http://schemas.openxmlformats.org/officeDocument/2006/relationships/oleObject" Target="../embeddings/oleObject628.bin"/><Relationship Id="rId7" Type="http://schemas.openxmlformats.org/officeDocument/2006/relationships/oleObject" Target="../embeddings/oleObject630.bin"/><Relationship Id="rId12" Type="http://schemas.openxmlformats.org/officeDocument/2006/relationships/image" Target="../media/image292.wmf"/><Relationship Id="rId2" Type="http://schemas.openxmlformats.org/officeDocument/2006/relationships/slideLayout" Target="../slideLayouts/slideLayout7.xml"/><Relationship Id="rId1" Type="http://schemas.openxmlformats.org/officeDocument/2006/relationships/vmlDrawing" Target="../drawings/vmlDrawing53.vml"/><Relationship Id="rId6" Type="http://schemas.openxmlformats.org/officeDocument/2006/relationships/image" Target="../media/image426.wmf"/><Relationship Id="rId11" Type="http://schemas.openxmlformats.org/officeDocument/2006/relationships/oleObject" Target="../embeddings/oleObject632.bin"/><Relationship Id="rId5" Type="http://schemas.openxmlformats.org/officeDocument/2006/relationships/oleObject" Target="../embeddings/oleObject629.bin"/><Relationship Id="rId10" Type="http://schemas.openxmlformats.org/officeDocument/2006/relationships/image" Target="../media/image428.wmf"/><Relationship Id="rId4" Type="http://schemas.openxmlformats.org/officeDocument/2006/relationships/image" Target="../media/image425.wmf"/><Relationship Id="rId9" Type="http://schemas.openxmlformats.org/officeDocument/2006/relationships/oleObject" Target="../embeddings/oleObject631.bin"/></Relationships>
</file>

<file path=ppt/slides/_rels/slide58.xml.rels><?xml version="1.0" encoding="UTF-8" standalone="yes"?>
<Relationships xmlns="http://schemas.openxmlformats.org/package/2006/relationships"><Relationship Id="rId13" Type="http://schemas.openxmlformats.org/officeDocument/2006/relationships/oleObject" Target="../embeddings/oleObject638.bin"/><Relationship Id="rId18" Type="http://schemas.openxmlformats.org/officeDocument/2006/relationships/image" Target="../media/image436.wmf"/><Relationship Id="rId26" Type="http://schemas.openxmlformats.org/officeDocument/2006/relationships/image" Target="../media/image438.wmf"/><Relationship Id="rId3" Type="http://schemas.openxmlformats.org/officeDocument/2006/relationships/oleObject" Target="../embeddings/oleObject633.bin"/><Relationship Id="rId21" Type="http://schemas.openxmlformats.org/officeDocument/2006/relationships/oleObject" Target="../embeddings/oleObject643.bin"/><Relationship Id="rId34" Type="http://schemas.openxmlformats.org/officeDocument/2006/relationships/image" Target="../media/image442.wmf"/><Relationship Id="rId7" Type="http://schemas.openxmlformats.org/officeDocument/2006/relationships/oleObject" Target="../embeddings/oleObject635.bin"/><Relationship Id="rId12" Type="http://schemas.openxmlformats.org/officeDocument/2006/relationships/image" Target="../media/image433.wmf"/><Relationship Id="rId17" Type="http://schemas.openxmlformats.org/officeDocument/2006/relationships/oleObject" Target="../embeddings/oleObject640.bin"/><Relationship Id="rId25" Type="http://schemas.openxmlformats.org/officeDocument/2006/relationships/oleObject" Target="../embeddings/oleObject646.bin"/><Relationship Id="rId33" Type="http://schemas.openxmlformats.org/officeDocument/2006/relationships/oleObject" Target="../embeddings/oleObject650.bin"/><Relationship Id="rId2" Type="http://schemas.openxmlformats.org/officeDocument/2006/relationships/slideLayout" Target="../slideLayouts/slideLayout7.xml"/><Relationship Id="rId16" Type="http://schemas.openxmlformats.org/officeDocument/2006/relationships/image" Target="../media/image435.wmf"/><Relationship Id="rId20" Type="http://schemas.openxmlformats.org/officeDocument/2006/relationships/oleObject" Target="../embeddings/oleObject642.bin"/><Relationship Id="rId29" Type="http://schemas.openxmlformats.org/officeDocument/2006/relationships/oleObject" Target="../embeddings/oleObject648.bin"/><Relationship Id="rId1" Type="http://schemas.openxmlformats.org/officeDocument/2006/relationships/vmlDrawing" Target="../drawings/vmlDrawing54.vml"/><Relationship Id="rId6" Type="http://schemas.openxmlformats.org/officeDocument/2006/relationships/image" Target="../media/image430.wmf"/><Relationship Id="rId11" Type="http://schemas.openxmlformats.org/officeDocument/2006/relationships/oleObject" Target="../embeddings/oleObject637.bin"/><Relationship Id="rId24" Type="http://schemas.openxmlformats.org/officeDocument/2006/relationships/image" Target="../media/image437.wmf"/><Relationship Id="rId32" Type="http://schemas.openxmlformats.org/officeDocument/2006/relationships/image" Target="../media/image441.wmf"/><Relationship Id="rId5" Type="http://schemas.openxmlformats.org/officeDocument/2006/relationships/oleObject" Target="../embeddings/oleObject634.bin"/><Relationship Id="rId15" Type="http://schemas.openxmlformats.org/officeDocument/2006/relationships/oleObject" Target="../embeddings/oleObject639.bin"/><Relationship Id="rId23" Type="http://schemas.openxmlformats.org/officeDocument/2006/relationships/oleObject" Target="../embeddings/oleObject645.bin"/><Relationship Id="rId28" Type="http://schemas.openxmlformats.org/officeDocument/2006/relationships/image" Target="../media/image439.wmf"/><Relationship Id="rId36" Type="http://schemas.openxmlformats.org/officeDocument/2006/relationships/image" Target="../media/image443.wmf"/><Relationship Id="rId10" Type="http://schemas.openxmlformats.org/officeDocument/2006/relationships/image" Target="../media/image432.wmf"/><Relationship Id="rId19" Type="http://schemas.openxmlformats.org/officeDocument/2006/relationships/oleObject" Target="../embeddings/oleObject641.bin"/><Relationship Id="rId31" Type="http://schemas.openxmlformats.org/officeDocument/2006/relationships/oleObject" Target="../embeddings/oleObject649.bin"/><Relationship Id="rId4" Type="http://schemas.openxmlformats.org/officeDocument/2006/relationships/image" Target="../media/image429.wmf"/><Relationship Id="rId9" Type="http://schemas.openxmlformats.org/officeDocument/2006/relationships/oleObject" Target="../embeddings/oleObject636.bin"/><Relationship Id="rId14" Type="http://schemas.openxmlformats.org/officeDocument/2006/relationships/image" Target="../media/image434.wmf"/><Relationship Id="rId22" Type="http://schemas.openxmlformats.org/officeDocument/2006/relationships/oleObject" Target="../embeddings/oleObject644.bin"/><Relationship Id="rId27" Type="http://schemas.openxmlformats.org/officeDocument/2006/relationships/oleObject" Target="../embeddings/oleObject647.bin"/><Relationship Id="rId30" Type="http://schemas.openxmlformats.org/officeDocument/2006/relationships/image" Target="../media/image440.wmf"/><Relationship Id="rId35" Type="http://schemas.openxmlformats.org/officeDocument/2006/relationships/oleObject" Target="../embeddings/oleObject651.bin"/><Relationship Id="rId8" Type="http://schemas.openxmlformats.org/officeDocument/2006/relationships/image" Target="../media/image431.wmf"/></Relationships>
</file>

<file path=ppt/slides/_rels/slide59.xml.rels><?xml version="1.0" encoding="UTF-8" standalone="yes"?>
<Relationships xmlns="http://schemas.openxmlformats.org/package/2006/relationships"><Relationship Id="rId8" Type="http://schemas.openxmlformats.org/officeDocument/2006/relationships/image" Target="../media/image446.wmf"/><Relationship Id="rId13" Type="http://schemas.openxmlformats.org/officeDocument/2006/relationships/oleObject" Target="../embeddings/oleObject657.bin"/><Relationship Id="rId3" Type="http://schemas.openxmlformats.org/officeDocument/2006/relationships/oleObject" Target="../embeddings/oleObject652.bin"/><Relationship Id="rId7" Type="http://schemas.openxmlformats.org/officeDocument/2006/relationships/oleObject" Target="../embeddings/oleObject654.bin"/><Relationship Id="rId12" Type="http://schemas.openxmlformats.org/officeDocument/2006/relationships/image" Target="../media/image447.wmf"/><Relationship Id="rId2" Type="http://schemas.openxmlformats.org/officeDocument/2006/relationships/slideLayout" Target="../slideLayouts/slideLayout7.xml"/><Relationship Id="rId1" Type="http://schemas.openxmlformats.org/officeDocument/2006/relationships/vmlDrawing" Target="../drawings/vmlDrawing55.vml"/><Relationship Id="rId6" Type="http://schemas.openxmlformats.org/officeDocument/2006/relationships/image" Target="../media/image445.wmf"/><Relationship Id="rId11" Type="http://schemas.openxmlformats.org/officeDocument/2006/relationships/oleObject" Target="../embeddings/oleObject656.bin"/><Relationship Id="rId5" Type="http://schemas.openxmlformats.org/officeDocument/2006/relationships/oleObject" Target="../embeddings/oleObject653.bin"/><Relationship Id="rId10" Type="http://schemas.openxmlformats.org/officeDocument/2006/relationships/image" Target="../media/image441.wmf"/><Relationship Id="rId4" Type="http://schemas.openxmlformats.org/officeDocument/2006/relationships/image" Target="../media/image444.wmf"/><Relationship Id="rId9" Type="http://schemas.openxmlformats.org/officeDocument/2006/relationships/oleObject" Target="../embeddings/oleObject655.bin"/><Relationship Id="rId14" Type="http://schemas.openxmlformats.org/officeDocument/2006/relationships/image" Target="../media/image429.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image" Target="../media/image448.wmf"/><Relationship Id="rId13" Type="http://schemas.openxmlformats.org/officeDocument/2006/relationships/image" Target="../media/image454.png"/><Relationship Id="rId18" Type="http://schemas.openxmlformats.org/officeDocument/2006/relationships/oleObject" Target="../embeddings/oleObject665.bin"/><Relationship Id="rId3" Type="http://schemas.openxmlformats.org/officeDocument/2006/relationships/oleObject" Target="../embeddings/oleObject658.bin"/><Relationship Id="rId21" Type="http://schemas.openxmlformats.org/officeDocument/2006/relationships/image" Target="../media/image453.wmf"/><Relationship Id="rId7" Type="http://schemas.openxmlformats.org/officeDocument/2006/relationships/oleObject" Target="../embeddings/oleObject660.bin"/><Relationship Id="rId12" Type="http://schemas.openxmlformats.org/officeDocument/2006/relationships/image" Target="../media/image447.wmf"/><Relationship Id="rId17" Type="http://schemas.openxmlformats.org/officeDocument/2006/relationships/image" Target="../media/image451.wmf"/><Relationship Id="rId2" Type="http://schemas.openxmlformats.org/officeDocument/2006/relationships/slideLayout" Target="../slideLayouts/slideLayout7.xml"/><Relationship Id="rId16" Type="http://schemas.openxmlformats.org/officeDocument/2006/relationships/oleObject" Target="../embeddings/oleObject664.bin"/><Relationship Id="rId20" Type="http://schemas.openxmlformats.org/officeDocument/2006/relationships/oleObject" Target="../embeddings/oleObject666.bin"/><Relationship Id="rId1" Type="http://schemas.openxmlformats.org/officeDocument/2006/relationships/vmlDrawing" Target="../drawings/vmlDrawing56.vml"/><Relationship Id="rId6" Type="http://schemas.openxmlformats.org/officeDocument/2006/relationships/image" Target="../media/image441.wmf"/><Relationship Id="rId11" Type="http://schemas.openxmlformats.org/officeDocument/2006/relationships/oleObject" Target="../embeddings/oleObject662.bin"/><Relationship Id="rId5" Type="http://schemas.openxmlformats.org/officeDocument/2006/relationships/oleObject" Target="../embeddings/oleObject659.bin"/><Relationship Id="rId15" Type="http://schemas.openxmlformats.org/officeDocument/2006/relationships/image" Target="../media/image450.wmf"/><Relationship Id="rId10" Type="http://schemas.openxmlformats.org/officeDocument/2006/relationships/image" Target="../media/image449.wmf"/><Relationship Id="rId19" Type="http://schemas.openxmlformats.org/officeDocument/2006/relationships/image" Target="../media/image452.wmf"/><Relationship Id="rId4" Type="http://schemas.openxmlformats.org/officeDocument/2006/relationships/image" Target="../media/image446.wmf"/><Relationship Id="rId9" Type="http://schemas.openxmlformats.org/officeDocument/2006/relationships/oleObject" Target="../embeddings/oleObject661.bin"/><Relationship Id="rId14" Type="http://schemas.openxmlformats.org/officeDocument/2006/relationships/oleObject" Target="../embeddings/oleObject663.bin"/></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669.bin"/><Relationship Id="rId13" Type="http://schemas.openxmlformats.org/officeDocument/2006/relationships/image" Target="../media/image456.wmf"/><Relationship Id="rId18" Type="http://schemas.openxmlformats.org/officeDocument/2006/relationships/oleObject" Target="../embeddings/oleObject674.bin"/><Relationship Id="rId3" Type="http://schemas.openxmlformats.org/officeDocument/2006/relationships/image" Target="../media/image461.png"/><Relationship Id="rId21" Type="http://schemas.openxmlformats.org/officeDocument/2006/relationships/image" Target="../media/image462.jpeg"/><Relationship Id="rId7" Type="http://schemas.openxmlformats.org/officeDocument/2006/relationships/image" Target="../media/image450.wmf"/><Relationship Id="rId12" Type="http://schemas.openxmlformats.org/officeDocument/2006/relationships/oleObject" Target="../embeddings/oleObject671.bin"/><Relationship Id="rId17" Type="http://schemas.openxmlformats.org/officeDocument/2006/relationships/image" Target="../media/image449.wmf"/><Relationship Id="rId25" Type="http://schemas.openxmlformats.org/officeDocument/2006/relationships/image" Target="../media/image460.wmf"/><Relationship Id="rId2" Type="http://schemas.openxmlformats.org/officeDocument/2006/relationships/slideLayout" Target="../slideLayouts/slideLayout7.xml"/><Relationship Id="rId16" Type="http://schemas.openxmlformats.org/officeDocument/2006/relationships/oleObject" Target="../embeddings/oleObject673.bin"/><Relationship Id="rId20" Type="http://schemas.openxmlformats.org/officeDocument/2006/relationships/hyperlink" Target="http://image.baidu.com/i?ct=503316480&amp;z=0&amp;tn=baiduimagedetail&amp;word=%D2%F4%B2%E6%CD%BC%C6%AC&amp;in=17592&amp;cl=2&amp;cm=1&amp;sc=0&amp;lm=-1&amp;pn=318&amp;rn=1&amp;di=13731276975&amp;ln=2000&amp;fr=ala0&amp;ic=0&amp;s=0&amp;se=1" TargetMode="External"/><Relationship Id="rId1" Type="http://schemas.openxmlformats.org/officeDocument/2006/relationships/vmlDrawing" Target="../drawings/vmlDrawing57.vml"/><Relationship Id="rId6" Type="http://schemas.openxmlformats.org/officeDocument/2006/relationships/oleObject" Target="../embeddings/oleObject668.bin"/><Relationship Id="rId11" Type="http://schemas.openxmlformats.org/officeDocument/2006/relationships/image" Target="../media/image453.wmf"/><Relationship Id="rId24" Type="http://schemas.openxmlformats.org/officeDocument/2006/relationships/oleObject" Target="../embeddings/oleObject676.bin"/><Relationship Id="rId5" Type="http://schemas.openxmlformats.org/officeDocument/2006/relationships/image" Target="../media/image451.wmf"/><Relationship Id="rId15" Type="http://schemas.openxmlformats.org/officeDocument/2006/relationships/image" Target="../media/image457.wmf"/><Relationship Id="rId23" Type="http://schemas.openxmlformats.org/officeDocument/2006/relationships/image" Target="../media/image459.wmf"/><Relationship Id="rId10" Type="http://schemas.openxmlformats.org/officeDocument/2006/relationships/oleObject" Target="../embeddings/oleObject670.bin"/><Relationship Id="rId19" Type="http://schemas.openxmlformats.org/officeDocument/2006/relationships/image" Target="../media/image458.wmf"/><Relationship Id="rId4" Type="http://schemas.openxmlformats.org/officeDocument/2006/relationships/oleObject" Target="../embeddings/oleObject667.bin"/><Relationship Id="rId9" Type="http://schemas.openxmlformats.org/officeDocument/2006/relationships/image" Target="../media/image455.wmf"/><Relationship Id="rId14" Type="http://schemas.openxmlformats.org/officeDocument/2006/relationships/oleObject" Target="../embeddings/oleObject672.bin"/><Relationship Id="rId22" Type="http://schemas.openxmlformats.org/officeDocument/2006/relationships/oleObject" Target="../embeddings/oleObject675.bin"/></Relationships>
</file>

<file path=ppt/slides/_rels/slide62.xml.rels><?xml version="1.0" encoding="UTF-8" standalone="yes"?>
<Relationships xmlns="http://schemas.openxmlformats.org/package/2006/relationships"><Relationship Id="rId2" Type="http://schemas.openxmlformats.org/officeDocument/2006/relationships/image" Target="../media/image46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6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8" Type="http://schemas.openxmlformats.org/officeDocument/2006/relationships/image" Target="../media/image467.wmf"/><Relationship Id="rId13" Type="http://schemas.openxmlformats.org/officeDocument/2006/relationships/oleObject" Target="../embeddings/oleObject682.bin"/><Relationship Id="rId3" Type="http://schemas.openxmlformats.org/officeDocument/2006/relationships/oleObject" Target="../embeddings/oleObject677.bin"/><Relationship Id="rId7" Type="http://schemas.openxmlformats.org/officeDocument/2006/relationships/oleObject" Target="../embeddings/oleObject679.bin"/><Relationship Id="rId12" Type="http://schemas.openxmlformats.org/officeDocument/2006/relationships/image" Target="../media/image469.wmf"/><Relationship Id="rId2" Type="http://schemas.openxmlformats.org/officeDocument/2006/relationships/slideLayout" Target="../slideLayouts/slideLayout7.xml"/><Relationship Id="rId16" Type="http://schemas.openxmlformats.org/officeDocument/2006/relationships/image" Target="../media/image471.wmf"/><Relationship Id="rId1" Type="http://schemas.openxmlformats.org/officeDocument/2006/relationships/vmlDrawing" Target="../drawings/vmlDrawing58.vml"/><Relationship Id="rId6" Type="http://schemas.openxmlformats.org/officeDocument/2006/relationships/image" Target="../media/image466.wmf"/><Relationship Id="rId11" Type="http://schemas.openxmlformats.org/officeDocument/2006/relationships/oleObject" Target="../embeddings/oleObject681.bin"/><Relationship Id="rId5" Type="http://schemas.openxmlformats.org/officeDocument/2006/relationships/oleObject" Target="../embeddings/oleObject678.bin"/><Relationship Id="rId15" Type="http://schemas.openxmlformats.org/officeDocument/2006/relationships/oleObject" Target="../embeddings/oleObject683.bin"/><Relationship Id="rId10" Type="http://schemas.openxmlformats.org/officeDocument/2006/relationships/image" Target="../media/image468.wmf"/><Relationship Id="rId4" Type="http://schemas.openxmlformats.org/officeDocument/2006/relationships/image" Target="../media/image465.wmf"/><Relationship Id="rId9" Type="http://schemas.openxmlformats.org/officeDocument/2006/relationships/oleObject" Target="../embeddings/oleObject680.bin"/><Relationship Id="rId14" Type="http://schemas.openxmlformats.org/officeDocument/2006/relationships/image" Target="../media/image470.wmf"/></Relationships>
</file>

<file path=ppt/slides/_rels/slide65.xml.rels><?xml version="1.0" encoding="UTF-8" standalone="yes"?>
<Relationships xmlns="http://schemas.openxmlformats.org/package/2006/relationships"><Relationship Id="rId8" Type="http://schemas.openxmlformats.org/officeDocument/2006/relationships/image" Target="../media/image467.wmf"/><Relationship Id="rId13" Type="http://schemas.openxmlformats.org/officeDocument/2006/relationships/oleObject" Target="../embeddings/oleObject689.bin"/><Relationship Id="rId18" Type="http://schemas.openxmlformats.org/officeDocument/2006/relationships/oleObject" Target="../embeddings/oleObject693.bin"/><Relationship Id="rId26" Type="http://schemas.openxmlformats.org/officeDocument/2006/relationships/image" Target="../media/image470.wmf"/><Relationship Id="rId3" Type="http://schemas.openxmlformats.org/officeDocument/2006/relationships/oleObject" Target="../embeddings/oleObject684.bin"/><Relationship Id="rId21" Type="http://schemas.openxmlformats.org/officeDocument/2006/relationships/oleObject" Target="../embeddings/oleObject695.bin"/><Relationship Id="rId7" Type="http://schemas.openxmlformats.org/officeDocument/2006/relationships/oleObject" Target="../embeddings/oleObject686.bin"/><Relationship Id="rId12" Type="http://schemas.openxmlformats.org/officeDocument/2006/relationships/image" Target="../media/image474.wmf"/><Relationship Id="rId17" Type="http://schemas.openxmlformats.org/officeDocument/2006/relationships/oleObject" Target="../embeddings/oleObject692.bin"/><Relationship Id="rId25" Type="http://schemas.openxmlformats.org/officeDocument/2006/relationships/oleObject" Target="../embeddings/oleObject698.bin"/><Relationship Id="rId2" Type="http://schemas.openxmlformats.org/officeDocument/2006/relationships/slideLayout" Target="../slideLayouts/slideLayout7.xml"/><Relationship Id="rId16" Type="http://schemas.openxmlformats.org/officeDocument/2006/relationships/oleObject" Target="../embeddings/oleObject691.bin"/><Relationship Id="rId20" Type="http://schemas.openxmlformats.org/officeDocument/2006/relationships/image" Target="../media/image476.wmf"/><Relationship Id="rId1" Type="http://schemas.openxmlformats.org/officeDocument/2006/relationships/vmlDrawing" Target="../drawings/vmlDrawing59.vml"/><Relationship Id="rId6" Type="http://schemas.openxmlformats.org/officeDocument/2006/relationships/image" Target="../media/image466.wmf"/><Relationship Id="rId11" Type="http://schemas.openxmlformats.org/officeDocument/2006/relationships/oleObject" Target="../embeddings/oleObject688.bin"/><Relationship Id="rId24" Type="http://schemas.openxmlformats.org/officeDocument/2006/relationships/oleObject" Target="../embeddings/oleObject697.bin"/><Relationship Id="rId5" Type="http://schemas.openxmlformats.org/officeDocument/2006/relationships/oleObject" Target="../embeddings/oleObject685.bin"/><Relationship Id="rId15" Type="http://schemas.openxmlformats.org/officeDocument/2006/relationships/oleObject" Target="../embeddings/oleObject690.bin"/><Relationship Id="rId23" Type="http://schemas.openxmlformats.org/officeDocument/2006/relationships/oleObject" Target="../embeddings/oleObject696.bin"/><Relationship Id="rId28" Type="http://schemas.openxmlformats.org/officeDocument/2006/relationships/image" Target="../media/image471.wmf"/><Relationship Id="rId10" Type="http://schemas.openxmlformats.org/officeDocument/2006/relationships/image" Target="../media/image473.wmf"/><Relationship Id="rId19" Type="http://schemas.openxmlformats.org/officeDocument/2006/relationships/oleObject" Target="../embeddings/oleObject694.bin"/><Relationship Id="rId4" Type="http://schemas.openxmlformats.org/officeDocument/2006/relationships/image" Target="../media/image472.wmf"/><Relationship Id="rId9" Type="http://schemas.openxmlformats.org/officeDocument/2006/relationships/oleObject" Target="../embeddings/oleObject687.bin"/><Relationship Id="rId14" Type="http://schemas.openxmlformats.org/officeDocument/2006/relationships/image" Target="../media/image475.wmf"/><Relationship Id="rId22" Type="http://schemas.openxmlformats.org/officeDocument/2006/relationships/image" Target="../media/image477.wmf"/><Relationship Id="rId27" Type="http://schemas.openxmlformats.org/officeDocument/2006/relationships/oleObject" Target="../embeddings/oleObject699.bin"/></Relationships>
</file>

<file path=ppt/slides/_rels/slide66.xml.rels><?xml version="1.0" encoding="UTF-8" standalone="yes"?>
<Relationships xmlns="http://schemas.openxmlformats.org/package/2006/relationships"><Relationship Id="rId8" Type="http://schemas.openxmlformats.org/officeDocument/2006/relationships/image" Target="../media/image475.wmf"/><Relationship Id="rId13" Type="http://schemas.openxmlformats.org/officeDocument/2006/relationships/oleObject" Target="../embeddings/oleObject705.bin"/><Relationship Id="rId18" Type="http://schemas.openxmlformats.org/officeDocument/2006/relationships/image" Target="../media/image473.wmf"/><Relationship Id="rId3" Type="http://schemas.openxmlformats.org/officeDocument/2006/relationships/oleObject" Target="../embeddings/oleObject700.bin"/><Relationship Id="rId7" Type="http://schemas.openxmlformats.org/officeDocument/2006/relationships/oleObject" Target="../embeddings/oleObject702.bin"/><Relationship Id="rId12" Type="http://schemas.openxmlformats.org/officeDocument/2006/relationships/image" Target="../media/image467.wmf"/><Relationship Id="rId17" Type="http://schemas.openxmlformats.org/officeDocument/2006/relationships/oleObject" Target="../embeddings/oleObject708.bin"/><Relationship Id="rId2" Type="http://schemas.openxmlformats.org/officeDocument/2006/relationships/slideLayout" Target="../slideLayouts/slideLayout7.xml"/><Relationship Id="rId16" Type="http://schemas.openxmlformats.org/officeDocument/2006/relationships/image" Target="../media/image472.wmf"/><Relationship Id="rId1" Type="http://schemas.openxmlformats.org/officeDocument/2006/relationships/vmlDrawing" Target="../drawings/vmlDrawing60.vml"/><Relationship Id="rId6" Type="http://schemas.openxmlformats.org/officeDocument/2006/relationships/image" Target="../media/image474.wmf"/><Relationship Id="rId11" Type="http://schemas.openxmlformats.org/officeDocument/2006/relationships/oleObject" Target="../embeddings/oleObject704.bin"/><Relationship Id="rId5" Type="http://schemas.openxmlformats.org/officeDocument/2006/relationships/oleObject" Target="../embeddings/oleObject701.bin"/><Relationship Id="rId15" Type="http://schemas.openxmlformats.org/officeDocument/2006/relationships/oleObject" Target="../embeddings/oleObject707.bin"/><Relationship Id="rId10" Type="http://schemas.openxmlformats.org/officeDocument/2006/relationships/image" Target="../media/image466.wmf"/><Relationship Id="rId4" Type="http://schemas.openxmlformats.org/officeDocument/2006/relationships/image" Target="../media/image478.wmf"/><Relationship Id="rId9" Type="http://schemas.openxmlformats.org/officeDocument/2006/relationships/oleObject" Target="../embeddings/oleObject703.bin"/><Relationship Id="rId14" Type="http://schemas.openxmlformats.org/officeDocument/2006/relationships/oleObject" Target="../embeddings/oleObject706.bin"/></Relationships>
</file>

<file path=ppt/slides/_rels/slide67.xml.rels><?xml version="1.0" encoding="UTF-8" standalone="yes"?>
<Relationships xmlns="http://schemas.openxmlformats.org/package/2006/relationships"><Relationship Id="rId8" Type="http://schemas.openxmlformats.org/officeDocument/2006/relationships/image" Target="../media/image467.wmf"/><Relationship Id="rId13" Type="http://schemas.openxmlformats.org/officeDocument/2006/relationships/oleObject" Target="../embeddings/oleObject715.bin"/><Relationship Id="rId18" Type="http://schemas.openxmlformats.org/officeDocument/2006/relationships/image" Target="../media/image483.wmf"/><Relationship Id="rId3" Type="http://schemas.openxmlformats.org/officeDocument/2006/relationships/oleObject" Target="../embeddings/oleObject709.bin"/><Relationship Id="rId21" Type="http://schemas.openxmlformats.org/officeDocument/2006/relationships/oleObject" Target="../embeddings/oleObject719.bin"/><Relationship Id="rId7" Type="http://schemas.openxmlformats.org/officeDocument/2006/relationships/oleObject" Target="../embeddings/oleObject711.bin"/><Relationship Id="rId12" Type="http://schemas.openxmlformats.org/officeDocument/2006/relationships/oleObject" Target="../embeddings/oleObject714.bin"/><Relationship Id="rId17" Type="http://schemas.openxmlformats.org/officeDocument/2006/relationships/oleObject" Target="../embeddings/oleObject717.bin"/><Relationship Id="rId2" Type="http://schemas.openxmlformats.org/officeDocument/2006/relationships/slideLayout" Target="../slideLayouts/slideLayout7.xml"/><Relationship Id="rId16" Type="http://schemas.openxmlformats.org/officeDocument/2006/relationships/image" Target="../media/image482.wmf"/><Relationship Id="rId20" Type="http://schemas.openxmlformats.org/officeDocument/2006/relationships/image" Target="../media/image484.wmf"/><Relationship Id="rId1" Type="http://schemas.openxmlformats.org/officeDocument/2006/relationships/vmlDrawing" Target="../drawings/vmlDrawing61.vml"/><Relationship Id="rId6" Type="http://schemas.openxmlformats.org/officeDocument/2006/relationships/image" Target="../media/image480.wmf"/><Relationship Id="rId11" Type="http://schemas.openxmlformats.org/officeDocument/2006/relationships/image" Target="../media/image466.wmf"/><Relationship Id="rId5" Type="http://schemas.openxmlformats.org/officeDocument/2006/relationships/oleObject" Target="../embeddings/oleObject710.bin"/><Relationship Id="rId15" Type="http://schemas.openxmlformats.org/officeDocument/2006/relationships/oleObject" Target="../embeddings/oleObject716.bin"/><Relationship Id="rId10" Type="http://schemas.openxmlformats.org/officeDocument/2006/relationships/oleObject" Target="../embeddings/oleObject713.bin"/><Relationship Id="rId19" Type="http://schemas.openxmlformats.org/officeDocument/2006/relationships/oleObject" Target="../embeddings/oleObject718.bin"/><Relationship Id="rId4" Type="http://schemas.openxmlformats.org/officeDocument/2006/relationships/image" Target="../media/image479.wmf"/><Relationship Id="rId9" Type="http://schemas.openxmlformats.org/officeDocument/2006/relationships/oleObject" Target="../embeddings/oleObject712.bin"/><Relationship Id="rId14" Type="http://schemas.openxmlformats.org/officeDocument/2006/relationships/image" Target="../media/image481.wmf"/><Relationship Id="rId22" Type="http://schemas.openxmlformats.org/officeDocument/2006/relationships/image" Target="../media/image472.wmf"/></Relationships>
</file>

<file path=ppt/slides/_rels/slide68.xml.rels><?xml version="1.0" encoding="UTF-8" standalone="yes"?>
<Relationships xmlns="http://schemas.openxmlformats.org/package/2006/relationships"><Relationship Id="rId8" Type="http://schemas.openxmlformats.org/officeDocument/2006/relationships/image" Target="../media/image487.wmf"/><Relationship Id="rId3" Type="http://schemas.openxmlformats.org/officeDocument/2006/relationships/oleObject" Target="../embeddings/oleObject720.bin"/><Relationship Id="rId7" Type="http://schemas.openxmlformats.org/officeDocument/2006/relationships/oleObject" Target="../embeddings/oleObject722.bin"/><Relationship Id="rId2" Type="http://schemas.openxmlformats.org/officeDocument/2006/relationships/slideLayout" Target="../slideLayouts/slideLayout7.xml"/><Relationship Id="rId1" Type="http://schemas.openxmlformats.org/officeDocument/2006/relationships/vmlDrawing" Target="../drawings/vmlDrawing62.vml"/><Relationship Id="rId6" Type="http://schemas.openxmlformats.org/officeDocument/2006/relationships/image" Target="../media/image486.wmf"/><Relationship Id="rId5" Type="http://schemas.openxmlformats.org/officeDocument/2006/relationships/oleObject" Target="../embeddings/oleObject721.bin"/><Relationship Id="rId10" Type="http://schemas.openxmlformats.org/officeDocument/2006/relationships/image" Target="../media/image488.wmf"/><Relationship Id="rId4" Type="http://schemas.openxmlformats.org/officeDocument/2006/relationships/image" Target="../media/image485.wmf"/><Relationship Id="rId9" Type="http://schemas.openxmlformats.org/officeDocument/2006/relationships/oleObject" Target="../embeddings/oleObject723.bin"/></Relationships>
</file>

<file path=ppt/slides/_rels/slide69.xml.rels><?xml version="1.0" encoding="UTF-8" standalone="yes"?>
<Relationships xmlns="http://schemas.openxmlformats.org/package/2006/relationships"><Relationship Id="rId8" Type="http://schemas.openxmlformats.org/officeDocument/2006/relationships/image" Target="../media/image491.wmf"/><Relationship Id="rId13" Type="http://schemas.openxmlformats.org/officeDocument/2006/relationships/oleObject" Target="../embeddings/oleObject729.bin"/><Relationship Id="rId18" Type="http://schemas.openxmlformats.org/officeDocument/2006/relationships/image" Target="../media/image496.wmf"/><Relationship Id="rId3" Type="http://schemas.openxmlformats.org/officeDocument/2006/relationships/oleObject" Target="../embeddings/oleObject724.bin"/><Relationship Id="rId7" Type="http://schemas.openxmlformats.org/officeDocument/2006/relationships/oleObject" Target="../embeddings/oleObject726.bin"/><Relationship Id="rId12" Type="http://schemas.openxmlformats.org/officeDocument/2006/relationships/image" Target="../media/image493.wmf"/><Relationship Id="rId17" Type="http://schemas.openxmlformats.org/officeDocument/2006/relationships/oleObject" Target="../embeddings/oleObject731.bin"/><Relationship Id="rId2" Type="http://schemas.openxmlformats.org/officeDocument/2006/relationships/slideLayout" Target="../slideLayouts/slideLayout7.xml"/><Relationship Id="rId16" Type="http://schemas.openxmlformats.org/officeDocument/2006/relationships/image" Target="../media/image495.wmf"/><Relationship Id="rId1" Type="http://schemas.openxmlformats.org/officeDocument/2006/relationships/vmlDrawing" Target="../drawings/vmlDrawing63.vml"/><Relationship Id="rId6" Type="http://schemas.openxmlformats.org/officeDocument/2006/relationships/image" Target="../media/image490.wmf"/><Relationship Id="rId11" Type="http://schemas.openxmlformats.org/officeDocument/2006/relationships/oleObject" Target="../embeddings/oleObject728.bin"/><Relationship Id="rId5" Type="http://schemas.openxmlformats.org/officeDocument/2006/relationships/oleObject" Target="../embeddings/oleObject725.bin"/><Relationship Id="rId15" Type="http://schemas.openxmlformats.org/officeDocument/2006/relationships/oleObject" Target="../embeddings/oleObject730.bin"/><Relationship Id="rId10" Type="http://schemas.openxmlformats.org/officeDocument/2006/relationships/image" Target="../media/image492.wmf"/><Relationship Id="rId4" Type="http://schemas.openxmlformats.org/officeDocument/2006/relationships/image" Target="../media/image489.wmf"/><Relationship Id="rId9" Type="http://schemas.openxmlformats.org/officeDocument/2006/relationships/oleObject" Target="../embeddings/oleObject727.bin"/><Relationship Id="rId14" Type="http://schemas.openxmlformats.org/officeDocument/2006/relationships/image" Target="../media/image494.wmf"/></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oleObject" Target="../embeddings/oleObject21.bin"/><Relationship Id="rId7" Type="http://schemas.openxmlformats.org/officeDocument/2006/relationships/image" Target="../media/image18.wmf"/><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oleObject" Target="../embeddings/oleObject23.bin"/><Relationship Id="rId5" Type="http://schemas.openxmlformats.org/officeDocument/2006/relationships/oleObject" Target="../embeddings/oleObject22.bin"/><Relationship Id="rId4" Type="http://schemas.openxmlformats.org/officeDocument/2006/relationships/image" Target="../media/image17.wmf"/><Relationship Id="rId9" Type="http://schemas.openxmlformats.org/officeDocument/2006/relationships/image" Target="../media/image19.wmf"/></Relationships>
</file>

<file path=ppt/slides/_rels/slide70.xml.rels><?xml version="1.0" encoding="UTF-8" standalone="yes"?>
<Relationships xmlns="http://schemas.openxmlformats.org/package/2006/relationships"><Relationship Id="rId8" Type="http://schemas.openxmlformats.org/officeDocument/2006/relationships/image" Target="../media/image497.wmf"/><Relationship Id="rId3" Type="http://schemas.openxmlformats.org/officeDocument/2006/relationships/oleObject" Target="../embeddings/oleObject732.bin"/><Relationship Id="rId7" Type="http://schemas.openxmlformats.org/officeDocument/2006/relationships/oleObject" Target="../embeddings/oleObject734.bin"/><Relationship Id="rId2" Type="http://schemas.openxmlformats.org/officeDocument/2006/relationships/slideLayout" Target="../slideLayouts/slideLayout7.xml"/><Relationship Id="rId1" Type="http://schemas.openxmlformats.org/officeDocument/2006/relationships/vmlDrawing" Target="../drawings/vmlDrawing64.vml"/><Relationship Id="rId6" Type="http://schemas.openxmlformats.org/officeDocument/2006/relationships/image" Target="../media/image485.wmf"/><Relationship Id="rId5" Type="http://schemas.openxmlformats.org/officeDocument/2006/relationships/oleObject" Target="../embeddings/oleObject733.bin"/><Relationship Id="rId10" Type="http://schemas.openxmlformats.org/officeDocument/2006/relationships/image" Target="../media/image498.wmf"/><Relationship Id="rId4" Type="http://schemas.openxmlformats.org/officeDocument/2006/relationships/image" Target="../media/image303.wmf"/><Relationship Id="rId9" Type="http://schemas.openxmlformats.org/officeDocument/2006/relationships/oleObject" Target="../embeddings/oleObject735.bin"/></Relationships>
</file>

<file path=ppt/slides/_rels/slide71.xml.rels><?xml version="1.0" encoding="UTF-8" standalone="yes"?>
<Relationships xmlns="http://schemas.openxmlformats.org/package/2006/relationships"><Relationship Id="rId2" Type="http://schemas.openxmlformats.org/officeDocument/2006/relationships/image" Target="../media/image499.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8" Type="http://schemas.openxmlformats.org/officeDocument/2006/relationships/image" Target="../media/image506.png"/><Relationship Id="rId3" Type="http://schemas.openxmlformats.org/officeDocument/2006/relationships/image" Target="../media/image501.jpeg"/><Relationship Id="rId7" Type="http://schemas.openxmlformats.org/officeDocument/2006/relationships/image" Target="../media/image505.png"/><Relationship Id="rId2" Type="http://schemas.openxmlformats.org/officeDocument/2006/relationships/image" Target="../media/image500.jpeg"/><Relationship Id="rId1" Type="http://schemas.openxmlformats.org/officeDocument/2006/relationships/slideLayout" Target="../slideLayouts/slideLayout18.xml"/><Relationship Id="rId6" Type="http://schemas.openxmlformats.org/officeDocument/2006/relationships/image" Target="../media/image504.png"/><Relationship Id="rId5" Type="http://schemas.openxmlformats.org/officeDocument/2006/relationships/image" Target="../media/image503.png"/><Relationship Id="rId4" Type="http://schemas.openxmlformats.org/officeDocument/2006/relationships/image" Target="../media/image502.jpeg"/></Relationships>
</file>

<file path=ppt/slides/_rels/slide73.xml.rels><?xml version="1.0" encoding="UTF-8" standalone="yes"?>
<Relationships xmlns="http://schemas.openxmlformats.org/package/2006/relationships"><Relationship Id="rId3" Type="http://schemas.openxmlformats.org/officeDocument/2006/relationships/image" Target="../media/image508.png"/><Relationship Id="rId2" Type="http://schemas.openxmlformats.org/officeDocument/2006/relationships/image" Target="../media/image507.png"/><Relationship Id="rId1" Type="http://schemas.openxmlformats.org/officeDocument/2006/relationships/slideLayout" Target="../slideLayouts/slideLayout18.xml"/><Relationship Id="rId5" Type="http://schemas.openxmlformats.org/officeDocument/2006/relationships/image" Target="../media/image510.png"/><Relationship Id="rId4" Type="http://schemas.openxmlformats.org/officeDocument/2006/relationships/image" Target="../media/image509.png"/></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738.bin"/><Relationship Id="rId3" Type="http://schemas.openxmlformats.org/officeDocument/2006/relationships/image" Target="../media/image515.png"/><Relationship Id="rId7" Type="http://schemas.openxmlformats.org/officeDocument/2006/relationships/image" Target="../media/image512.wmf"/><Relationship Id="rId2" Type="http://schemas.openxmlformats.org/officeDocument/2006/relationships/slideLayout" Target="../slideLayouts/slideLayout18.xml"/><Relationship Id="rId1" Type="http://schemas.openxmlformats.org/officeDocument/2006/relationships/vmlDrawing" Target="../drawings/vmlDrawing65.vml"/><Relationship Id="rId6" Type="http://schemas.openxmlformats.org/officeDocument/2006/relationships/oleObject" Target="../embeddings/oleObject737.bin"/><Relationship Id="rId11" Type="http://schemas.openxmlformats.org/officeDocument/2006/relationships/image" Target="../media/image514.wmf"/><Relationship Id="rId5" Type="http://schemas.openxmlformats.org/officeDocument/2006/relationships/image" Target="../media/image511.wmf"/><Relationship Id="rId10" Type="http://schemas.openxmlformats.org/officeDocument/2006/relationships/oleObject" Target="../embeddings/oleObject739.bin"/><Relationship Id="rId4" Type="http://schemas.openxmlformats.org/officeDocument/2006/relationships/oleObject" Target="../embeddings/oleObject736.bin"/><Relationship Id="rId9" Type="http://schemas.openxmlformats.org/officeDocument/2006/relationships/image" Target="../media/image513.wmf"/></Relationships>
</file>

<file path=ppt/slides/_rels/slide75.xml.rels><?xml version="1.0" encoding="UTF-8" standalone="yes"?>
<Relationships xmlns="http://schemas.openxmlformats.org/package/2006/relationships"><Relationship Id="rId3" Type="http://schemas.openxmlformats.org/officeDocument/2006/relationships/image" Target="../media/image517.png"/><Relationship Id="rId2" Type="http://schemas.openxmlformats.org/officeDocument/2006/relationships/image" Target="../media/image516.png"/><Relationship Id="rId1" Type="http://schemas.openxmlformats.org/officeDocument/2006/relationships/slideLayout" Target="../slideLayouts/slideLayout18.xml"/><Relationship Id="rId4" Type="http://schemas.openxmlformats.org/officeDocument/2006/relationships/image" Target="../media/image518.png"/></Relationships>
</file>

<file path=ppt/slides/_rels/slide76.xml.rels><?xml version="1.0" encoding="UTF-8" standalone="yes"?>
<Relationships xmlns="http://schemas.openxmlformats.org/package/2006/relationships"><Relationship Id="rId3" Type="http://schemas.openxmlformats.org/officeDocument/2006/relationships/image" Target="../media/image520.png"/><Relationship Id="rId7" Type="http://schemas.openxmlformats.org/officeDocument/2006/relationships/image" Target="../media/image524.png"/><Relationship Id="rId2" Type="http://schemas.openxmlformats.org/officeDocument/2006/relationships/image" Target="../media/image519.png"/><Relationship Id="rId1" Type="http://schemas.openxmlformats.org/officeDocument/2006/relationships/slideLayout" Target="../slideLayouts/slideLayout18.xml"/><Relationship Id="rId6" Type="http://schemas.openxmlformats.org/officeDocument/2006/relationships/image" Target="../media/image523.png"/><Relationship Id="rId5" Type="http://schemas.openxmlformats.org/officeDocument/2006/relationships/image" Target="../media/image522.png"/><Relationship Id="rId4" Type="http://schemas.openxmlformats.org/officeDocument/2006/relationships/image" Target="../media/image521.png"/></Relationships>
</file>

<file path=ppt/slides/_rels/slide77.xml.rels><?xml version="1.0" encoding="UTF-8" standalone="yes"?>
<Relationships xmlns="http://schemas.openxmlformats.org/package/2006/relationships"><Relationship Id="rId3" Type="http://schemas.openxmlformats.org/officeDocument/2006/relationships/image" Target="../media/image526.png"/><Relationship Id="rId2" Type="http://schemas.openxmlformats.org/officeDocument/2006/relationships/image" Target="../media/image525.png"/><Relationship Id="rId1" Type="http://schemas.openxmlformats.org/officeDocument/2006/relationships/slideLayout" Target="../slideLayouts/slideLayout18.xml"/><Relationship Id="rId6" Type="http://schemas.openxmlformats.org/officeDocument/2006/relationships/image" Target="../media/image529.png"/><Relationship Id="rId5" Type="http://schemas.openxmlformats.org/officeDocument/2006/relationships/image" Target="../media/image528.png"/><Relationship Id="rId4" Type="http://schemas.openxmlformats.org/officeDocument/2006/relationships/image" Target="../media/image527.png"/></Relationships>
</file>

<file path=ppt/slides/_rels/slide78.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27.bin"/><Relationship Id="rId3" Type="http://schemas.openxmlformats.org/officeDocument/2006/relationships/image" Target="../media/image22.png"/><Relationship Id="rId7" Type="http://schemas.openxmlformats.org/officeDocument/2006/relationships/image" Target="../media/image21.wmf"/><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26.bin"/><Relationship Id="rId5" Type="http://schemas.openxmlformats.org/officeDocument/2006/relationships/image" Target="../media/image20.wmf"/><Relationship Id="rId4" Type="http://schemas.openxmlformats.org/officeDocument/2006/relationships/oleObject" Target="../embeddings/oleObject25.bin"/><Relationship Id="rId9" Type="http://schemas.openxmlformats.org/officeDocument/2006/relationships/image" Target="../media/image15.w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8" Type="http://schemas.openxmlformats.org/officeDocument/2006/relationships/image" Target="../media/image546.png"/><Relationship Id="rId3" Type="http://schemas.openxmlformats.org/officeDocument/2006/relationships/image" Target="../media/image541.png"/><Relationship Id="rId7" Type="http://schemas.openxmlformats.org/officeDocument/2006/relationships/image" Target="../media/image545.png"/><Relationship Id="rId12" Type="http://schemas.openxmlformats.org/officeDocument/2006/relationships/image" Target="../media/image550.png"/><Relationship Id="rId2" Type="http://schemas.openxmlformats.org/officeDocument/2006/relationships/image" Target="../media/image531.png"/><Relationship Id="rId1" Type="http://schemas.openxmlformats.org/officeDocument/2006/relationships/slideLayout" Target="../slideLayouts/slideLayout18.xml"/><Relationship Id="rId6" Type="http://schemas.openxmlformats.org/officeDocument/2006/relationships/image" Target="../media/image544.png"/><Relationship Id="rId11" Type="http://schemas.openxmlformats.org/officeDocument/2006/relationships/image" Target="../media/image549.png"/><Relationship Id="rId5" Type="http://schemas.openxmlformats.org/officeDocument/2006/relationships/image" Target="../media/image543.png"/><Relationship Id="rId10" Type="http://schemas.openxmlformats.org/officeDocument/2006/relationships/image" Target="../media/image548.png"/><Relationship Id="rId4" Type="http://schemas.openxmlformats.org/officeDocument/2006/relationships/image" Target="../media/image542.png"/><Relationship Id="rId9" Type="http://schemas.openxmlformats.org/officeDocument/2006/relationships/image" Target="../media/image547.png"/></Relationships>
</file>

<file path=ppt/slides/_rels/slide82.xml.rels><?xml version="1.0" encoding="UTF-8" standalone="yes"?>
<Relationships xmlns="http://schemas.openxmlformats.org/package/2006/relationships"><Relationship Id="rId3" Type="http://schemas.openxmlformats.org/officeDocument/2006/relationships/image" Target="../media/image556.png"/><Relationship Id="rId2" Type="http://schemas.openxmlformats.org/officeDocument/2006/relationships/image" Target="../media/image532.png"/><Relationship Id="rId1" Type="http://schemas.openxmlformats.org/officeDocument/2006/relationships/slideLayout" Target="../slideLayouts/slideLayout18.xml"/><Relationship Id="rId5" Type="http://schemas.openxmlformats.org/officeDocument/2006/relationships/image" Target="../media/image558.png"/><Relationship Id="rId4" Type="http://schemas.openxmlformats.org/officeDocument/2006/relationships/image" Target="../media/image557.png"/></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740.bin"/><Relationship Id="rId2" Type="http://schemas.openxmlformats.org/officeDocument/2006/relationships/slideLayout" Target="../slideLayouts/slideLayout7.xml"/><Relationship Id="rId1" Type="http://schemas.openxmlformats.org/officeDocument/2006/relationships/vmlDrawing" Target="../drawings/vmlDrawing66.vml"/><Relationship Id="rId6" Type="http://schemas.openxmlformats.org/officeDocument/2006/relationships/image" Target="../media/image534.wmf"/><Relationship Id="rId5" Type="http://schemas.openxmlformats.org/officeDocument/2006/relationships/oleObject" Target="../embeddings/oleObject741.bin"/><Relationship Id="rId4" Type="http://schemas.openxmlformats.org/officeDocument/2006/relationships/image" Target="../media/image533.wmf"/></Relationships>
</file>

<file path=ppt/slides/_rels/slide84.xml.rels><?xml version="1.0" encoding="UTF-8" standalone="yes"?>
<Relationships xmlns="http://schemas.openxmlformats.org/package/2006/relationships"><Relationship Id="rId8" Type="http://schemas.openxmlformats.org/officeDocument/2006/relationships/image" Target="../media/image537.wmf"/><Relationship Id="rId13" Type="http://schemas.openxmlformats.org/officeDocument/2006/relationships/oleObject" Target="../embeddings/oleObject747.bin"/><Relationship Id="rId3" Type="http://schemas.openxmlformats.org/officeDocument/2006/relationships/oleObject" Target="../embeddings/oleObject742.bin"/><Relationship Id="rId7" Type="http://schemas.openxmlformats.org/officeDocument/2006/relationships/oleObject" Target="../embeddings/oleObject744.bin"/><Relationship Id="rId12" Type="http://schemas.openxmlformats.org/officeDocument/2006/relationships/image" Target="../media/image539.wmf"/><Relationship Id="rId2" Type="http://schemas.openxmlformats.org/officeDocument/2006/relationships/slideLayout" Target="../slideLayouts/slideLayout7.xml"/><Relationship Id="rId16" Type="http://schemas.openxmlformats.org/officeDocument/2006/relationships/image" Target="../media/image534.wmf"/><Relationship Id="rId1" Type="http://schemas.openxmlformats.org/officeDocument/2006/relationships/vmlDrawing" Target="../drawings/vmlDrawing67.vml"/><Relationship Id="rId6" Type="http://schemas.openxmlformats.org/officeDocument/2006/relationships/image" Target="../media/image536.wmf"/><Relationship Id="rId11" Type="http://schemas.openxmlformats.org/officeDocument/2006/relationships/oleObject" Target="../embeddings/oleObject746.bin"/><Relationship Id="rId5" Type="http://schemas.openxmlformats.org/officeDocument/2006/relationships/oleObject" Target="../embeddings/oleObject743.bin"/><Relationship Id="rId15" Type="http://schemas.openxmlformats.org/officeDocument/2006/relationships/oleObject" Target="../embeddings/oleObject748.bin"/><Relationship Id="rId10" Type="http://schemas.openxmlformats.org/officeDocument/2006/relationships/image" Target="../media/image538.wmf"/><Relationship Id="rId4" Type="http://schemas.openxmlformats.org/officeDocument/2006/relationships/image" Target="../media/image535.wmf"/><Relationship Id="rId9" Type="http://schemas.openxmlformats.org/officeDocument/2006/relationships/oleObject" Target="../embeddings/oleObject745.bin"/><Relationship Id="rId14" Type="http://schemas.openxmlformats.org/officeDocument/2006/relationships/image" Target="../media/image540.wmf"/></Relationships>
</file>

<file path=ppt/slides/_rels/slide85.xml.rels><?xml version="1.0" encoding="UTF-8" standalone="yes"?>
<Relationships xmlns="http://schemas.openxmlformats.org/package/2006/relationships"><Relationship Id="rId8" Type="http://schemas.openxmlformats.org/officeDocument/2006/relationships/image" Target="../media/image543.wmf"/><Relationship Id="rId13" Type="http://schemas.openxmlformats.org/officeDocument/2006/relationships/oleObject" Target="../embeddings/oleObject754.bin"/><Relationship Id="rId18" Type="http://schemas.openxmlformats.org/officeDocument/2006/relationships/image" Target="../media/image538.wmf"/><Relationship Id="rId3" Type="http://schemas.openxmlformats.org/officeDocument/2006/relationships/oleObject" Target="../embeddings/oleObject749.bin"/><Relationship Id="rId21" Type="http://schemas.openxmlformats.org/officeDocument/2006/relationships/oleObject" Target="../embeddings/oleObject758.bin"/><Relationship Id="rId7" Type="http://schemas.openxmlformats.org/officeDocument/2006/relationships/oleObject" Target="../embeddings/oleObject751.bin"/><Relationship Id="rId12" Type="http://schemas.openxmlformats.org/officeDocument/2006/relationships/image" Target="../media/image545.wmf"/><Relationship Id="rId17" Type="http://schemas.openxmlformats.org/officeDocument/2006/relationships/oleObject" Target="../embeddings/oleObject756.bin"/><Relationship Id="rId2" Type="http://schemas.openxmlformats.org/officeDocument/2006/relationships/slideLayout" Target="../slideLayouts/slideLayout7.xml"/><Relationship Id="rId16" Type="http://schemas.openxmlformats.org/officeDocument/2006/relationships/image" Target="../media/image547.wmf"/><Relationship Id="rId20" Type="http://schemas.openxmlformats.org/officeDocument/2006/relationships/image" Target="../media/image539.wmf"/><Relationship Id="rId1" Type="http://schemas.openxmlformats.org/officeDocument/2006/relationships/vmlDrawing" Target="../drawings/vmlDrawing68.vml"/><Relationship Id="rId6" Type="http://schemas.openxmlformats.org/officeDocument/2006/relationships/image" Target="../media/image542.wmf"/><Relationship Id="rId11" Type="http://schemas.openxmlformats.org/officeDocument/2006/relationships/oleObject" Target="../embeddings/oleObject753.bin"/><Relationship Id="rId24" Type="http://schemas.openxmlformats.org/officeDocument/2006/relationships/image" Target="../media/image549.wmf"/><Relationship Id="rId5" Type="http://schemas.openxmlformats.org/officeDocument/2006/relationships/oleObject" Target="../embeddings/oleObject750.bin"/><Relationship Id="rId15" Type="http://schemas.openxmlformats.org/officeDocument/2006/relationships/oleObject" Target="../embeddings/oleObject755.bin"/><Relationship Id="rId23" Type="http://schemas.openxmlformats.org/officeDocument/2006/relationships/oleObject" Target="../embeddings/oleObject759.bin"/><Relationship Id="rId10" Type="http://schemas.openxmlformats.org/officeDocument/2006/relationships/image" Target="../media/image544.wmf"/><Relationship Id="rId19" Type="http://schemas.openxmlformats.org/officeDocument/2006/relationships/oleObject" Target="../embeddings/oleObject757.bin"/><Relationship Id="rId4" Type="http://schemas.openxmlformats.org/officeDocument/2006/relationships/image" Target="../media/image541.wmf"/><Relationship Id="rId9" Type="http://schemas.openxmlformats.org/officeDocument/2006/relationships/oleObject" Target="../embeddings/oleObject752.bin"/><Relationship Id="rId14" Type="http://schemas.openxmlformats.org/officeDocument/2006/relationships/image" Target="../media/image546.wmf"/><Relationship Id="rId22" Type="http://schemas.openxmlformats.org/officeDocument/2006/relationships/image" Target="../media/image548.wmf"/></Relationships>
</file>

<file path=ppt/slides/_rels/slide86.xml.rels><?xml version="1.0" encoding="UTF-8" standalone="yes"?>
<Relationships xmlns="http://schemas.openxmlformats.org/package/2006/relationships"><Relationship Id="rId8" Type="http://schemas.openxmlformats.org/officeDocument/2006/relationships/image" Target="../media/image550.wmf"/><Relationship Id="rId13" Type="http://schemas.openxmlformats.org/officeDocument/2006/relationships/oleObject" Target="../embeddings/oleObject765.bin"/><Relationship Id="rId3" Type="http://schemas.openxmlformats.org/officeDocument/2006/relationships/oleObject" Target="../embeddings/oleObject760.bin"/><Relationship Id="rId7" Type="http://schemas.openxmlformats.org/officeDocument/2006/relationships/oleObject" Target="../embeddings/oleObject762.bin"/><Relationship Id="rId12" Type="http://schemas.openxmlformats.org/officeDocument/2006/relationships/image" Target="../media/image552.wmf"/><Relationship Id="rId17" Type="http://schemas.openxmlformats.org/officeDocument/2006/relationships/oleObject" Target="../embeddings/oleObject768.bin"/><Relationship Id="rId2" Type="http://schemas.openxmlformats.org/officeDocument/2006/relationships/slideLayout" Target="../slideLayouts/slideLayout7.xml"/><Relationship Id="rId16" Type="http://schemas.openxmlformats.org/officeDocument/2006/relationships/image" Target="../media/image547.wmf"/><Relationship Id="rId1" Type="http://schemas.openxmlformats.org/officeDocument/2006/relationships/vmlDrawing" Target="../drawings/vmlDrawing69.vml"/><Relationship Id="rId6" Type="http://schemas.openxmlformats.org/officeDocument/2006/relationships/image" Target="../media/image467.wmf"/><Relationship Id="rId11" Type="http://schemas.openxmlformats.org/officeDocument/2006/relationships/oleObject" Target="../embeddings/oleObject764.bin"/><Relationship Id="rId5" Type="http://schemas.openxmlformats.org/officeDocument/2006/relationships/oleObject" Target="../embeddings/oleObject761.bin"/><Relationship Id="rId15" Type="http://schemas.openxmlformats.org/officeDocument/2006/relationships/oleObject" Target="../embeddings/oleObject767.bin"/><Relationship Id="rId10" Type="http://schemas.openxmlformats.org/officeDocument/2006/relationships/image" Target="../media/image551.wmf"/><Relationship Id="rId4" Type="http://schemas.openxmlformats.org/officeDocument/2006/relationships/image" Target="../media/image549.wmf"/><Relationship Id="rId9" Type="http://schemas.openxmlformats.org/officeDocument/2006/relationships/oleObject" Target="../embeddings/oleObject763.bin"/><Relationship Id="rId14" Type="http://schemas.openxmlformats.org/officeDocument/2006/relationships/oleObject" Target="../embeddings/oleObject766.bin"/></Relationships>
</file>

<file path=ppt/slides/_rels/slide87.xml.rels><?xml version="1.0" encoding="UTF-8" standalone="yes"?>
<Relationships xmlns="http://schemas.openxmlformats.org/package/2006/relationships"><Relationship Id="rId8" Type="http://schemas.openxmlformats.org/officeDocument/2006/relationships/oleObject" Target="../embeddings/oleObject771.bin"/><Relationship Id="rId3" Type="http://schemas.openxmlformats.org/officeDocument/2006/relationships/image" Target="../media/image559.png"/><Relationship Id="rId7" Type="http://schemas.openxmlformats.org/officeDocument/2006/relationships/image" Target="../media/image554.wmf"/><Relationship Id="rId2" Type="http://schemas.openxmlformats.org/officeDocument/2006/relationships/slideLayout" Target="../slideLayouts/slideLayout7.xml"/><Relationship Id="rId1" Type="http://schemas.openxmlformats.org/officeDocument/2006/relationships/vmlDrawing" Target="../drawings/vmlDrawing70.vml"/><Relationship Id="rId6" Type="http://schemas.openxmlformats.org/officeDocument/2006/relationships/oleObject" Target="../embeddings/oleObject770.bin"/><Relationship Id="rId5" Type="http://schemas.openxmlformats.org/officeDocument/2006/relationships/image" Target="../media/image553.wmf"/><Relationship Id="rId4" Type="http://schemas.openxmlformats.org/officeDocument/2006/relationships/oleObject" Target="../embeddings/oleObject769.bin"/><Relationship Id="rId9" Type="http://schemas.openxmlformats.org/officeDocument/2006/relationships/image" Target="../media/image555.wmf"/></Relationships>
</file>

<file path=ppt/slides/_rels/slide88.xml.rels><?xml version="1.0" encoding="UTF-8" standalone="yes"?>
<Relationships xmlns="http://schemas.openxmlformats.org/package/2006/relationships"><Relationship Id="rId8" Type="http://schemas.openxmlformats.org/officeDocument/2006/relationships/image" Target="../media/image562.wmf"/><Relationship Id="rId13" Type="http://schemas.openxmlformats.org/officeDocument/2006/relationships/oleObject" Target="../embeddings/oleObject777.bin"/><Relationship Id="rId18" Type="http://schemas.openxmlformats.org/officeDocument/2006/relationships/image" Target="../media/image552.wmf"/><Relationship Id="rId26" Type="http://schemas.openxmlformats.org/officeDocument/2006/relationships/image" Target="../media/image565.wmf"/><Relationship Id="rId3" Type="http://schemas.openxmlformats.org/officeDocument/2006/relationships/oleObject" Target="../embeddings/oleObject772.bin"/><Relationship Id="rId21" Type="http://schemas.openxmlformats.org/officeDocument/2006/relationships/oleObject" Target="../embeddings/oleObject781.bin"/><Relationship Id="rId7" Type="http://schemas.openxmlformats.org/officeDocument/2006/relationships/oleObject" Target="../embeddings/oleObject774.bin"/><Relationship Id="rId12" Type="http://schemas.openxmlformats.org/officeDocument/2006/relationships/image" Target="../media/image542.wmf"/><Relationship Id="rId17" Type="http://schemas.openxmlformats.org/officeDocument/2006/relationships/oleObject" Target="../embeddings/oleObject779.bin"/><Relationship Id="rId25" Type="http://schemas.openxmlformats.org/officeDocument/2006/relationships/oleObject" Target="../embeddings/oleObject783.bin"/><Relationship Id="rId2" Type="http://schemas.openxmlformats.org/officeDocument/2006/relationships/slideLayout" Target="../slideLayouts/slideLayout7.xml"/><Relationship Id="rId16" Type="http://schemas.openxmlformats.org/officeDocument/2006/relationships/image" Target="../media/image551.wmf"/><Relationship Id="rId20" Type="http://schemas.openxmlformats.org/officeDocument/2006/relationships/image" Target="../media/image541.wmf"/><Relationship Id="rId1" Type="http://schemas.openxmlformats.org/officeDocument/2006/relationships/vmlDrawing" Target="../drawings/vmlDrawing71.vml"/><Relationship Id="rId6" Type="http://schemas.openxmlformats.org/officeDocument/2006/relationships/image" Target="../media/image561.wmf"/><Relationship Id="rId11" Type="http://schemas.openxmlformats.org/officeDocument/2006/relationships/oleObject" Target="../embeddings/oleObject776.bin"/><Relationship Id="rId24" Type="http://schemas.openxmlformats.org/officeDocument/2006/relationships/image" Target="../media/image564.wmf"/><Relationship Id="rId5" Type="http://schemas.openxmlformats.org/officeDocument/2006/relationships/oleObject" Target="../embeddings/oleObject773.bin"/><Relationship Id="rId15" Type="http://schemas.openxmlformats.org/officeDocument/2006/relationships/oleObject" Target="../embeddings/oleObject778.bin"/><Relationship Id="rId23" Type="http://schemas.openxmlformats.org/officeDocument/2006/relationships/oleObject" Target="../embeddings/oleObject782.bin"/><Relationship Id="rId10" Type="http://schemas.openxmlformats.org/officeDocument/2006/relationships/image" Target="../media/image563.wmf"/><Relationship Id="rId19" Type="http://schemas.openxmlformats.org/officeDocument/2006/relationships/oleObject" Target="../embeddings/oleObject780.bin"/><Relationship Id="rId4" Type="http://schemas.openxmlformats.org/officeDocument/2006/relationships/image" Target="../media/image560.wmf"/><Relationship Id="rId9" Type="http://schemas.openxmlformats.org/officeDocument/2006/relationships/oleObject" Target="../embeddings/oleObject775.bin"/><Relationship Id="rId14" Type="http://schemas.openxmlformats.org/officeDocument/2006/relationships/image" Target="../media/image549.wmf"/><Relationship Id="rId22" Type="http://schemas.openxmlformats.org/officeDocument/2006/relationships/image" Target="../media/image548.wmf"/></Relationships>
</file>

<file path=ppt/slides/_rels/slide89.xml.rels><?xml version="1.0" encoding="UTF-8" standalone="yes"?>
<Relationships xmlns="http://schemas.openxmlformats.org/package/2006/relationships"><Relationship Id="rId8" Type="http://schemas.openxmlformats.org/officeDocument/2006/relationships/image" Target="../media/image568.wmf"/><Relationship Id="rId13" Type="http://schemas.openxmlformats.org/officeDocument/2006/relationships/oleObject" Target="../embeddings/oleObject789.bin"/><Relationship Id="rId18" Type="http://schemas.openxmlformats.org/officeDocument/2006/relationships/image" Target="../media/image573.wmf"/><Relationship Id="rId3" Type="http://schemas.openxmlformats.org/officeDocument/2006/relationships/oleObject" Target="../embeddings/oleObject784.bin"/><Relationship Id="rId21" Type="http://schemas.openxmlformats.org/officeDocument/2006/relationships/oleObject" Target="../embeddings/oleObject793.bin"/><Relationship Id="rId7" Type="http://schemas.openxmlformats.org/officeDocument/2006/relationships/oleObject" Target="../embeddings/oleObject786.bin"/><Relationship Id="rId12" Type="http://schemas.openxmlformats.org/officeDocument/2006/relationships/image" Target="../media/image570.wmf"/><Relationship Id="rId17" Type="http://schemas.openxmlformats.org/officeDocument/2006/relationships/oleObject" Target="../embeddings/oleObject791.bin"/><Relationship Id="rId2" Type="http://schemas.openxmlformats.org/officeDocument/2006/relationships/slideLayout" Target="../slideLayouts/slideLayout7.xml"/><Relationship Id="rId16" Type="http://schemas.openxmlformats.org/officeDocument/2006/relationships/image" Target="../media/image572.wmf"/><Relationship Id="rId20" Type="http://schemas.openxmlformats.org/officeDocument/2006/relationships/image" Target="../media/image574.wmf"/><Relationship Id="rId1" Type="http://schemas.openxmlformats.org/officeDocument/2006/relationships/vmlDrawing" Target="../drawings/vmlDrawing72.vml"/><Relationship Id="rId6" Type="http://schemas.openxmlformats.org/officeDocument/2006/relationships/image" Target="../media/image567.wmf"/><Relationship Id="rId11" Type="http://schemas.openxmlformats.org/officeDocument/2006/relationships/oleObject" Target="../embeddings/oleObject788.bin"/><Relationship Id="rId5" Type="http://schemas.openxmlformats.org/officeDocument/2006/relationships/oleObject" Target="../embeddings/oleObject785.bin"/><Relationship Id="rId15" Type="http://schemas.openxmlformats.org/officeDocument/2006/relationships/oleObject" Target="../embeddings/oleObject790.bin"/><Relationship Id="rId10" Type="http://schemas.openxmlformats.org/officeDocument/2006/relationships/image" Target="../media/image569.wmf"/><Relationship Id="rId19" Type="http://schemas.openxmlformats.org/officeDocument/2006/relationships/oleObject" Target="../embeddings/oleObject792.bin"/><Relationship Id="rId4" Type="http://schemas.openxmlformats.org/officeDocument/2006/relationships/image" Target="../media/image566.wmf"/><Relationship Id="rId9" Type="http://schemas.openxmlformats.org/officeDocument/2006/relationships/oleObject" Target="../embeddings/oleObject787.bin"/><Relationship Id="rId14" Type="http://schemas.openxmlformats.org/officeDocument/2006/relationships/image" Target="../media/image571.wmf"/><Relationship Id="rId22" Type="http://schemas.openxmlformats.org/officeDocument/2006/relationships/image" Target="../media/image575.wmf"/></Relationships>
</file>

<file path=ppt/slides/_rels/slide9.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oleObject" Target="../embeddings/oleObject28.bin"/><Relationship Id="rId7"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24.wmf"/><Relationship Id="rId5" Type="http://schemas.openxmlformats.org/officeDocument/2006/relationships/oleObject" Target="../embeddings/oleObject29.bin"/><Relationship Id="rId4" Type="http://schemas.openxmlformats.org/officeDocument/2006/relationships/image" Target="../media/image23.emf"/></Relationships>
</file>

<file path=ppt/slides/_rels/slide90.xml.rels><?xml version="1.0" encoding="UTF-8" standalone="yes"?>
<Relationships xmlns="http://schemas.openxmlformats.org/package/2006/relationships"><Relationship Id="rId8" Type="http://schemas.openxmlformats.org/officeDocument/2006/relationships/image" Target="../media/image577.wmf"/><Relationship Id="rId13" Type="http://schemas.openxmlformats.org/officeDocument/2006/relationships/oleObject" Target="../embeddings/oleObject799.bin"/><Relationship Id="rId18" Type="http://schemas.openxmlformats.org/officeDocument/2006/relationships/image" Target="../media/image582.wmf"/><Relationship Id="rId3" Type="http://schemas.openxmlformats.org/officeDocument/2006/relationships/oleObject" Target="../embeddings/oleObject794.bin"/><Relationship Id="rId7" Type="http://schemas.openxmlformats.org/officeDocument/2006/relationships/oleObject" Target="../embeddings/oleObject796.bin"/><Relationship Id="rId12" Type="http://schemas.openxmlformats.org/officeDocument/2006/relationships/image" Target="../media/image579.wmf"/><Relationship Id="rId17" Type="http://schemas.openxmlformats.org/officeDocument/2006/relationships/oleObject" Target="../embeddings/oleObject801.bin"/><Relationship Id="rId2" Type="http://schemas.openxmlformats.org/officeDocument/2006/relationships/slideLayout" Target="../slideLayouts/slideLayout7.xml"/><Relationship Id="rId16" Type="http://schemas.openxmlformats.org/officeDocument/2006/relationships/image" Target="../media/image581.wmf"/><Relationship Id="rId1" Type="http://schemas.openxmlformats.org/officeDocument/2006/relationships/vmlDrawing" Target="../drawings/vmlDrawing73.vml"/><Relationship Id="rId6" Type="http://schemas.openxmlformats.org/officeDocument/2006/relationships/image" Target="../media/image576.wmf"/><Relationship Id="rId11" Type="http://schemas.openxmlformats.org/officeDocument/2006/relationships/oleObject" Target="../embeddings/oleObject798.bin"/><Relationship Id="rId5" Type="http://schemas.openxmlformats.org/officeDocument/2006/relationships/oleObject" Target="../embeddings/oleObject795.bin"/><Relationship Id="rId15" Type="http://schemas.openxmlformats.org/officeDocument/2006/relationships/oleObject" Target="../embeddings/oleObject800.bin"/><Relationship Id="rId10" Type="http://schemas.openxmlformats.org/officeDocument/2006/relationships/image" Target="../media/image578.wmf"/><Relationship Id="rId4" Type="http://schemas.openxmlformats.org/officeDocument/2006/relationships/image" Target="../media/image573.wmf"/><Relationship Id="rId9" Type="http://schemas.openxmlformats.org/officeDocument/2006/relationships/oleObject" Target="../embeddings/oleObject797.bin"/><Relationship Id="rId14" Type="http://schemas.openxmlformats.org/officeDocument/2006/relationships/image" Target="../media/image580.wmf"/></Relationships>
</file>

<file path=ppt/slides/_rels/slide91.xml.rels><?xml version="1.0" encoding="UTF-8" standalone="yes"?>
<Relationships xmlns="http://schemas.openxmlformats.org/package/2006/relationships"><Relationship Id="rId8" Type="http://schemas.openxmlformats.org/officeDocument/2006/relationships/image" Target="../media/image584.wmf"/><Relationship Id="rId13" Type="http://schemas.openxmlformats.org/officeDocument/2006/relationships/oleObject" Target="../embeddings/oleObject807.bin"/><Relationship Id="rId18" Type="http://schemas.openxmlformats.org/officeDocument/2006/relationships/image" Target="../media/image541.wmf"/><Relationship Id="rId26" Type="http://schemas.openxmlformats.org/officeDocument/2006/relationships/image" Target="../media/image548.wmf"/><Relationship Id="rId3" Type="http://schemas.openxmlformats.org/officeDocument/2006/relationships/oleObject" Target="../embeddings/oleObject802.bin"/><Relationship Id="rId21" Type="http://schemas.openxmlformats.org/officeDocument/2006/relationships/oleObject" Target="../embeddings/oleObject811.bin"/><Relationship Id="rId7" Type="http://schemas.openxmlformats.org/officeDocument/2006/relationships/oleObject" Target="../embeddings/oleObject804.bin"/><Relationship Id="rId12" Type="http://schemas.openxmlformats.org/officeDocument/2006/relationships/image" Target="../media/image586.wmf"/><Relationship Id="rId17" Type="http://schemas.openxmlformats.org/officeDocument/2006/relationships/oleObject" Target="../embeddings/oleObject809.bin"/><Relationship Id="rId25" Type="http://schemas.openxmlformats.org/officeDocument/2006/relationships/oleObject" Target="../embeddings/oleObject813.bin"/><Relationship Id="rId2" Type="http://schemas.openxmlformats.org/officeDocument/2006/relationships/slideLayout" Target="../slideLayouts/slideLayout7.xml"/><Relationship Id="rId16" Type="http://schemas.openxmlformats.org/officeDocument/2006/relationships/image" Target="../media/image588.wmf"/><Relationship Id="rId20" Type="http://schemas.openxmlformats.org/officeDocument/2006/relationships/image" Target="../media/image551.wmf"/><Relationship Id="rId1" Type="http://schemas.openxmlformats.org/officeDocument/2006/relationships/vmlDrawing" Target="../drawings/vmlDrawing74.vml"/><Relationship Id="rId6" Type="http://schemas.openxmlformats.org/officeDocument/2006/relationships/image" Target="../media/image583.wmf"/><Relationship Id="rId11" Type="http://schemas.openxmlformats.org/officeDocument/2006/relationships/oleObject" Target="../embeddings/oleObject806.bin"/><Relationship Id="rId24" Type="http://schemas.openxmlformats.org/officeDocument/2006/relationships/image" Target="../media/image549.wmf"/><Relationship Id="rId5" Type="http://schemas.openxmlformats.org/officeDocument/2006/relationships/oleObject" Target="../embeddings/oleObject803.bin"/><Relationship Id="rId15" Type="http://schemas.openxmlformats.org/officeDocument/2006/relationships/oleObject" Target="../embeddings/oleObject808.bin"/><Relationship Id="rId23" Type="http://schemas.openxmlformats.org/officeDocument/2006/relationships/oleObject" Target="../embeddings/oleObject812.bin"/><Relationship Id="rId10" Type="http://schemas.openxmlformats.org/officeDocument/2006/relationships/image" Target="../media/image585.wmf"/><Relationship Id="rId19" Type="http://schemas.openxmlformats.org/officeDocument/2006/relationships/oleObject" Target="../embeddings/oleObject810.bin"/><Relationship Id="rId4" Type="http://schemas.openxmlformats.org/officeDocument/2006/relationships/image" Target="../media/image574.wmf"/><Relationship Id="rId9" Type="http://schemas.openxmlformats.org/officeDocument/2006/relationships/oleObject" Target="../embeddings/oleObject805.bin"/><Relationship Id="rId14" Type="http://schemas.openxmlformats.org/officeDocument/2006/relationships/image" Target="../media/image587.wmf"/><Relationship Id="rId22" Type="http://schemas.openxmlformats.org/officeDocument/2006/relationships/image" Target="../media/image552.wmf"/></Relationships>
</file>

<file path=ppt/slides/_rels/slide92.xml.rels><?xml version="1.0" encoding="UTF-8" standalone="yes"?>
<Relationships xmlns="http://schemas.openxmlformats.org/package/2006/relationships"><Relationship Id="rId8" Type="http://schemas.openxmlformats.org/officeDocument/2006/relationships/image" Target="../media/image551.wmf"/><Relationship Id="rId3" Type="http://schemas.openxmlformats.org/officeDocument/2006/relationships/oleObject" Target="../embeddings/oleObject814.bin"/><Relationship Id="rId7" Type="http://schemas.openxmlformats.org/officeDocument/2006/relationships/oleObject" Target="../embeddings/oleObject816.bin"/><Relationship Id="rId2" Type="http://schemas.openxmlformats.org/officeDocument/2006/relationships/slideLayout" Target="../slideLayouts/slideLayout7.xml"/><Relationship Id="rId1" Type="http://schemas.openxmlformats.org/officeDocument/2006/relationships/vmlDrawing" Target="../drawings/vmlDrawing75.vml"/><Relationship Id="rId6" Type="http://schemas.openxmlformats.org/officeDocument/2006/relationships/image" Target="../media/image590.wmf"/><Relationship Id="rId5" Type="http://schemas.openxmlformats.org/officeDocument/2006/relationships/oleObject" Target="../embeddings/oleObject815.bin"/><Relationship Id="rId10" Type="http://schemas.openxmlformats.org/officeDocument/2006/relationships/image" Target="../media/image586.wmf"/><Relationship Id="rId4" Type="http://schemas.openxmlformats.org/officeDocument/2006/relationships/image" Target="../media/image589.wmf"/><Relationship Id="rId9" Type="http://schemas.openxmlformats.org/officeDocument/2006/relationships/oleObject" Target="../embeddings/oleObject817.bin"/></Relationships>
</file>

<file path=ppt/slides/_rels/slide93.xml.rels><?xml version="1.0" encoding="UTF-8" standalone="yes"?>
<Relationships xmlns="http://schemas.openxmlformats.org/package/2006/relationships"><Relationship Id="rId8" Type="http://schemas.openxmlformats.org/officeDocument/2006/relationships/image" Target="../media/image593.wmf"/><Relationship Id="rId13" Type="http://schemas.openxmlformats.org/officeDocument/2006/relationships/oleObject" Target="../embeddings/oleObject823.bin"/><Relationship Id="rId3" Type="http://schemas.openxmlformats.org/officeDocument/2006/relationships/oleObject" Target="../embeddings/oleObject818.bin"/><Relationship Id="rId7" Type="http://schemas.openxmlformats.org/officeDocument/2006/relationships/oleObject" Target="../embeddings/oleObject820.bin"/><Relationship Id="rId12" Type="http://schemas.openxmlformats.org/officeDocument/2006/relationships/image" Target="../media/image595.wmf"/><Relationship Id="rId2" Type="http://schemas.openxmlformats.org/officeDocument/2006/relationships/slideLayout" Target="../slideLayouts/slideLayout7.xml"/><Relationship Id="rId16" Type="http://schemas.openxmlformats.org/officeDocument/2006/relationships/image" Target="../media/image597.wmf"/><Relationship Id="rId1" Type="http://schemas.openxmlformats.org/officeDocument/2006/relationships/vmlDrawing" Target="../drawings/vmlDrawing76.vml"/><Relationship Id="rId6" Type="http://schemas.openxmlformats.org/officeDocument/2006/relationships/image" Target="../media/image592.wmf"/><Relationship Id="rId11" Type="http://schemas.openxmlformats.org/officeDocument/2006/relationships/oleObject" Target="../embeddings/oleObject822.bin"/><Relationship Id="rId5" Type="http://schemas.openxmlformats.org/officeDocument/2006/relationships/oleObject" Target="../embeddings/oleObject819.bin"/><Relationship Id="rId15" Type="http://schemas.openxmlformats.org/officeDocument/2006/relationships/oleObject" Target="../embeddings/oleObject824.bin"/><Relationship Id="rId10" Type="http://schemas.openxmlformats.org/officeDocument/2006/relationships/image" Target="../media/image594.wmf"/><Relationship Id="rId4" Type="http://schemas.openxmlformats.org/officeDocument/2006/relationships/image" Target="../media/image591.wmf"/><Relationship Id="rId9" Type="http://schemas.openxmlformats.org/officeDocument/2006/relationships/oleObject" Target="../embeddings/oleObject821.bin"/><Relationship Id="rId14" Type="http://schemas.openxmlformats.org/officeDocument/2006/relationships/image" Target="../media/image596.wmf"/></Relationships>
</file>

<file path=ppt/slides/_rels/slide94.xml.rels><?xml version="1.0" encoding="UTF-8" standalone="yes"?>
<Relationships xmlns="http://schemas.openxmlformats.org/package/2006/relationships"><Relationship Id="rId8" Type="http://schemas.openxmlformats.org/officeDocument/2006/relationships/image" Target="../media/image600.wmf"/><Relationship Id="rId13" Type="http://schemas.openxmlformats.org/officeDocument/2006/relationships/oleObject" Target="../embeddings/oleObject830.bin"/><Relationship Id="rId3" Type="http://schemas.openxmlformats.org/officeDocument/2006/relationships/oleObject" Target="../embeddings/oleObject825.bin"/><Relationship Id="rId7" Type="http://schemas.openxmlformats.org/officeDocument/2006/relationships/oleObject" Target="../embeddings/oleObject827.bin"/><Relationship Id="rId12" Type="http://schemas.openxmlformats.org/officeDocument/2006/relationships/image" Target="../media/image602.png"/><Relationship Id="rId2" Type="http://schemas.openxmlformats.org/officeDocument/2006/relationships/slideLayout" Target="../slideLayouts/slideLayout7.xml"/><Relationship Id="rId1" Type="http://schemas.openxmlformats.org/officeDocument/2006/relationships/vmlDrawing" Target="../drawings/vmlDrawing77.vml"/><Relationship Id="rId6" Type="http://schemas.openxmlformats.org/officeDocument/2006/relationships/image" Target="../media/image599.wmf"/><Relationship Id="rId11" Type="http://schemas.openxmlformats.org/officeDocument/2006/relationships/oleObject" Target="../embeddings/oleObject829.bin"/><Relationship Id="rId5" Type="http://schemas.openxmlformats.org/officeDocument/2006/relationships/oleObject" Target="../embeddings/oleObject826.bin"/><Relationship Id="rId10" Type="http://schemas.openxmlformats.org/officeDocument/2006/relationships/image" Target="../media/image601.wmf"/><Relationship Id="rId4" Type="http://schemas.openxmlformats.org/officeDocument/2006/relationships/image" Target="../media/image598.wmf"/><Relationship Id="rId9" Type="http://schemas.openxmlformats.org/officeDocument/2006/relationships/oleObject" Target="../embeddings/oleObject828.bin"/><Relationship Id="rId14" Type="http://schemas.openxmlformats.org/officeDocument/2006/relationships/image" Target="../media/image603.wm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604.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605.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606.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60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文本框 6147"/>
          <p:cNvSpPr txBox="1">
            <a:spLocks noChangeArrowheads="1"/>
          </p:cNvSpPr>
          <p:nvPr/>
        </p:nvSpPr>
        <p:spPr bwMode="auto">
          <a:xfrm>
            <a:off x="609600" y="228600"/>
            <a:ext cx="7772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a:t>            </a:t>
            </a:r>
            <a:r>
              <a:rPr lang="zh-CN" altLang="en-US" b="1"/>
              <a:t>第六章     机械振动</a:t>
            </a:r>
          </a:p>
        </p:txBody>
      </p:sp>
      <p:sp>
        <p:nvSpPr>
          <p:cNvPr id="3075" name="文本框 8195"/>
          <p:cNvSpPr txBox="1">
            <a:spLocks noChangeArrowheads="1"/>
          </p:cNvSpPr>
          <p:nvPr/>
        </p:nvSpPr>
        <p:spPr bwMode="auto">
          <a:xfrm>
            <a:off x="495300" y="1093788"/>
            <a:ext cx="8001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a:t>               </a:t>
            </a:r>
            <a:r>
              <a:rPr lang="en-US" altLang="zh-CN" b="1"/>
              <a:t>1-1  </a:t>
            </a:r>
            <a:r>
              <a:rPr lang="zh-CN" altLang="en-US" b="1"/>
              <a:t>振动的一般概念</a:t>
            </a:r>
          </a:p>
        </p:txBody>
      </p:sp>
      <p:sp>
        <p:nvSpPr>
          <p:cNvPr id="3076" name="文本框 8196"/>
          <p:cNvSpPr txBox="1">
            <a:spLocks noChangeArrowheads="1"/>
          </p:cNvSpPr>
          <p:nvPr/>
        </p:nvSpPr>
        <p:spPr bwMode="auto">
          <a:xfrm>
            <a:off x="266700" y="2000250"/>
            <a:ext cx="3429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b="1"/>
              <a:t>一、什么是振动</a:t>
            </a:r>
          </a:p>
        </p:txBody>
      </p:sp>
      <p:sp>
        <p:nvSpPr>
          <p:cNvPr id="3077" name="文本框 8197"/>
          <p:cNvSpPr txBox="1">
            <a:spLocks noChangeArrowheads="1"/>
          </p:cNvSpPr>
          <p:nvPr/>
        </p:nvSpPr>
        <p:spPr bwMode="auto">
          <a:xfrm>
            <a:off x="38100" y="2762250"/>
            <a:ext cx="9144000" cy="479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a:t>      </a:t>
            </a:r>
            <a:r>
              <a:rPr lang="zh-CN" altLang="en-US" sz="2800"/>
              <a:t>所谓</a:t>
            </a:r>
            <a:r>
              <a:rPr lang="zh-CN" altLang="en-US" sz="2800" b="1">
                <a:solidFill>
                  <a:srgbClr val="006600"/>
                </a:solidFill>
              </a:rPr>
              <a:t>振动</a:t>
            </a:r>
            <a:r>
              <a:rPr lang="en-US" altLang="zh-CN" sz="2800"/>
              <a:t>——</a:t>
            </a:r>
            <a:r>
              <a:rPr lang="zh-CN" altLang="en-US" sz="2800" b="1">
                <a:solidFill>
                  <a:srgbClr val="FF3300"/>
                </a:solidFill>
              </a:rPr>
              <a:t>物理量随时间周期性变化的现象</a:t>
            </a:r>
            <a:r>
              <a:rPr lang="zh-CN" altLang="en-US" sz="2800"/>
              <a:t>。最常见的是机械振动。</a:t>
            </a:r>
          </a:p>
          <a:p>
            <a:pPr eaLnBrk="1" hangingPunct="1">
              <a:spcBef>
                <a:spcPct val="50000"/>
              </a:spcBef>
            </a:pPr>
            <a:r>
              <a:rPr lang="zh-CN" altLang="en-US" sz="2800"/>
              <a:t>     </a:t>
            </a:r>
            <a:r>
              <a:rPr lang="zh-CN" altLang="en-US" sz="2800" b="1">
                <a:solidFill>
                  <a:srgbClr val="0099CC"/>
                </a:solidFill>
              </a:rPr>
              <a:t>机械振动</a:t>
            </a:r>
            <a:r>
              <a:rPr lang="en-US" altLang="zh-CN" sz="2800"/>
              <a:t>——</a:t>
            </a:r>
            <a:r>
              <a:rPr lang="zh-CN" altLang="en-US" sz="2800" b="1">
                <a:solidFill>
                  <a:srgbClr val="FF3300"/>
                </a:solidFill>
              </a:rPr>
              <a:t>物体在某一位置附近做来回往复的周期性运动或位置随时间周期性变化</a:t>
            </a:r>
            <a:r>
              <a:rPr lang="zh-CN" altLang="en-US" sz="2800"/>
              <a:t>。一种特殊的机械运动。</a:t>
            </a:r>
          </a:p>
          <a:p>
            <a:pPr eaLnBrk="1" hangingPunct="1">
              <a:spcBef>
                <a:spcPct val="50000"/>
              </a:spcBef>
            </a:pPr>
            <a:r>
              <a:rPr lang="zh-CN" altLang="en-US" sz="2800"/>
              <a:t>     从运动轨迹看，最简单的是直线振动（轨迹直线），还有平面振动（如匀速圆周运动等）、空间振动，但都可以视为直线振动的叠加。</a:t>
            </a:r>
          </a:p>
          <a:p>
            <a:pPr eaLnBrk="1" hangingPunct="1">
              <a:lnSpc>
                <a:spcPct val="150000"/>
              </a:lnSpc>
            </a:pPr>
            <a:r>
              <a:rPr lang="zh-CN" altLang="en-US" sz="2800"/>
              <a:t>      </a:t>
            </a:r>
          </a:p>
          <a:p>
            <a:pPr eaLnBrk="1" hangingPunct="1">
              <a:lnSpc>
                <a:spcPct val="150000"/>
              </a:lnSpc>
            </a:pPr>
            <a:endParaRPr lang="zh-CN" altLang="en-US" sz="28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8" name="对象 16387"/>
          <p:cNvGraphicFramePr>
            <a:graphicFrameLocks/>
          </p:cNvGraphicFramePr>
          <p:nvPr/>
        </p:nvGraphicFramePr>
        <p:xfrm>
          <a:off x="1447800" y="228600"/>
          <a:ext cx="5475288" cy="608013"/>
        </p:xfrm>
        <a:graphic>
          <a:graphicData uri="http://schemas.openxmlformats.org/presentationml/2006/ole">
            <mc:AlternateContent xmlns:mc="http://schemas.openxmlformats.org/markup-compatibility/2006">
              <mc:Choice xmlns:v="urn:schemas-microsoft-com:vml" Requires="v">
                <p:oleObj spid="_x0000_s12616" r:id="rId3" imgW="2156283" imgH="236283" progId="Equation.DSMT4">
                  <p:embed/>
                </p:oleObj>
              </mc:Choice>
              <mc:Fallback>
                <p:oleObj r:id="rId3" imgW="2156283" imgH="236283" progId="Equation.DSMT4">
                  <p:embed/>
                  <p:pic>
                    <p:nvPicPr>
                      <p:cNvPr id="0" name="对象 1638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228600"/>
                        <a:ext cx="5475288"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16389" name="组合 16388"/>
          <p:cNvGrpSpPr>
            <a:grpSpLocks/>
          </p:cNvGrpSpPr>
          <p:nvPr/>
        </p:nvGrpSpPr>
        <p:grpSpPr bwMode="auto">
          <a:xfrm>
            <a:off x="990600" y="838200"/>
            <a:ext cx="6342063" cy="954088"/>
            <a:chOff x="930" y="1344"/>
            <a:chExt cx="3995" cy="601"/>
          </a:xfrm>
        </p:grpSpPr>
        <p:graphicFrame>
          <p:nvGraphicFramePr>
            <p:cNvPr id="12305" name="对象 16389"/>
            <p:cNvGraphicFramePr>
              <a:graphicFrameLocks/>
            </p:cNvGraphicFramePr>
            <p:nvPr/>
          </p:nvGraphicFramePr>
          <p:xfrm>
            <a:off x="3582" y="1353"/>
            <a:ext cx="1343" cy="585"/>
          </p:xfrm>
          <a:graphic>
            <a:graphicData uri="http://schemas.openxmlformats.org/presentationml/2006/ole">
              <mc:AlternateContent xmlns:mc="http://schemas.openxmlformats.org/markup-compatibility/2006">
                <mc:Choice xmlns:v="urn:schemas-microsoft-com:vml" Requires="v">
                  <p:oleObj spid="_x0000_s12617" r:id="rId5" imgW="731520" imgH="380937" progId="Equation.DSMT4">
                    <p:embed/>
                  </p:oleObj>
                </mc:Choice>
                <mc:Fallback>
                  <p:oleObj r:id="rId5" imgW="731520" imgH="380937" progId="Equation.DSMT4">
                    <p:embed/>
                    <p:pic>
                      <p:nvPicPr>
                        <p:cNvPr id="0" name="对象 16389"/>
                        <p:cNvPicPr>
                          <a:picLocks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3582" y="1353"/>
                          <a:ext cx="1343"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2306" name="对象 16390"/>
            <p:cNvGraphicFramePr>
              <a:graphicFrameLocks/>
            </p:cNvGraphicFramePr>
            <p:nvPr/>
          </p:nvGraphicFramePr>
          <p:xfrm>
            <a:off x="930" y="1344"/>
            <a:ext cx="1369" cy="596"/>
          </p:xfrm>
          <a:graphic>
            <a:graphicData uri="http://schemas.openxmlformats.org/presentationml/2006/ole">
              <mc:AlternateContent xmlns:mc="http://schemas.openxmlformats.org/markup-compatibility/2006">
                <mc:Choice xmlns:v="urn:schemas-microsoft-com:vml" Requires="v">
                  <p:oleObj spid="_x0000_s12618" r:id="rId7" imgW="922055" imgH="388573" progId="Equation.DSMT4">
                    <p:embed/>
                  </p:oleObj>
                </mc:Choice>
                <mc:Fallback>
                  <p:oleObj r:id="rId7" imgW="922055" imgH="388573" progId="Equation.DSMT4">
                    <p:embed/>
                    <p:pic>
                      <p:nvPicPr>
                        <p:cNvPr id="0" name="对象 16390"/>
                        <p:cNvPicPr>
                          <a:picLocks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930" y="1344"/>
                          <a:ext cx="1369"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2307" name="对象 16391"/>
            <p:cNvGraphicFramePr>
              <a:graphicFrameLocks/>
            </p:cNvGraphicFramePr>
            <p:nvPr/>
          </p:nvGraphicFramePr>
          <p:xfrm>
            <a:off x="2482" y="1354"/>
            <a:ext cx="786" cy="591"/>
          </p:xfrm>
          <a:graphic>
            <a:graphicData uri="http://schemas.openxmlformats.org/presentationml/2006/ole">
              <mc:AlternateContent xmlns:mc="http://schemas.openxmlformats.org/markup-compatibility/2006">
                <mc:Choice xmlns:v="urn:schemas-microsoft-com:vml" Requires="v">
                  <p:oleObj spid="_x0000_s12619" r:id="rId9" imgW="480166" imgH="380937" progId="Equation.DSMT4">
                    <p:embed/>
                  </p:oleObj>
                </mc:Choice>
                <mc:Fallback>
                  <p:oleObj r:id="rId9" imgW="480166" imgH="380937" progId="Equation.DSMT4">
                    <p:embed/>
                    <p:pic>
                      <p:nvPicPr>
                        <p:cNvPr id="0" name="对象 16391"/>
                        <p:cNvPicPr>
                          <a:picLocks noChangeArrowheads="1"/>
                        </p:cNvPicPr>
                        <p:nvPr/>
                      </p:nvPicPr>
                      <p:blipFill>
                        <a:blip r:embed="rId10">
                          <a:lum bright="-100000"/>
                          <a:extLst>
                            <a:ext uri="{28A0092B-C50C-407E-A947-70E740481C1C}">
                              <a14:useLocalDpi xmlns:a14="http://schemas.microsoft.com/office/drawing/2010/main" val="0"/>
                            </a:ext>
                          </a:extLst>
                        </a:blip>
                        <a:srcRect/>
                        <a:stretch>
                          <a:fillRect/>
                        </a:stretch>
                      </p:blipFill>
                      <p:spPr bwMode="auto">
                        <a:xfrm>
                          <a:off x="2482" y="1354"/>
                          <a:ext cx="786" cy="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aphicFrame>
        <p:nvGraphicFramePr>
          <p:cNvPr id="12292" name="对象 16392"/>
          <p:cNvGraphicFramePr>
            <a:graphicFrameLocks/>
          </p:cNvGraphicFramePr>
          <p:nvPr/>
        </p:nvGraphicFramePr>
        <p:xfrm>
          <a:off x="7391400" y="304800"/>
          <a:ext cx="1352550" cy="420688"/>
        </p:xfrm>
        <a:graphic>
          <a:graphicData uri="http://schemas.openxmlformats.org/presentationml/2006/ole">
            <mc:AlternateContent xmlns:mc="http://schemas.openxmlformats.org/markup-compatibility/2006">
              <mc:Choice xmlns:v="urn:schemas-microsoft-com:vml" Requires="v">
                <p:oleObj spid="_x0000_s12620" r:id="rId11" imgW="570510" imgH="177492" progId="Equation.DSMT4">
                  <p:embed/>
                </p:oleObj>
              </mc:Choice>
              <mc:Fallback>
                <p:oleObj r:id="rId11" imgW="570510" imgH="177492" progId="Equation.DSMT4">
                  <p:embed/>
                  <p:pic>
                    <p:nvPicPr>
                      <p:cNvPr id="0" name="对象 1639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91400" y="304800"/>
                        <a:ext cx="1352550"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6394" name="文本框 16393"/>
          <p:cNvSpPr txBox="1">
            <a:spLocks noChangeArrowheads="1"/>
          </p:cNvSpPr>
          <p:nvPr/>
        </p:nvSpPr>
        <p:spPr bwMode="auto">
          <a:xfrm>
            <a:off x="533400" y="1828800"/>
            <a:ext cx="741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r>
              <a:rPr lang="zh-CN" altLang="en-US" sz="2800">
                <a:solidFill>
                  <a:srgbClr val="000000"/>
                </a:solidFill>
                <a:latin typeface="Comic Sans MS" pitchFamily="66" charset="0"/>
              </a:rPr>
              <a:t>可以证明，</a:t>
            </a:r>
            <a:r>
              <a:rPr lang="en-US" altLang="zh-CN" sz="2800" b="1">
                <a:solidFill>
                  <a:srgbClr val="0000CC"/>
                </a:solidFill>
                <a:latin typeface="Comic Sans MS" pitchFamily="66" charset="0"/>
              </a:rPr>
              <a:t>ω</a:t>
            </a:r>
            <a:r>
              <a:rPr lang="zh-CN" altLang="en-US" sz="2800" b="1">
                <a:solidFill>
                  <a:srgbClr val="0000CC"/>
                </a:solidFill>
                <a:latin typeface="Comic Sans MS" pitchFamily="66" charset="0"/>
              </a:rPr>
              <a:t>只与系统本身性质有关</a:t>
            </a:r>
            <a:r>
              <a:rPr lang="zh-CN" altLang="en-US" sz="2800">
                <a:solidFill>
                  <a:srgbClr val="000000"/>
                </a:solidFill>
                <a:latin typeface="Comic Sans MS" pitchFamily="66" charset="0"/>
              </a:rPr>
              <a:t>。</a:t>
            </a:r>
            <a:endParaRPr lang="zh-CN" altLang="en-US" sz="2800" b="1">
              <a:latin typeface="Comic Sans MS" pitchFamily="66" charset="0"/>
            </a:endParaRPr>
          </a:p>
        </p:txBody>
      </p:sp>
      <p:sp>
        <p:nvSpPr>
          <p:cNvPr id="16395" name="文本框 16394"/>
          <p:cNvSpPr txBox="1">
            <a:spLocks noChangeArrowheads="1"/>
          </p:cNvSpPr>
          <p:nvPr/>
        </p:nvSpPr>
        <p:spPr bwMode="auto">
          <a:xfrm>
            <a:off x="304800" y="2852738"/>
            <a:ext cx="19700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lang="zh-CN" altLang="en-US" sz="2800" b="1" u="sng">
                <a:solidFill>
                  <a:schemeClr val="tx2"/>
                </a:solidFill>
                <a:latin typeface="楷体_GB2312" pitchFamily="49" charset="-122"/>
                <a:ea typeface="楷体_GB2312" pitchFamily="49" charset="-122"/>
              </a:rPr>
              <a:t>对弹簧振子</a:t>
            </a:r>
          </a:p>
        </p:txBody>
      </p:sp>
      <p:graphicFrame>
        <p:nvGraphicFramePr>
          <p:cNvPr id="16396" name="对象 16395"/>
          <p:cNvGraphicFramePr>
            <a:graphicFrameLocks/>
          </p:cNvGraphicFramePr>
          <p:nvPr/>
        </p:nvGraphicFramePr>
        <p:xfrm>
          <a:off x="4371975" y="2624138"/>
          <a:ext cx="1693863" cy="952500"/>
        </p:xfrm>
        <a:graphic>
          <a:graphicData uri="http://schemas.openxmlformats.org/presentationml/2006/ole">
            <mc:AlternateContent xmlns:mc="http://schemas.openxmlformats.org/markup-compatibility/2006">
              <mc:Choice xmlns:v="urn:schemas-microsoft-com:vml" Requires="v">
                <p:oleObj spid="_x0000_s12621" r:id="rId13" imgW="708554" imgH="426751" progId="Equation.3">
                  <p:embed/>
                </p:oleObj>
              </mc:Choice>
              <mc:Fallback>
                <p:oleObj r:id="rId13" imgW="708554" imgH="426751" progId="Equation.3">
                  <p:embed/>
                  <p:pic>
                    <p:nvPicPr>
                      <p:cNvPr id="0" name="对象 16395"/>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71975" y="2624138"/>
                        <a:ext cx="1693863"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6397" name="对象 16396"/>
          <p:cNvGraphicFramePr>
            <a:graphicFrameLocks noChangeAspect="1"/>
          </p:cNvGraphicFramePr>
          <p:nvPr/>
        </p:nvGraphicFramePr>
        <p:xfrm>
          <a:off x="6510338" y="2547938"/>
          <a:ext cx="1990725" cy="1014412"/>
        </p:xfrm>
        <a:graphic>
          <a:graphicData uri="http://schemas.openxmlformats.org/presentationml/2006/ole">
            <mc:AlternateContent xmlns:mc="http://schemas.openxmlformats.org/markup-compatibility/2006">
              <mc:Choice xmlns:v="urn:schemas-microsoft-com:vml" Requires="v">
                <p:oleObj spid="_x0000_s12622" r:id="rId15" imgW="731520" imgH="426751" progId="Equation.3">
                  <p:embed/>
                </p:oleObj>
              </mc:Choice>
              <mc:Fallback>
                <p:oleObj r:id="rId15" imgW="731520" imgH="426751" progId="Equation.3">
                  <p:embed/>
                  <p:pic>
                    <p:nvPicPr>
                      <p:cNvPr id="0" name="对象 1639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10338" y="2547938"/>
                        <a:ext cx="1990725"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6398" name="对象 16397"/>
          <p:cNvGraphicFramePr>
            <a:graphicFrameLocks noChangeAspect="1"/>
          </p:cNvGraphicFramePr>
          <p:nvPr/>
        </p:nvGraphicFramePr>
        <p:xfrm>
          <a:off x="2468563" y="2667000"/>
          <a:ext cx="1385887" cy="947738"/>
        </p:xfrm>
        <a:graphic>
          <a:graphicData uri="http://schemas.openxmlformats.org/presentationml/2006/ole">
            <mc:AlternateContent xmlns:mc="http://schemas.openxmlformats.org/markup-compatibility/2006">
              <mc:Choice xmlns:v="urn:schemas-microsoft-com:vml" Requires="v">
                <p:oleObj spid="_x0000_s12623" r:id="rId17" imgW="540985" imgH="426751" progId="Equation.3">
                  <p:embed/>
                </p:oleObj>
              </mc:Choice>
              <mc:Fallback>
                <p:oleObj r:id="rId17" imgW="540985" imgH="426751" progId="Equation.3">
                  <p:embed/>
                  <p:pic>
                    <p:nvPicPr>
                      <p:cNvPr id="0" name="对象 1639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468563" y="2667000"/>
                        <a:ext cx="1385887" cy="94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6399" name="文本框 16398"/>
          <p:cNvSpPr txBox="1">
            <a:spLocks noChangeArrowheads="1"/>
          </p:cNvSpPr>
          <p:nvPr/>
        </p:nvSpPr>
        <p:spPr bwMode="auto">
          <a:xfrm>
            <a:off x="1143000" y="5410200"/>
            <a:ext cx="63579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lang="zh-CN" altLang="en-US" sz="2800" b="1">
                <a:solidFill>
                  <a:schemeClr val="tx2"/>
                </a:solidFill>
                <a:latin typeface="楷体_GB2312" pitchFamily="49" charset="-122"/>
                <a:ea typeface="楷体_GB2312" pitchFamily="49" charset="-122"/>
              </a:rPr>
              <a:t>故称固有圆频率、固有周期、固有频率</a:t>
            </a:r>
          </a:p>
        </p:txBody>
      </p:sp>
      <p:grpSp>
        <p:nvGrpSpPr>
          <p:cNvPr id="16400" name="组合 16399"/>
          <p:cNvGrpSpPr>
            <a:grpSpLocks/>
          </p:cNvGrpSpPr>
          <p:nvPr/>
        </p:nvGrpSpPr>
        <p:grpSpPr bwMode="auto">
          <a:xfrm>
            <a:off x="493713" y="3675063"/>
            <a:ext cx="3225800" cy="1042987"/>
            <a:chOff x="385" y="3067"/>
            <a:chExt cx="2032" cy="657"/>
          </a:xfrm>
        </p:grpSpPr>
        <p:sp>
          <p:nvSpPr>
            <p:cNvPr id="12303" name="文本框 16400"/>
            <p:cNvSpPr txBox="1">
              <a:spLocks noChangeArrowheads="1"/>
            </p:cNvSpPr>
            <p:nvPr/>
          </p:nvSpPr>
          <p:spPr bwMode="auto">
            <a:xfrm>
              <a:off x="385" y="3203"/>
              <a:ext cx="1225" cy="333"/>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b="1" u="sng">
                  <a:solidFill>
                    <a:schemeClr val="tx2"/>
                  </a:solidFill>
                  <a:latin typeface="Comic Sans MS" pitchFamily="66" charset="0"/>
                </a:rPr>
                <a:t>对单摆</a:t>
              </a:r>
            </a:p>
          </p:txBody>
        </p:sp>
        <p:graphicFrame>
          <p:nvGraphicFramePr>
            <p:cNvPr id="12304" name="对象 16401"/>
            <p:cNvGraphicFramePr>
              <a:graphicFrameLocks/>
            </p:cNvGraphicFramePr>
            <p:nvPr/>
          </p:nvGraphicFramePr>
          <p:xfrm>
            <a:off x="1610" y="3067"/>
            <a:ext cx="807" cy="657"/>
          </p:xfrm>
          <a:graphic>
            <a:graphicData uri="http://schemas.openxmlformats.org/presentationml/2006/ole">
              <mc:AlternateContent xmlns:mc="http://schemas.openxmlformats.org/markup-compatibility/2006">
                <mc:Choice xmlns:v="urn:schemas-microsoft-com:vml" Requires="v">
                  <p:oleObj spid="_x0000_s12624" r:id="rId19" imgW="545863" imgH="444307" progId="Equation.DSMT4">
                    <p:embed/>
                  </p:oleObj>
                </mc:Choice>
                <mc:Fallback>
                  <p:oleObj r:id="rId19" imgW="545863" imgH="444307" progId="Equation.DSMT4">
                    <p:embed/>
                    <p:pic>
                      <p:nvPicPr>
                        <p:cNvPr id="0" name="对象 16401"/>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610" y="3067"/>
                          <a:ext cx="807" cy="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16403" name="文本框 16402"/>
          <p:cNvSpPr txBox="1">
            <a:spLocks noChangeArrowheads="1"/>
          </p:cNvSpPr>
          <p:nvPr/>
        </p:nvSpPr>
        <p:spPr bwMode="auto">
          <a:xfrm>
            <a:off x="1600200" y="4800600"/>
            <a:ext cx="5029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l-GR" altLang="zh-CN" sz="2800" b="1">
                <a:solidFill>
                  <a:srgbClr val="3333FF"/>
                </a:solidFill>
                <a:latin typeface="Comic Sans MS" pitchFamily="66" charset="0"/>
              </a:rPr>
              <a:t>ω</a:t>
            </a:r>
            <a:r>
              <a:rPr lang="zh-CN" altLang="el-GR" sz="2800" b="1">
                <a:solidFill>
                  <a:srgbClr val="3333FF"/>
                </a:solidFill>
                <a:latin typeface="Comic Sans MS" pitchFamily="66" charset="0"/>
              </a:rPr>
              <a:t>与力的特性和</a:t>
            </a:r>
            <a:r>
              <a:rPr lang="zh-CN" altLang="en-US" sz="2800" b="1">
                <a:solidFill>
                  <a:srgbClr val="3333FF"/>
                </a:solidFill>
                <a:latin typeface="Comic Sans MS" pitchFamily="66" charset="0"/>
              </a:rPr>
              <a:t>系统</a:t>
            </a:r>
            <a:r>
              <a:rPr lang="zh-CN" altLang="el-GR" sz="2800" b="1">
                <a:solidFill>
                  <a:srgbClr val="3333FF"/>
                </a:solidFill>
                <a:latin typeface="Comic Sans MS" pitchFamily="66" charset="0"/>
              </a:rPr>
              <a:t>惯性有关</a:t>
            </a:r>
            <a:endParaRPr lang="el-GR" altLang="zh-CN" sz="2800" b="1">
              <a:solidFill>
                <a:srgbClr val="3333FF"/>
              </a:solidFill>
              <a:latin typeface="Comic Sans MS" pitchFamily="66" charset="0"/>
            </a:endParaRPr>
          </a:p>
        </p:txBody>
      </p:sp>
      <p:graphicFrame>
        <p:nvGraphicFramePr>
          <p:cNvPr id="12301" name="对象 16403"/>
          <p:cNvGraphicFramePr>
            <a:graphicFrameLocks/>
          </p:cNvGraphicFramePr>
          <p:nvPr/>
        </p:nvGraphicFramePr>
        <p:xfrm>
          <a:off x="4102100" y="3617913"/>
          <a:ext cx="1682750" cy="1111250"/>
        </p:xfrm>
        <a:graphic>
          <a:graphicData uri="http://schemas.openxmlformats.org/presentationml/2006/ole">
            <mc:AlternateContent xmlns:mc="http://schemas.openxmlformats.org/markup-compatibility/2006">
              <mc:Choice xmlns:v="urn:schemas-microsoft-com:vml" Requires="v">
                <p:oleObj spid="_x0000_s12625" r:id="rId21" imgW="710891" imgH="469696" progId="Equation.DSMT4">
                  <p:embed/>
                </p:oleObj>
              </mc:Choice>
              <mc:Fallback>
                <p:oleObj r:id="rId21" imgW="710891" imgH="469696" progId="Equation.DSMT4">
                  <p:embed/>
                  <p:pic>
                    <p:nvPicPr>
                      <p:cNvPr id="0" name="对象 16403"/>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102100" y="3617913"/>
                        <a:ext cx="1682750"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6405" name="对象 16404"/>
          <p:cNvGraphicFramePr>
            <a:graphicFrameLocks noChangeAspect="1"/>
          </p:cNvGraphicFramePr>
          <p:nvPr/>
        </p:nvGraphicFramePr>
        <p:xfrm>
          <a:off x="6400800" y="3657600"/>
          <a:ext cx="1957388" cy="1014413"/>
        </p:xfrm>
        <a:graphic>
          <a:graphicData uri="http://schemas.openxmlformats.org/presentationml/2006/ole">
            <mc:AlternateContent xmlns:mc="http://schemas.openxmlformats.org/markup-compatibility/2006">
              <mc:Choice xmlns:v="urn:schemas-microsoft-com:vml" Requires="v">
                <p:oleObj spid="_x0000_s12626" r:id="rId23" imgW="723865" imgH="426751" progId="Equation.3">
                  <p:embed/>
                </p:oleObj>
              </mc:Choice>
              <mc:Fallback>
                <p:oleObj r:id="rId23" imgW="723865" imgH="426751" progId="Equation.3">
                  <p:embed/>
                  <p:pic>
                    <p:nvPicPr>
                      <p:cNvPr id="0" name="对象 1640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400800" y="3657600"/>
                        <a:ext cx="1957388"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6388"/>
                                        </p:tgtEl>
                                        <p:attrNameLst>
                                          <p:attrName>style.visibility</p:attrName>
                                        </p:attrNameLst>
                                      </p:cBhvr>
                                      <p:to>
                                        <p:strVal val="visible"/>
                                      </p:to>
                                    </p:set>
                                    <p:animEffect transition="in" filter="wipe(left)">
                                      <p:cBhvr>
                                        <p:cTn id="7" dur="500"/>
                                        <p:tgtEl>
                                          <p:spTgt spid="163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6389"/>
                                        </p:tgtEl>
                                        <p:attrNameLst>
                                          <p:attrName>style.visibility</p:attrName>
                                        </p:attrNameLst>
                                      </p:cBhvr>
                                      <p:to>
                                        <p:strVal val="visible"/>
                                      </p:to>
                                    </p:set>
                                    <p:animEffect transition="in" filter="wipe(left)">
                                      <p:cBhvr>
                                        <p:cTn id="12" dur="500"/>
                                        <p:tgtEl>
                                          <p:spTgt spid="1638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6394"/>
                                        </p:tgtEl>
                                        <p:attrNameLst>
                                          <p:attrName>style.visibility</p:attrName>
                                        </p:attrNameLst>
                                      </p:cBhvr>
                                      <p:to>
                                        <p:strVal val="visible"/>
                                      </p:to>
                                    </p:set>
                                    <p:animEffect transition="in" filter="slide(fromBottom)">
                                      <p:cBhvr>
                                        <p:cTn id="17" dur="500"/>
                                        <p:tgtEl>
                                          <p:spTgt spid="1639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395"/>
                                        </p:tgtEl>
                                        <p:attrNameLst>
                                          <p:attrName>style.visibility</p:attrName>
                                        </p:attrNameLst>
                                      </p:cBhvr>
                                      <p:to>
                                        <p:strVal val="visible"/>
                                      </p:to>
                                    </p:set>
                                    <p:animEffect transition="in" filter="wipe(left)">
                                      <p:cBhvr>
                                        <p:cTn id="22" dur="500"/>
                                        <p:tgtEl>
                                          <p:spTgt spid="1639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6398"/>
                                        </p:tgtEl>
                                        <p:attrNameLst>
                                          <p:attrName>style.visibility</p:attrName>
                                        </p:attrNameLst>
                                      </p:cBhvr>
                                      <p:to>
                                        <p:strVal val="visible"/>
                                      </p:to>
                                    </p:set>
                                    <p:animEffect transition="in" filter="wipe(left)">
                                      <p:cBhvr>
                                        <p:cTn id="27" dur="500"/>
                                        <p:tgtEl>
                                          <p:spTgt spid="16398"/>
                                        </p:tgtEl>
                                      </p:cBhvr>
                                    </p:animEffect>
                                  </p:childTnLst>
                                </p:cTn>
                              </p:par>
                            </p:childTnLst>
                          </p:cTn>
                        </p:par>
                        <p:par>
                          <p:cTn id="28" fill="hold" nodeType="afterGroup">
                            <p:stCondLst>
                              <p:cond delay="500"/>
                            </p:stCondLst>
                            <p:childTnLst>
                              <p:par>
                                <p:cTn id="29" presetID="22" presetClass="entr" presetSubtype="8" fill="hold" nodeType="afterEffect">
                                  <p:stCondLst>
                                    <p:cond delay="0"/>
                                  </p:stCondLst>
                                  <p:childTnLst>
                                    <p:set>
                                      <p:cBhvr>
                                        <p:cTn id="30" dur="1" fill="hold">
                                          <p:stCondLst>
                                            <p:cond delay="0"/>
                                          </p:stCondLst>
                                        </p:cTn>
                                        <p:tgtEl>
                                          <p:spTgt spid="16396"/>
                                        </p:tgtEl>
                                        <p:attrNameLst>
                                          <p:attrName>style.visibility</p:attrName>
                                        </p:attrNameLst>
                                      </p:cBhvr>
                                      <p:to>
                                        <p:strVal val="visible"/>
                                      </p:to>
                                    </p:set>
                                    <p:animEffect transition="in" filter="wipe(left)">
                                      <p:cBhvr>
                                        <p:cTn id="31" dur="500"/>
                                        <p:tgtEl>
                                          <p:spTgt spid="16396"/>
                                        </p:tgtEl>
                                      </p:cBhvr>
                                    </p:animEffect>
                                  </p:childTnLst>
                                </p:cTn>
                              </p:par>
                            </p:childTnLst>
                          </p:cTn>
                        </p:par>
                        <p:par>
                          <p:cTn id="32" fill="hold" nodeType="afterGroup">
                            <p:stCondLst>
                              <p:cond delay="1000"/>
                            </p:stCondLst>
                            <p:childTnLst>
                              <p:par>
                                <p:cTn id="33" presetID="22" presetClass="entr" presetSubtype="8" fill="hold" nodeType="afterEffect">
                                  <p:stCondLst>
                                    <p:cond delay="0"/>
                                  </p:stCondLst>
                                  <p:childTnLst>
                                    <p:set>
                                      <p:cBhvr>
                                        <p:cTn id="34" dur="1" fill="hold">
                                          <p:stCondLst>
                                            <p:cond delay="0"/>
                                          </p:stCondLst>
                                        </p:cTn>
                                        <p:tgtEl>
                                          <p:spTgt spid="16397"/>
                                        </p:tgtEl>
                                        <p:attrNameLst>
                                          <p:attrName>style.visibility</p:attrName>
                                        </p:attrNameLst>
                                      </p:cBhvr>
                                      <p:to>
                                        <p:strVal val="visible"/>
                                      </p:to>
                                    </p:set>
                                    <p:animEffect transition="in" filter="wipe(left)">
                                      <p:cBhvr>
                                        <p:cTn id="35" dur="500"/>
                                        <p:tgtEl>
                                          <p:spTgt spid="16397"/>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16400"/>
                                        </p:tgtEl>
                                        <p:attrNameLst>
                                          <p:attrName>style.visibility</p:attrName>
                                        </p:attrNameLst>
                                      </p:cBhvr>
                                      <p:to>
                                        <p:strVal val="visible"/>
                                      </p:to>
                                    </p:set>
                                    <p:animEffect transition="in" filter="wipe(left)">
                                      <p:cBhvr>
                                        <p:cTn id="40" dur="500"/>
                                        <p:tgtEl>
                                          <p:spTgt spid="16400"/>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6403"/>
                                        </p:tgtEl>
                                        <p:attrNameLst>
                                          <p:attrName>style.visibility</p:attrName>
                                        </p:attrNameLst>
                                      </p:cBhvr>
                                      <p:to>
                                        <p:strVal val="visible"/>
                                      </p:to>
                                    </p:set>
                                    <p:animEffect transition="in" filter="wipe(left)">
                                      <p:cBhvr>
                                        <p:cTn id="45" dur="500"/>
                                        <p:tgtEl>
                                          <p:spTgt spid="16403"/>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6399"/>
                                        </p:tgtEl>
                                        <p:attrNameLst>
                                          <p:attrName>style.visibility</p:attrName>
                                        </p:attrNameLst>
                                      </p:cBhvr>
                                      <p:to>
                                        <p:strVal val="visible"/>
                                      </p:to>
                                    </p:set>
                                    <p:animEffect transition="in" filter="wipe(left)">
                                      <p:cBhvr>
                                        <p:cTn id="50" dur="500"/>
                                        <p:tgtEl>
                                          <p:spTgt spid="16399"/>
                                        </p:tgtEl>
                                      </p:cBhvr>
                                    </p:animEffect>
                                  </p:childTnLst>
                                </p:cTn>
                              </p:par>
                            </p:childTnLst>
                          </p:cTn>
                        </p:par>
                        <p:par>
                          <p:cTn id="51" fill="hold" nodeType="afterGroup">
                            <p:stCondLst>
                              <p:cond delay="500"/>
                            </p:stCondLst>
                            <p:childTnLst>
                              <p:par>
                                <p:cTn id="52" presetID="22" presetClass="entr" presetSubtype="8" fill="hold" nodeType="afterEffect">
                                  <p:stCondLst>
                                    <p:cond delay="0"/>
                                  </p:stCondLst>
                                  <p:childTnLst>
                                    <p:set>
                                      <p:cBhvr>
                                        <p:cTn id="53" dur="1" fill="hold">
                                          <p:stCondLst>
                                            <p:cond delay="0"/>
                                          </p:stCondLst>
                                        </p:cTn>
                                        <p:tgtEl>
                                          <p:spTgt spid="16405"/>
                                        </p:tgtEl>
                                        <p:attrNameLst>
                                          <p:attrName>style.visibility</p:attrName>
                                        </p:attrNameLst>
                                      </p:cBhvr>
                                      <p:to>
                                        <p:strVal val="visible"/>
                                      </p:to>
                                    </p:set>
                                    <p:animEffect transition="in" filter="wipe(left)">
                                      <p:cBhvr>
                                        <p:cTn id="54" dur="500"/>
                                        <p:tgtEl>
                                          <p:spTgt spid="164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4" grpId="0"/>
      <p:bldP spid="16395" grpId="0"/>
      <p:bldP spid="16399" grpId="0"/>
      <p:bldP spid="1640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文本框 78851"/>
          <p:cNvSpPr txBox="1">
            <a:spLocks noChangeArrowheads="1"/>
          </p:cNvSpPr>
          <p:nvPr/>
        </p:nvSpPr>
        <p:spPr bwMode="auto">
          <a:xfrm>
            <a:off x="304800" y="2743200"/>
            <a:ext cx="8458200" cy="2308225"/>
          </a:xfrm>
          <a:prstGeom prst="rect">
            <a:avLst/>
          </a:prstGeom>
          <a:noFill/>
          <a:ln w="57150">
            <a:solidFill>
              <a:srgbClr val="FF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a:t>      </a:t>
            </a:r>
            <a:r>
              <a:rPr lang="zh-CN" altLang="en-US" sz="3600" b="1"/>
              <a:t>本章重点：</a:t>
            </a:r>
          </a:p>
          <a:p>
            <a:pPr eaLnBrk="1" hangingPunct="1">
              <a:spcBef>
                <a:spcPct val="50000"/>
              </a:spcBef>
            </a:pPr>
            <a:r>
              <a:rPr lang="zh-CN" altLang="en-US" sz="3600" b="1"/>
              <a:t>     简谐振动方程及其相关求解；</a:t>
            </a:r>
            <a:endParaRPr lang="en-US" altLang="zh-CN" sz="3600" b="1"/>
          </a:p>
          <a:p>
            <a:pPr eaLnBrk="1" hangingPunct="1">
              <a:spcBef>
                <a:spcPct val="50000"/>
              </a:spcBef>
            </a:pPr>
            <a:r>
              <a:rPr lang="zh-CN" altLang="en-US" sz="3600" b="1"/>
              <a:t>同方向、同频率简谐振动的合成</a:t>
            </a:r>
            <a:r>
              <a:rPr lang="en-US" altLang="zh-CN" sz="3600" b="1"/>
              <a:t>.</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文本框 72707"/>
          <p:cNvSpPr txBox="1">
            <a:spLocks noChangeArrowheads="1"/>
          </p:cNvSpPr>
          <p:nvPr/>
        </p:nvSpPr>
        <p:spPr bwMode="auto">
          <a:xfrm>
            <a:off x="533400" y="228600"/>
            <a:ext cx="7391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b="1"/>
              <a:t>          1-6   </a:t>
            </a:r>
            <a:r>
              <a:rPr lang="zh-CN" altLang="en-US" b="1"/>
              <a:t>习题总结与例题</a:t>
            </a:r>
          </a:p>
        </p:txBody>
      </p:sp>
      <p:sp>
        <p:nvSpPr>
          <p:cNvPr id="102403" name="文本框 72708"/>
          <p:cNvSpPr txBox="1">
            <a:spLocks noChangeArrowheads="1"/>
          </p:cNvSpPr>
          <p:nvPr/>
        </p:nvSpPr>
        <p:spPr bwMode="auto">
          <a:xfrm>
            <a:off x="304800" y="990600"/>
            <a:ext cx="7315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b="1"/>
              <a:t>一、已知振动方程                             求：  </a:t>
            </a:r>
          </a:p>
        </p:txBody>
      </p:sp>
      <p:graphicFrame>
        <p:nvGraphicFramePr>
          <p:cNvPr id="102404" name="对象 72709"/>
          <p:cNvGraphicFramePr>
            <a:graphicFrameLocks/>
          </p:cNvGraphicFramePr>
          <p:nvPr/>
        </p:nvGraphicFramePr>
        <p:xfrm>
          <a:off x="3352800" y="990600"/>
          <a:ext cx="2660650" cy="500063"/>
        </p:xfrm>
        <a:graphic>
          <a:graphicData uri="http://schemas.openxmlformats.org/presentationml/2006/ole">
            <mc:AlternateContent xmlns:mc="http://schemas.openxmlformats.org/markup-compatibility/2006">
              <mc:Choice xmlns:v="urn:schemas-microsoft-com:vml" Requires="v">
                <p:oleObj spid="_x0000_s102727" r:id="rId3" imgW="1078564" imgH="203024" progId="Equation.DSMT4">
                  <p:embed/>
                </p:oleObj>
              </mc:Choice>
              <mc:Fallback>
                <p:oleObj r:id="rId3" imgW="1078564" imgH="203024" progId="Equation.DSMT4">
                  <p:embed/>
                  <p:pic>
                    <p:nvPicPr>
                      <p:cNvPr id="0" name="对象 7270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990600"/>
                        <a:ext cx="266065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2405" name="文本框 72710"/>
          <p:cNvSpPr txBox="1">
            <a:spLocks noChangeArrowheads="1"/>
          </p:cNvSpPr>
          <p:nvPr/>
        </p:nvSpPr>
        <p:spPr bwMode="auto">
          <a:xfrm>
            <a:off x="609600" y="2147888"/>
            <a:ext cx="914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b="1"/>
              <a:t>1</a:t>
            </a:r>
            <a:r>
              <a:rPr lang="zh-CN" altLang="en-US" sz="2800" b="1"/>
              <a:t>、</a:t>
            </a:r>
          </a:p>
        </p:txBody>
      </p:sp>
      <p:graphicFrame>
        <p:nvGraphicFramePr>
          <p:cNvPr id="102406" name="对象 72711"/>
          <p:cNvGraphicFramePr>
            <a:graphicFrameLocks/>
          </p:cNvGraphicFramePr>
          <p:nvPr/>
        </p:nvGraphicFramePr>
        <p:xfrm>
          <a:off x="1066800" y="1981200"/>
          <a:ext cx="6457950" cy="873125"/>
        </p:xfrm>
        <a:graphic>
          <a:graphicData uri="http://schemas.openxmlformats.org/presentationml/2006/ole">
            <mc:AlternateContent xmlns:mc="http://schemas.openxmlformats.org/markup-compatibility/2006">
              <mc:Choice xmlns:v="urn:schemas-microsoft-com:vml" Requires="v">
                <p:oleObj spid="_x0000_s102728" r:id="rId5" imgW="2881649" imgH="393529" progId="Equation.DSMT4">
                  <p:embed/>
                </p:oleObj>
              </mc:Choice>
              <mc:Fallback>
                <p:oleObj r:id="rId5" imgW="2881649" imgH="393529" progId="Equation.DSMT4">
                  <p:embed/>
                  <p:pic>
                    <p:nvPicPr>
                      <p:cNvPr id="0" name="对象 7271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1981200"/>
                        <a:ext cx="6457950"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2407" name="文本框 72712"/>
          <p:cNvSpPr txBox="1">
            <a:spLocks noChangeArrowheads="1"/>
          </p:cNvSpPr>
          <p:nvPr/>
        </p:nvSpPr>
        <p:spPr bwMode="auto">
          <a:xfrm>
            <a:off x="533400" y="2819400"/>
            <a:ext cx="2438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a:t>2</a:t>
            </a:r>
            <a:r>
              <a:rPr lang="zh-CN" altLang="en-US" sz="2800"/>
              <a:t>、某时刻</a:t>
            </a:r>
          </a:p>
        </p:txBody>
      </p:sp>
      <p:graphicFrame>
        <p:nvGraphicFramePr>
          <p:cNvPr id="102408" name="对象 72713"/>
          <p:cNvGraphicFramePr>
            <a:graphicFrameLocks/>
          </p:cNvGraphicFramePr>
          <p:nvPr/>
        </p:nvGraphicFramePr>
        <p:xfrm>
          <a:off x="2438400" y="2895600"/>
          <a:ext cx="2363788" cy="463550"/>
        </p:xfrm>
        <a:graphic>
          <a:graphicData uri="http://schemas.openxmlformats.org/presentationml/2006/ole">
            <mc:AlternateContent xmlns:mc="http://schemas.openxmlformats.org/markup-compatibility/2006">
              <mc:Choice xmlns:v="urn:schemas-microsoft-com:vml" Requires="v">
                <p:oleObj spid="_x0000_s102729" r:id="rId7" imgW="1155700" imgH="228600" progId="Equation.DSMT4">
                  <p:embed/>
                </p:oleObj>
              </mc:Choice>
              <mc:Fallback>
                <p:oleObj r:id="rId7" imgW="1155700" imgH="228600" progId="Equation.DSMT4">
                  <p:embed/>
                  <p:pic>
                    <p:nvPicPr>
                      <p:cNvPr id="0" name="对象 7271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2895600"/>
                        <a:ext cx="2363788"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2409" name="矩形 72715"/>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102410" name="对象 72714"/>
          <p:cNvGraphicFramePr>
            <a:graphicFrameLocks/>
          </p:cNvGraphicFramePr>
          <p:nvPr/>
        </p:nvGraphicFramePr>
        <p:xfrm>
          <a:off x="914400" y="4038600"/>
          <a:ext cx="6589713" cy="1039813"/>
        </p:xfrm>
        <a:graphic>
          <a:graphicData uri="http://schemas.openxmlformats.org/presentationml/2006/ole">
            <mc:AlternateContent xmlns:mc="http://schemas.openxmlformats.org/markup-compatibility/2006">
              <mc:Choice xmlns:v="urn:schemas-microsoft-com:vml" Requires="v">
                <p:oleObj spid="_x0000_s102730" r:id="rId9" imgW="2830871" imgH="444307" progId="Equation.DSMT4">
                  <p:embed/>
                </p:oleObj>
              </mc:Choice>
              <mc:Fallback>
                <p:oleObj r:id="rId9" imgW="2830871" imgH="444307" progId="Equation.DSMT4">
                  <p:embed/>
                  <p:pic>
                    <p:nvPicPr>
                      <p:cNvPr id="0" name="对象 72714"/>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4400" y="4038600"/>
                        <a:ext cx="6589713"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2411" name="文本框 72716"/>
          <p:cNvSpPr txBox="1">
            <a:spLocks noChangeArrowheads="1"/>
          </p:cNvSpPr>
          <p:nvPr/>
        </p:nvSpPr>
        <p:spPr bwMode="auto">
          <a:xfrm>
            <a:off x="457200" y="5257800"/>
            <a:ext cx="990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a:t>3</a:t>
            </a:r>
            <a:r>
              <a:rPr lang="zh-CN" altLang="en-US" sz="2800"/>
              <a:t>、</a:t>
            </a:r>
          </a:p>
        </p:txBody>
      </p:sp>
      <p:graphicFrame>
        <p:nvGraphicFramePr>
          <p:cNvPr id="102412" name="对象 72717"/>
          <p:cNvGraphicFramePr>
            <a:graphicFrameLocks/>
          </p:cNvGraphicFramePr>
          <p:nvPr/>
        </p:nvGraphicFramePr>
        <p:xfrm>
          <a:off x="1143000" y="5257800"/>
          <a:ext cx="2974975" cy="531813"/>
        </p:xfrm>
        <a:graphic>
          <a:graphicData uri="http://schemas.openxmlformats.org/presentationml/2006/ole">
            <mc:AlternateContent xmlns:mc="http://schemas.openxmlformats.org/markup-compatibility/2006">
              <mc:Choice xmlns:v="urn:schemas-microsoft-com:vml" Requires="v">
                <p:oleObj spid="_x0000_s102731" r:id="rId11" imgW="1204931" imgH="215619" progId="Equation.DSMT4">
                  <p:embed/>
                </p:oleObj>
              </mc:Choice>
              <mc:Fallback>
                <p:oleObj r:id="rId11" imgW="1204931" imgH="215619" progId="Equation.DSMT4">
                  <p:embed/>
                  <p:pic>
                    <p:nvPicPr>
                      <p:cNvPr id="0" name="对象 72717"/>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43000" y="5257800"/>
                        <a:ext cx="2974975"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2413" name="对象 72723"/>
          <p:cNvGraphicFramePr>
            <a:graphicFrameLocks/>
          </p:cNvGraphicFramePr>
          <p:nvPr/>
        </p:nvGraphicFramePr>
        <p:xfrm>
          <a:off x="5562600" y="1295400"/>
          <a:ext cx="3255963" cy="968375"/>
        </p:xfrm>
        <a:graphic>
          <a:graphicData uri="http://schemas.openxmlformats.org/presentationml/2006/ole">
            <mc:AlternateContent xmlns:mc="http://schemas.openxmlformats.org/markup-compatibility/2006">
              <mc:Choice xmlns:v="urn:schemas-microsoft-com:vml" Requires="v">
                <p:oleObj spid="_x0000_s102732" r:id="rId13" imgW="1320227" imgH="393529" progId="Equation.DSMT4">
                  <p:embed/>
                </p:oleObj>
              </mc:Choice>
              <mc:Fallback>
                <p:oleObj r:id="rId13" imgW="1320227" imgH="393529" progId="Equation.DSMT4">
                  <p:embed/>
                  <p:pic>
                    <p:nvPicPr>
                      <p:cNvPr id="0" name="对象 72723"/>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62600" y="1295400"/>
                        <a:ext cx="3255963"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2414" name="对象 72724"/>
          <p:cNvGraphicFramePr>
            <a:graphicFrameLocks/>
          </p:cNvGraphicFramePr>
          <p:nvPr/>
        </p:nvGraphicFramePr>
        <p:xfrm>
          <a:off x="6553200" y="3276600"/>
          <a:ext cx="1371600" cy="838200"/>
        </p:xfrm>
        <a:graphic>
          <a:graphicData uri="http://schemas.openxmlformats.org/presentationml/2006/ole">
            <mc:AlternateContent xmlns:mc="http://schemas.openxmlformats.org/markup-compatibility/2006">
              <mc:Choice xmlns:v="urn:schemas-microsoft-com:vml" Requires="v">
                <p:oleObj spid="_x0000_s102733" r:id="rId15" imgW="685502" imgH="393529" progId="Equation.DSMT4">
                  <p:embed/>
                </p:oleObj>
              </mc:Choice>
              <mc:Fallback>
                <p:oleObj r:id="rId15" imgW="685502" imgH="393529" progId="Equation.DSMT4">
                  <p:embed/>
                  <p:pic>
                    <p:nvPicPr>
                      <p:cNvPr id="0" name="对象 72724"/>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53200" y="3276600"/>
                        <a:ext cx="1371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2415" name="对象 72725"/>
          <p:cNvGraphicFramePr>
            <a:graphicFrameLocks/>
          </p:cNvGraphicFramePr>
          <p:nvPr/>
        </p:nvGraphicFramePr>
        <p:xfrm>
          <a:off x="1066800" y="3505200"/>
          <a:ext cx="1241425" cy="371475"/>
        </p:xfrm>
        <a:graphic>
          <a:graphicData uri="http://schemas.openxmlformats.org/presentationml/2006/ole">
            <mc:AlternateContent xmlns:mc="http://schemas.openxmlformats.org/markup-compatibility/2006">
              <mc:Choice xmlns:v="urn:schemas-microsoft-com:vml" Requires="v">
                <p:oleObj spid="_x0000_s102734" r:id="rId17" imgW="634725" imgH="190417" progId="Equation.DSMT4">
                  <p:embed/>
                </p:oleObj>
              </mc:Choice>
              <mc:Fallback>
                <p:oleObj r:id="rId17" imgW="634725" imgH="190417" progId="Equation.DSMT4">
                  <p:embed/>
                  <p:pic>
                    <p:nvPicPr>
                      <p:cNvPr id="0" name="对象 72725"/>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66800" y="3505200"/>
                        <a:ext cx="124142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2416" name="对象 72726"/>
          <p:cNvGraphicFramePr>
            <a:graphicFrameLocks/>
          </p:cNvGraphicFramePr>
          <p:nvPr/>
        </p:nvGraphicFramePr>
        <p:xfrm>
          <a:off x="2667000" y="3478213"/>
          <a:ext cx="1143000" cy="400050"/>
        </p:xfrm>
        <a:graphic>
          <a:graphicData uri="http://schemas.openxmlformats.org/presentationml/2006/ole">
            <mc:AlternateContent xmlns:mc="http://schemas.openxmlformats.org/markup-compatibility/2006">
              <mc:Choice xmlns:v="urn:schemas-microsoft-com:vml" Requires="v">
                <p:oleObj spid="_x0000_s102735" r:id="rId19" imgW="507120" imgH="177492" progId="Equation.DSMT4">
                  <p:embed/>
                </p:oleObj>
              </mc:Choice>
              <mc:Fallback>
                <p:oleObj r:id="rId19" imgW="507120" imgH="177492" progId="Equation.DSMT4">
                  <p:embed/>
                  <p:pic>
                    <p:nvPicPr>
                      <p:cNvPr id="0" name="对象 72726"/>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667000" y="3478213"/>
                        <a:ext cx="1143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2417" name="对象 72727"/>
          <p:cNvGraphicFramePr>
            <a:graphicFrameLocks/>
          </p:cNvGraphicFramePr>
          <p:nvPr/>
        </p:nvGraphicFramePr>
        <p:xfrm>
          <a:off x="4419600" y="3276600"/>
          <a:ext cx="1536700" cy="850900"/>
        </p:xfrm>
        <a:graphic>
          <a:graphicData uri="http://schemas.openxmlformats.org/presentationml/2006/ole">
            <mc:AlternateContent xmlns:mc="http://schemas.openxmlformats.org/markup-compatibility/2006">
              <mc:Choice xmlns:v="urn:schemas-microsoft-com:vml" Requires="v">
                <p:oleObj spid="_x0000_s102736" r:id="rId21" imgW="710891" imgH="393529" progId="Equation.DSMT4">
                  <p:embed/>
                </p:oleObj>
              </mc:Choice>
              <mc:Fallback>
                <p:oleObj r:id="rId21" imgW="710891" imgH="393529" progId="Equation.DSMT4">
                  <p:embed/>
                  <p:pic>
                    <p:nvPicPr>
                      <p:cNvPr id="0" name="对象 72727"/>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419600" y="3276600"/>
                        <a:ext cx="15367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2418" name="对象 72728"/>
          <p:cNvGraphicFramePr>
            <a:graphicFrameLocks/>
          </p:cNvGraphicFramePr>
          <p:nvPr/>
        </p:nvGraphicFramePr>
        <p:xfrm>
          <a:off x="4724400" y="4800600"/>
          <a:ext cx="1847850" cy="531813"/>
        </p:xfrm>
        <a:graphic>
          <a:graphicData uri="http://schemas.openxmlformats.org/presentationml/2006/ole">
            <mc:AlternateContent xmlns:mc="http://schemas.openxmlformats.org/markup-compatibility/2006">
              <mc:Choice xmlns:v="urn:schemas-microsoft-com:vml" Requires="v">
                <p:oleObj spid="_x0000_s102737" r:id="rId23" imgW="748326" imgH="215619" progId="Equation.DSMT4">
                  <p:embed/>
                </p:oleObj>
              </mc:Choice>
              <mc:Fallback>
                <p:oleObj r:id="rId23" imgW="748326" imgH="215619" progId="Equation.DSMT4">
                  <p:embed/>
                  <p:pic>
                    <p:nvPicPr>
                      <p:cNvPr id="0" name="对象 72728"/>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724400" y="4800600"/>
                        <a:ext cx="1847850"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文本框 124931"/>
          <p:cNvSpPr txBox="1">
            <a:spLocks noChangeArrowheads="1"/>
          </p:cNvSpPr>
          <p:nvPr/>
        </p:nvSpPr>
        <p:spPr bwMode="auto">
          <a:xfrm>
            <a:off x="304800" y="381000"/>
            <a:ext cx="7086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b="1"/>
              <a:t>二、由已知条件建立振动方程</a:t>
            </a:r>
          </a:p>
        </p:txBody>
      </p:sp>
      <p:sp>
        <p:nvSpPr>
          <p:cNvPr id="103427" name="文本框 124932"/>
          <p:cNvSpPr txBox="1">
            <a:spLocks noChangeArrowheads="1"/>
          </p:cNvSpPr>
          <p:nvPr/>
        </p:nvSpPr>
        <p:spPr bwMode="auto">
          <a:xfrm>
            <a:off x="304800" y="2057400"/>
            <a:ext cx="1676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a:t>2</a:t>
            </a:r>
            <a:r>
              <a:rPr lang="zh-CN" altLang="en-US" sz="2800"/>
              <a:t>、已知         </a:t>
            </a:r>
          </a:p>
        </p:txBody>
      </p:sp>
      <p:graphicFrame>
        <p:nvGraphicFramePr>
          <p:cNvPr id="103428" name="对象 124933"/>
          <p:cNvGraphicFramePr>
            <a:graphicFrameLocks/>
          </p:cNvGraphicFramePr>
          <p:nvPr/>
        </p:nvGraphicFramePr>
        <p:xfrm>
          <a:off x="1752600" y="2057400"/>
          <a:ext cx="1441450" cy="500063"/>
        </p:xfrm>
        <a:graphic>
          <a:graphicData uri="http://schemas.openxmlformats.org/presentationml/2006/ole">
            <mc:AlternateContent xmlns:mc="http://schemas.openxmlformats.org/markup-compatibility/2006">
              <mc:Choice xmlns:v="urn:schemas-microsoft-com:vml" Requires="v">
                <p:oleObj spid="_x0000_s103720" r:id="rId3" imgW="583693" imgH="203024" progId="Equation.DSMT4">
                  <p:embed/>
                </p:oleObj>
              </mc:Choice>
              <mc:Fallback>
                <p:oleObj r:id="rId3" imgW="583693" imgH="203024" progId="Equation.DSMT4">
                  <p:embed/>
                  <p:pic>
                    <p:nvPicPr>
                      <p:cNvPr id="0" name="对象 12493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2057400"/>
                        <a:ext cx="144145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3429" name="文本框 124934"/>
          <p:cNvSpPr txBox="1">
            <a:spLocks noChangeArrowheads="1"/>
          </p:cNvSpPr>
          <p:nvPr/>
        </p:nvSpPr>
        <p:spPr bwMode="auto">
          <a:xfrm>
            <a:off x="228600" y="1295400"/>
            <a:ext cx="6781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a:t>1</a:t>
            </a:r>
            <a:r>
              <a:rPr lang="zh-CN" altLang="en-US" sz="2800"/>
              <a:t>、已知初始条件</a:t>
            </a:r>
          </a:p>
        </p:txBody>
      </p:sp>
      <p:graphicFrame>
        <p:nvGraphicFramePr>
          <p:cNvPr id="103430" name="对象 124935"/>
          <p:cNvGraphicFramePr>
            <a:graphicFrameLocks/>
          </p:cNvGraphicFramePr>
          <p:nvPr/>
        </p:nvGraphicFramePr>
        <p:xfrm>
          <a:off x="3124200" y="1295400"/>
          <a:ext cx="3636963" cy="536575"/>
        </p:xfrm>
        <a:graphic>
          <a:graphicData uri="http://schemas.openxmlformats.org/presentationml/2006/ole">
            <mc:AlternateContent xmlns:mc="http://schemas.openxmlformats.org/markup-compatibility/2006">
              <mc:Choice xmlns:v="urn:schemas-microsoft-com:vml" Requires="v">
                <p:oleObj spid="_x0000_s103721" r:id="rId5" imgW="1549400" imgH="228600" progId="Equation.DSMT4">
                  <p:embed/>
                </p:oleObj>
              </mc:Choice>
              <mc:Fallback>
                <p:oleObj r:id="rId5" imgW="1549400" imgH="228600" progId="Equation.DSMT4">
                  <p:embed/>
                  <p:pic>
                    <p:nvPicPr>
                      <p:cNvPr id="0" name="对象 12493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4200" y="1295400"/>
                        <a:ext cx="36369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3431" name="对象 124936"/>
          <p:cNvGraphicFramePr>
            <a:graphicFrameLocks/>
          </p:cNvGraphicFramePr>
          <p:nvPr/>
        </p:nvGraphicFramePr>
        <p:xfrm>
          <a:off x="1676400" y="2805113"/>
          <a:ext cx="2668588" cy="473075"/>
        </p:xfrm>
        <a:graphic>
          <a:graphicData uri="http://schemas.openxmlformats.org/presentationml/2006/ole">
            <mc:AlternateContent xmlns:mc="http://schemas.openxmlformats.org/markup-compatibility/2006">
              <mc:Choice xmlns:v="urn:schemas-microsoft-com:vml" Requires="v">
                <p:oleObj spid="_x0000_s103722" r:id="rId7" imgW="1217615" imgH="215619" progId="Equation.DSMT4">
                  <p:embed/>
                </p:oleObj>
              </mc:Choice>
              <mc:Fallback>
                <p:oleObj r:id="rId7" imgW="1217615" imgH="215619" progId="Equation.DSMT4">
                  <p:embed/>
                  <p:pic>
                    <p:nvPicPr>
                      <p:cNvPr id="0" name="对象 12493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76400" y="2805113"/>
                        <a:ext cx="266858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3432" name="文本框 124937"/>
          <p:cNvSpPr txBox="1">
            <a:spLocks noChangeArrowheads="1"/>
          </p:cNvSpPr>
          <p:nvPr/>
        </p:nvSpPr>
        <p:spPr bwMode="auto">
          <a:xfrm>
            <a:off x="381000" y="2743200"/>
            <a:ext cx="1600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方法：</a:t>
            </a:r>
          </a:p>
        </p:txBody>
      </p:sp>
      <p:graphicFrame>
        <p:nvGraphicFramePr>
          <p:cNvPr id="103433" name="对象 124938"/>
          <p:cNvGraphicFramePr>
            <a:graphicFrameLocks/>
          </p:cNvGraphicFramePr>
          <p:nvPr/>
        </p:nvGraphicFramePr>
        <p:xfrm>
          <a:off x="1081088" y="3505200"/>
          <a:ext cx="2824162" cy="1042988"/>
        </p:xfrm>
        <a:graphic>
          <a:graphicData uri="http://schemas.openxmlformats.org/presentationml/2006/ole">
            <mc:AlternateContent xmlns:mc="http://schemas.openxmlformats.org/markup-compatibility/2006">
              <mc:Choice xmlns:v="urn:schemas-microsoft-com:vml" Requires="v">
                <p:oleObj spid="_x0000_s103723" r:id="rId9" imgW="1307532" imgH="482391" progId="Equation.DSMT4">
                  <p:embed/>
                </p:oleObj>
              </mc:Choice>
              <mc:Fallback>
                <p:oleObj r:id="rId9" imgW="1307532" imgH="482391" progId="Equation.DSMT4">
                  <p:embed/>
                  <p:pic>
                    <p:nvPicPr>
                      <p:cNvPr id="0" name="对象 12493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81088" y="3505200"/>
                        <a:ext cx="2824162" cy="104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3434" name="对象 124939"/>
          <p:cNvGraphicFramePr>
            <a:graphicFrameLocks/>
          </p:cNvGraphicFramePr>
          <p:nvPr/>
        </p:nvGraphicFramePr>
        <p:xfrm>
          <a:off x="914400" y="4876800"/>
          <a:ext cx="1682750" cy="744538"/>
        </p:xfrm>
        <a:graphic>
          <a:graphicData uri="http://schemas.openxmlformats.org/presentationml/2006/ole">
            <mc:AlternateContent xmlns:mc="http://schemas.openxmlformats.org/markup-compatibility/2006">
              <mc:Choice xmlns:v="urn:schemas-microsoft-com:vml" Requires="v">
                <p:oleObj spid="_x0000_s103724" r:id="rId11" imgW="774364" imgH="342751" progId="Equation.DSMT4">
                  <p:embed/>
                </p:oleObj>
              </mc:Choice>
              <mc:Fallback>
                <p:oleObj r:id="rId11" imgW="774364" imgH="342751" progId="Equation.DSMT4">
                  <p:embed/>
                  <p:pic>
                    <p:nvPicPr>
                      <p:cNvPr id="0" name="对象 124939"/>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4400" y="4876800"/>
                        <a:ext cx="1682750" cy="74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3435" name="对象 124940"/>
          <p:cNvGraphicFramePr>
            <a:graphicFrameLocks/>
          </p:cNvGraphicFramePr>
          <p:nvPr/>
        </p:nvGraphicFramePr>
        <p:xfrm>
          <a:off x="3048000" y="5334000"/>
          <a:ext cx="914400" cy="531813"/>
        </p:xfrm>
        <a:graphic>
          <a:graphicData uri="http://schemas.openxmlformats.org/presentationml/2006/ole">
            <mc:AlternateContent xmlns:mc="http://schemas.openxmlformats.org/markup-compatibility/2006">
              <mc:Choice xmlns:v="urn:schemas-microsoft-com:vml" Requires="v">
                <p:oleObj spid="_x0000_s103725" r:id="rId13" imgW="393529" imgH="228501" progId="Equation.DSMT4">
                  <p:embed/>
                </p:oleObj>
              </mc:Choice>
              <mc:Fallback>
                <p:oleObj r:id="rId13" imgW="393529" imgH="228501" progId="Equation.DSMT4">
                  <p:embed/>
                  <p:pic>
                    <p:nvPicPr>
                      <p:cNvPr id="0" name="对象 124940"/>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48000" y="5334000"/>
                        <a:ext cx="914400"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3436" name="对象 124941"/>
          <p:cNvGraphicFramePr>
            <a:graphicFrameLocks/>
          </p:cNvGraphicFramePr>
          <p:nvPr/>
        </p:nvGraphicFramePr>
        <p:xfrm>
          <a:off x="4343400" y="5410200"/>
          <a:ext cx="2362200" cy="441325"/>
        </p:xfrm>
        <a:graphic>
          <a:graphicData uri="http://schemas.openxmlformats.org/presentationml/2006/ole">
            <mc:AlternateContent xmlns:mc="http://schemas.openxmlformats.org/markup-compatibility/2006">
              <mc:Choice xmlns:v="urn:schemas-microsoft-com:vml" Requires="v">
                <p:oleObj spid="_x0000_s103726" r:id="rId15" imgW="1154197" imgH="215619" progId="Equation.DSMT4">
                  <p:embed/>
                </p:oleObj>
              </mc:Choice>
              <mc:Fallback>
                <p:oleObj r:id="rId15" imgW="1154197" imgH="215619" progId="Equation.DSMT4">
                  <p:embed/>
                  <p:pic>
                    <p:nvPicPr>
                      <p:cNvPr id="0" name="对象 124941"/>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43400" y="5410200"/>
                        <a:ext cx="23622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3437" name="对象 124942"/>
          <p:cNvGraphicFramePr>
            <a:graphicFrameLocks/>
          </p:cNvGraphicFramePr>
          <p:nvPr/>
        </p:nvGraphicFramePr>
        <p:xfrm>
          <a:off x="3048000" y="4724400"/>
          <a:ext cx="914400" cy="531813"/>
        </p:xfrm>
        <a:graphic>
          <a:graphicData uri="http://schemas.openxmlformats.org/presentationml/2006/ole">
            <mc:AlternateContent xmlns:mc="http://schemas.openxmlformats.org/markup-compatibility/2006">
              <mc:Choice xmlns:v="urn:schemas-microsoft-com:vml" Requires="v">
                <p:oleObj spid="_x0000_s103727" r:id="rId17" imgW="393529" imgH="228501" progId="Equation.DSMT4">
                  <p:embed/>
                </p:oleObj>
              </mc:Choice>
              <mc:Fallback>
                <p:oleObj r:id="rId17" imgW="393529" imgH="228501" progId="Equation.DSMT4">
                  <p:embed/>
                  <p:pic>
                    <p:nvPicPr>
                      <p:cNvPr id="0" name="对象 124942"/>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48000" y="4724400"/>
                        <a:ext cx="914400"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3438" name="对象 124943"/>
          <p:cNvGraphicFramePr>
            <a:graphicFrameLocks/>
          </p:cNvGraphicFramePr>
          <p:nvPr/>
        </p:nvGraphicFramePr>
        <p:xfrm>
          <a:off x="4419600" y="4724400"/>
          <a:ext cx="2336800" cy="441325"/>
        </p:xfrm>
        <a:graphic>
          <a:graphicData uri="http://schemas.openxmlformats.org/presentationml/2006/ole">
            <mc:AlternateContent xmlns:mc="http://schemas.openxmlformats.org/markup-compatibility/2006">
              <mc:Choice xmlns:v="urn:schemas-microsoft-com:vml" Requires="v">
                <p:oleObj spid="_x0000_s103728" r:id="rId19" imgW="1141514" imgH="215619" progId="Equation.DSMT4">
                  <p:embed/>
                </p:oleObj>
              </mc:Choice>
              <mc:Fallback>
                <p:oleObj r:id="rId19" imgW="1141514" imgH="215619" progId="Equation.DSMT4">
                  <p:embed/>
                  <p:pic>
                    <p:nvPicPr>
                      <p:cNvPr id="0" name="对象 124943"/>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419600" y="4724400"/>
                        <a:ext cx="23368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3439" name="对象 124944"/>
          <p:cNvGraphicFramePr>
            <a:graphicFrameLocks/>
          </p:cNvGraphicFramePr>
          <p:nvPr/>
        </p:nvGraphicFramePr>
        <p:xfrm>
          <a:off x="3581400" y="3505200"/>
          <a:ext cx="2286000" cy="1028700"/>
        </p:xfrm>
        <a:graphic>
          <a:graphicData uri="http://schemas.openxmlformats.org/presentationml/2006/ole">
            <mc:AlternateContent xmlns:mc="http://schemas.openxmlformats.org/markup-compatibility/2006">
              <mc:Choice xmlns:v="urn:schemas-microsoft-com:vml" Requires="v">
                <p:oleObj spid="_x0000_s103729" r:id="rId21" imgW="1016000" imgH="457200" progId="Equation.DSMT4">
                  <p:embed/>
                </p:oleObj>
              </mc:Choice>
              <mc:Fallback>
                <p:oleObj r:id="rId21" imgW="1016000" imgH="457200" progId="Equation.DSMT4">
                  <p:embed/>
                  <p:pic>
                    <p:nvPicPr>
                      <p:cNvPr id="0" name="对象 124944"/>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581400" y="3505200"/>
                        <a:ext cx="228600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矩形 68615"/>
          <p:cNvSpPr>
            <a:spLocks noChangeArrowheads="1"/>
          </p:cNvSpPr>
          <p:nvPr/>
        </p:nvSpPr>
        <p:spPr bwMode="auto">
          <a:xfrm>
            <a:off x="0" y="2800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104451" name="文本框 68625"/>
          <p:cNvSpPr txBox="1">
            <a:spLocks noChangeArrowheads="1"/>
          </p:cNvSpPr>
          <p:nvPr/>
        </p:nvSpPr>
        <p:spPr bwMode="auto">
          <a:xfrm>
            <a:off x="228600" y="457200"/>
            <a:ext cx="4114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b="1"/>
              <a:t>三、比较两振动位相差</a:t>
            </a:r>
          </a:p>
        </p:txBody>
      </p:sp>
      <p:graphicFrame>
        <p:nvGraphicFramePr>
          <p:cNvPr id="104452" name="对象 68626"/>
          <p:cNvGraphicFramePr>
            <a:graphicFrameLocks/>
          </p:cNvGraphicFramePr>
          <p:nvPr/>
        </p:nvGraphicFramePr>
        <p:xfrm>
          <a:off x="838200" y="1143000"/>
          <a:ext cx="4848225" cy="452438"/>
        </p:xfrm>
        <a:graphic>
          <a:graphicData uri="http://schemas.openxmlformats.org/presentationml/2006/ole">
            <mc:AlternateContent xmlns:mc="http://schemas.openxmlformats.org/markup-compatibility/2006">
              <mc:Choice xmlns:v="urn:schemas-microsoft-com:vml" Requires="v">
                <p:oleObj spid="_x0000_s104663" r:id="rId3" imgW="2169816" imgH="203024" progId="Equation.DSMT4">
                  <p:embed/>
                </p:oleObj>
              </mc:Choice>
              <mc:Fallback>
                <p:oleObj r:id="rId3" imgW="2169816" imgH="203024" progId="Equation.DSMT4">
                  <p:embed/>
                  <p:pic>
                    <p:nvPicPr>
                      <p:cNvPr id="0" name="对象 6862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143000"/>
                        <a:ext cx="4848225"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4453" name="文本框 68627"/>
          <p:cNvSpPr txBox="1">
            <a:spLocks noChangeArrowheads="1"/>
          </p:cNvSpPr>
          <p:nvPr/>
        </p:nvSpPr>
        <p:spPr bwMode="auto">
          <a:xfrm>
            <a:off x="152400" y="1752600"/>
            <a:ext cx="4114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b="1"/>
              <a:t>四、判断是否谐振，求</a:t>
            </a:r>
          </a:p>
        </p:txBody>
      </p:sp>
      <p:graphicFrame>
        <p:nvGraphicFramePr>
          <p:cNvPr id="104454" name="对象 68628"/>
          <p:cNvGraphicFramePr>
            <a:graphicFrameLocks/>
          </p:cNvGraphicFramePr>
          <p:nvPr/>
        </p:nvGraphicFramePr>
        <p:xfrm>
          <a:off x="3886200" y="1828800"/>
          <a:ext cx="457200" cy="419100"/>
        </p:xfrm>
        <a:graphic>
          <a:graphicData uri="http://schemas.openxmlformats.org/presentationml/2006/ole">
            <mc:AlternateContent xmlns:mc="http://schemas.openxmlformats.org/markup-compatibility/2006">
              <mc:Choice xmlns:v="urn:schemas-microsoft-com:vml" Requires="v">
                <p:oleObj spid="_x0000_s104664" r:id="rId5" imgW="152268" imgH="139579" progId="Equation.DSMT4">
                  <p:embed/>
                </p:oleObj>
              </mc:Choice>
              <mc:Fallback>
                <p:oleObj r:id="rId5" imgW="152268" imgH="139579" progId="Equation.DSMT4">
                  <p:embed/>
                  <p:pic>
                    <p:nvPicPr>
                      <p:cNvPr id="0" name="对象 6862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6200" y="1828800"/>
                        <a:ext cx="457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4455" name="文本框 68629"/>
          <p:cNvSpPr txBox="1">
            <a:spLocks noChangeArrowheads="1"/>
          </p:cNvSpPr>
          <p:nvPr/>
        </p:nvSpPr>
        <p:spPr bwMode="auto">
          <a:xfrm>
            <a:off x="228600" y="2514600"/>
            <a:ext cx="8534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方法：设平衡位置</a:t>
            </a:r>
            <a:r>
              <a:rPr lang="en-US" altLang="zh-CN" sz="2800"/>
              <a:t>O      </a:t>
            </a:r>
            <a:r>
              <a:rPr lang="zh-CN" altLang="en-US" sz="2800"/>
              <a:t>以</a:t>
            </a:r>
            <a:r>
              <a:rPr lang="en-US" altLang="zh-CN" sz="2800"/>
              <a:t>O</a:t>
            </a:r>
            <a:r>
              <a:rPr lang="zh-CN" altLang="en-US" sz="2800"/>
              <a:t>为原点建坐标      设位移</a:t>
            </a:r>
            <a:r>
              <a:rPr lang="en-US" altLang="zh-CN" sz="2800"/>
              <a:t>x</a:t>
            </a:r>
          </a:p>
        </p:txBody>
      </p:sp>
      <p:sp>
        <p:nvSpPr>
          <p:cNvPr id="104456" name="文本框 68630"/>
          <p:cNvSpPr txBox="1">
            <a:spLocks noChangeArrowheads="1"/>
          </p:cNvSpPr>
          <p:nvPr/>
        </p:nvSpPr>
        <p:spPr bwMode="auto">
          <a:xfrm>
            <a:off x="990600" y="3200400"/>
            <a:ext cx="6477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a:t>           </a:t>
            </a:r>
            <a:r>
              <a:rPr lang="zh-CN" altLang="en-US" sz="2800"/>
              <a:t>力学方程或方程组      求                           </a:t>
            </a:r>
          </a:p>
        </p:txBody>
      </p:sp>
      <p:sp>
        <p:nvSpPr>
          <p:cNvPr id="104457" name="直接连接符 68631"/>
          <p:cNvSpPr>
            <a:spLocks noChangeShapeType="1"/>
          </p:cNvSpPr>
          <p:nvPr/>
        </p:nvSpPr>
        <p:spPr bwMode="auto">
          <a:xfrm>
            <a:off x="3505200" y="2743200"/>
            <a:ext cx="457200" cy="0"/>
          </a:xfrm>
          <a:prstGeom prst="line">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04458" name="直接连接符 68632"/>
          <p:cNvSpPr>
            <a:spLocks noChangeShapeType="1"/>
          </p:cNvSpPr>
          <p:nvPr/>
        </p:nvSpPr>
        <p:spPr bwMode="auto">
          <a:xfrm>
            <a:off x="6858000" y="2743200"/>
            <a:ext cx="457200" cy="0"/>
          </a:xfrm>
          <a:prstGeom prst="line">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04459" name="直接连接符 68633"/>
          <p:cNvSpPr>
            <a:spLocks noChangeShapeType="1"/>
          </p:cNvSpPr>
          <p:nvPr/>
        </p:nvSpPr>
        <p:spPr bwMode="auto">
          <a:xfrm>
            <a:off x="1447800" y="3505200"/>
            <a:ext cx="457200" cy="0"/>
          </a:xfrm>
          <a:prstGeom prst="line">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04460" name="直接连接符 68634"/>
          <p:cNvSpPr>
            <a:spLocks noChangeShapeType="1"/>
          </p:cNvSpPr>
          <p:nvPr/>
        </p:nvSpPr>
        <p:spPr bwMode="auto">
          <a:xfrm>
            <a:off x="5105400" y="3429000"/>
            <a:ext cx="457200" cy="0"/>
          </a:xfrm>
          <a:prstGeom prst="line">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04461" name="矩形 6863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104462" name="对象 68635"/>
          <p:cNvGraphicFramePr>
            <a:graphicFrameLocks/>
          </p:cNvGraphicFramePr>
          <p:nvPr/>
        </p:nvGraphicFramePr>
        <p:xfrm>
          <a:off x="1524000" y="3733800"/>
          <a:ext cx="5486400" cy="644525"/>
        </p:xfrm>
        <a:graphic>
          <a:graphicData uri="http://schemas.openxmlformats.org/presentationml/2006/ole">
            <mc:AlternateContent xmlns:mc="http://schemas.openxmlformats.org/markup-compatibility/2006">
              <mc:Choice xmlns:v="urn:schemas-microsoft-com:vml" Requires="v">
                <p:oleObj spid="_x0000_s104665" r:id="rId7" imgW="1943100" imgH="228600" progId="Equation.DSMT4">
                  <p:embed/>
                </p:oleObj>
              </mc:Choice>
              <mc:Fallback>
                <p:oleObj r:id="rId7" imgW="1943100" imgH="228600" progId="Equation.DSMT4">
                  <p:embed/>
                  <p:pic>
                    <p:nvPicPr>
                      <p:cNvPr id="0" name="对象 6863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00" y="3733800"/>
                        <a:ext cx="5486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4463" name="对象 68640"/>
          <p:cNvGraphicFramePr>
            <a:graphicFrameLocks/>
          </p:cNvGraphicFramePr>
          <p:nvPr/>
        </p:nvGraphicFramePr>
        <p:xfrm>
          <a:off x="3810000" y="4572000"/>
          <a:ext cx="1447800" cy="879475"/>
        </p:xfrm>
        <a:graphic>
          <a:graphicData uri="http://schemas.openxmlformats.org/presentationml/2006/ole">
            <mc:AlternateContent xmlns:mc="http://schemas.openxmlformats.org/markup-compatibility/2006">
              <mc:Choice xmlns:v="urn:schemas-microsoft-com:vml" Requires="v">
                <p:oleObj spid="_x0000_s104666" r:id="rId9" imgW="647419" imgH="393529" progId="Equation.DSMT4">
                  <p:embed/>
                </p:oleObj>
              </mc:Choice>
              <mc:Fallback>
                <p:oleObj r:id="rId9" imgW="647419" imgH="393529" progId="Equation.DSMT4">
                  <p:embed/>
                  <p:pic>
                    <p:nvPicPr>
                      <p:cNvPr id="0" name="对象 68640"/>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10000" y="4572000"/>
                        <a:ext cx="1447800"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4464" name="对象 68641"/>
          <p:cNvGraphicFramePr>
            <a:graphicFrameLocks/>
          </p:cNvGraphicFramePr>
          <p:nvPr/>
        </p:nvGraphicFramePr>
        <p:xfrm>
          <a:off x="914400" y="4495800"/>
          <a:ext cx="2651125" cy="984250"/>
        </p:xfrm>
        <a:graphic>
          <a:graphicData uri="http://schemas.openxmlformats.org/presentationml/2006/ole">
            <mc:AlternateContent xmlns:mc="http://schemas.openxmlformats.org/markup-compatibility/2006">
              <mc:Choice xmlns:v="urn:schemas-microsoft-com:vml" Requires="v">
                <p:oleObj spid="_x0000_s104667" r:id="rId11" imgW="1129810" imgH="418918" progId="Equation.DSMT4">
                  <p:embed/>
                </p:oleObj>
              </mc:Choice>
              <mc:Fallback>
                <p:oleObj r:id="rId11" imgW="1129810" imgH="418918" progId="Equation.DSMT4">
                  <p:embed/>
                  <p:pic>
                    <p:nvPicPr>
                      <p:cNvPr id="0" name="对象 68641"/>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4400" y="4495800"/>
                        <a:ext cx="2651125"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4465" name="对象 68642"/>
          <p:cNvGraphicFramePr>
            <a:graphicFrameLocks/>
          </p:cNvGraphicFramePr>
          <p:nvPr/>
        </p:nvGraphicFramePr>
        <p:xfrm>
          <a:off x="5715000" y="4419600"/>
          <a:ext cx="2176463" cy="1074738"/>
        </p:xfrm>
        <a:graphic>
          <a:graphicData uri="http://schemas.openxmlformats.org/presentationml/2006/ole">
            <mc:AlternateContent xmlns:mc="http://schemas.openxmlformats.org/markup-compatibility/2006">
              <mc:Choice xmlns:v="urn:schemas-microsoft-com:vml" Requires="v">
                <p:oleObj spid="_x0000_s104668" r:id="rId13" imgW="927100" imgH="457200" progId="Equation.DSMT4">
                  <p:embed/>
                </p:oleObj>
              </mc:Choice>
              <mc:Fallback>
                <p:oleObj r:id="rId13" imgW="927100" imgH="457200" progId="Equation.DSMT4">
                  <p:embed/>
                  <p:pic>
                    <p:nvPicPr>
                      <p:cNvPr id="0" name="对象 68642"/>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15000" y="4419600"/>
                        <a:ext cx="2176463" cy="107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4466" name="对象 68643"/>
          <p:cNvGraphicFramePr>
            <a:graphicFrameLocks/>
          </p:cNvGraphicFramePr>
          <p:nvPr/>
        </p:nvGraphicFramePr>
        <p:xfrm>
          <a:off x="7239000" y="5410200"/>
          <a:ext cx="1220788" cy="992188"/>
        </p:xfrm>
        <a:graphic>
          <a:graphicData uri="http://schemas.openxmlformats.org/presentationml/2006/ole">
            <mc:AlternateContent xmlns:mc="http://schemas.openxmlformats.org/markup-compatibility/2006">
              <mc:Choice xmlns:v="urn:schemas-microsoft-com:vml" Requires="v">
                <p:oleObj spid="_x0000_s104669" r:id="rId15" imgW="545863" imgH="444307" progId="Equation.DSMT4">
                  <p:embed/>
                </p:oleObj>
              </mc:Choice>
              <mc:Fallback>
                <p:oleObj r:id="rId15" imgW="545863" imgH="444307" progId="Equation.DSMT4">
                  <p:embed/>
                  <p:pic>
                    <p:nvPicPr>
                      <p:cNvPr id="0" name="对象 68643"/>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39000" y="5410200"/>
                        <a:ext cx="1220788" cy="99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文本框 73731"/>
          <p:cNvSpPr txBox="1">
            <a:spLocks noChangeArrowheads="1"/>
          </p:cNvSpPr>
          <p:nvPr/>
        </p:nvSpPr>
        <p:spPr bwMode="auto">
          <a:xfrm>
            <a:off x="304800" y="304800"/>
            <a:ext cx="6248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b="1"/>
              <a:t>五、同方向同频率谐振动合成</a:t>
            </a:r>
          </a:p>
        </p:txBody>
      </p:sp>
      <p:graphicFrame>
        <p:nvGraphicFramePr>
          <p:cNvPr id="105475" name="对象 73732"/>
          <p:cNvGraphicFramePr>
            <a:graphicFrameLocks/>
          </p:cNvGraphicFramePr>
          <p:nvPr/>
        </p:nvGraphicFramePr>
        <p:xfrm>
          <a:off x="990600" y="990600"/>
          <a:ext cx="3048000" cy="560388"/>
        </p:xfrm>
        <a:graphic>
          <a:graphicData uri="http://schemas.openxmlformats.org/presentationml/2006/ole">
            <mc:AlternateContent xmlns:mc="http://schemas.openxmlformats.org/markup-compatibility/2006">
              <mc:Choice xmlns:v="urn:schemas-microsoft-com:vml" Requires="v">
                <p:oleObj spid="_x0000_s105925" r:id="rId3" imgW="1244600" imgH="228600" progId="Equation.DSMT4">
                  <p:embed/>
                </p:oleObj>
              </mc:Choice>
              <mc:Fallback>
                <p:oleObj r:id="rId3" imgW="1244600" imgH="228600" progId="Equation.DSMT4">
                  <p:embed/>
                  <p:pic>
                    <p:nvPicPr>
                      <p:cNvPr id="0" name="对象 7373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990600"/>
                        <a:ext cx="3048000"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5476" name="文本框 73733"/>
          <p:cNvSpPr txBox="1">
            <a:spLocks noChangeArrowheads="1"/>
          </p:cNvSpPr>
          <p:nvPr/>
        </p:nvSpPr>
        <p:spPr bwMode="auto">
          <a:xfrm>
            <a:off x="457200" y="990600"/>
            <a:ext cx="838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a:t>1</a:t>
            </a:r>
            <a:r>
              <a:rPr lang="zh-CN" altLang="en-US" sz="2800"/>
              <a:t>：</a:t>
            </a:r>
          </a:p>
        </p:txBody>
      </p:sp>
      <p:graphicFrame>
        <p:nvGraphicFramePr>
          <p:cNvPr id="105477" name="对象 73734"/>
          <p:cNvGraphicFramePr>
            <a:graphicFrameLocks/>
          </p:cNvGraphicFramePr>
          <p:nvPr/>
        </p:nvGraphicFramePr>
        <p:xfrm>
          <a:off x="762000" y="1676400"/>
          <a:ext cx="7772400" cy="557213"/>
        </p:xfrm>
        <a:graphic>
          <a:graphicData uri="http://schemas.openxmlformats.org/presentationml/2006/ole">
            <mc:AlternateContent xmlns:mc="http://schemas.openxmlformats.org/markup-compatibility/2006">
              <mc:Choice xmlns:v="urn:schemas-microsoft-com:vml" Requires="v">
                <p:oleObj spid="_x0000_s105926" r:id="rId5" imgW="3489471" imgH="253780" progId="Equation.DSMT4">
                  <p:embed/>
                </p:oleObj>
              </mc:Choice>
              <mc:Fallback>
                <p:oleObj r:id="rId5" imgW="3489471" imgH="253780" progId="Equation.DSMT4">
                  <p:embed/>
                  <p:pic>
                    <p:nvPicPr>
                      <p:cNvPr id="0" name="对象 7373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1676400"/>
                        <a:ext cx="7772400"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5478" name="对象 73736"/>
          <p:cNvGraphicFramePr>
            <a:graphicFrameLocks/>
          </p:cNvGraphicFramePr>
          <p:nvPr/>
        </p:nvGraphicFramePr>
        <p:xfrm>
          <a:off x="4343400" y="990600"/>
          <a:ext cx="4365625" cy="593725"/>
        </p:xfrm>
        <a:graphic>
          <a:graphicData uri="http://schemas.openxmlformats.org/presentationml/2006/ole">
            <mc:AlternateContent xmlns:mc="http://schemas.openxmlformats.org/markup-compatibility/2006">
              <mc:Choice xmlns:v="urn:schemas-microsoft-com:vml" Requires="v">
                <p:oleObj spid="_x0000_s105927" r:id="rId7" imgW="2119980" imgH="291973" progId="Equation.DSMT4">
                  <p:embed/>
                </p:oleObj>
              </mc:Choice>
              <mc:Fallback>
                <p:oleObj r:id="rId7" imgW="2119980" imgH="291973" progId="Equation.DSMT4">
                  <p:embed/>
                  <p:pic>
                    <p:nvPicPr>
                      <p:cNvPr id="0" name="对象 7373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43400" y="990600"/>
                        <a:ext cx="436562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5479" name="对象 73738"/>
          <p:cNvGraphicFramePr>
            <a:graphicFrameLocks/>
          </p:cNvGraphicFramePr>
          <p:nvPr/>
        </p:nvGraphicFramePr>
        <p:xfrm>
          <a:off x="1066800" y="2514600"/>
          <a:ext cx="3016250" cy="560388"/>
        </p:xfrm>
        <a:graphic>
          <a:graphicData uri="http://schemas.openxmlformats.org/presentationml/2006/ole">
            <mc:AlternateContent xmlns:mc="http://schemas.openxmlformats.org/markup-compatibility/2006">
              <mc:Choice xmlns:v="urn:schemas-microsoft-com:vml" Requires="v">
                <p:oleObj spid="_x0000_s105928" r:id="rId9" imgW="1231366" imgH="228501" progId="Equation.DSMT4">
                  <p:embed/>
                </p:oleObj>
              </mc:Choice>
              <mc:Fallback>
                <p:oleObj r:id="rId9" imgW="1231366" imgH="228501" progId="Equation.DSMT4">
                  <p:embed/>
                  <p:pic>
                    <p:nvPicPr>
                      <p:cNvPr id="0" name="对象 7373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6800" y="2514600"/>
                        <a:ext cx="3016250"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5480" name="文本框 73739"/>
          <p:cNvSpPr txBox="1">
            <a:spLocks noChangeArrowheads="1"/>
          </p:cNvSpPr>
          <p:nvPr/>
        </p:nvSpPr>
        <p:spPr bwMode="auto">
          <a:xfrm>
            <a:off x="381000" y="2514600"/>
            <a:ext cx="990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a:t>2</a:t>
            </a:r>
            <a:r>
              <a:rPr lang="zh-CN" altLang="en-US" sz="2800"/>
              <a:t>：</a:t>
            </a:r>
          </a:p>
        </p:txBody>
      </p:sp>
      <p:sp>
        <p:nvSpPr>
          <p:cNvPr id="105481" name="直接连接符 73740"/>
          <p:cNvSpPr>
            <a:spLocks noChangeShapeType="1"/>
          </p:cNvSpPr>
          <p:nvPr/>
        </p:nvSpPr>
        <p:spPr bwMode="auto">
          <a:xfrm>
            <a:off x="5181600" y="4191000"/>
            <a:ext cx="3505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5482" name="直接连接符 73741"/>
          <p:cNvSpPr>
            <a:spLocks noChangeShapeType="1"/>
          </p:cNvSpPr>
          <p:nvPr/>
        </p:nvSpPr>
        <p:spPr bwMode="auto">
          <a:xfrm flipV="1">
            <a:off x="5181600" y="3581400"/>
            <a:ext cx="1447800" cy="609600"/>
          </a:xfrm>
          <a:prstGeom prst="line">
            <a:avLst/>
          </a:prstGeom>
          <a:noFill/>
          <a:ln w="19050">
            <a:solidFill>
              <a:srgbClr val="33CC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5483" name="直接连接符 73742"/>
          <p:cNvSpPr>
            <a:spLocks noChangeShapeType="1"/>
          </p:cNvSpPr>
          <p:nvPr/>
        </p:nvSpPr>
        <p:spPr bwMode="auto">
          <a:xfrm flipV="1">
            <a:off x="6629400" y="2590800"/>
            <a:ext cx="228600" cy="990600"/>
          </a:xfrm>
          <a:prstGeom prst="line">
            <a:avLst/>
          </a:prstGeom>
          <a:noFill/>
          <a:ln w="19050">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5484" name="直接连接符 73743"/>
          <p:cNvSpPr>
            <a:spLocks noChangeShapeType="1"/>
          </p:cNvSpPr>
          <p:nvPr/>
        </p:nvSpPr>
        <p:spPr bwMode="auto">
          <a:xfrm flipV="1">
            <a:off x="5181600" y="2590800"/>
            <a:ext cx="1676400" cy="1600200"/>
          </a:xfrm>
          <a:prstGeom prst="line">
            <a:avLst/>
          </a:prstGeom>
          <a:noFill/>
          <a:ln w="12700">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5485" name="直接连接符 73744"/>
          <p:cNvSpPr>
            <a:spLocks noChangeShapeType="1"/>
          </p:cNvSpPr>
          <p:nvPr/>
        </p:nvSpPr>
        <p:spPr bwMode="auto">
          <a:xfrm>
            <a:off x="6629400" y="3581400"/>
            <a:ext cx="6858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05486" name="对象 73745"/>
          <p:cNvGraphicFramePr>
            <a:graphicFrameLocks/>
          </p:cNvGraphicFramePr>
          <p:nvPr/>
        </p:nvGraphicFramePr>
        <p:xfrm>
          <a:off x="6248400" y="3581400"/>
          <a:ext cx="412750" cy="571500"/>
        </p:xfrm>
        <a:graphic>
          <a:graphicData uri="http://schemas.openxmlformats.org/presentationml/2006/ole">
            <mc:AlternateContent xmlns:mc="http://schemas.openxmlformats.org/markup-compatibility/2006">
              <mc:Choice xmlns:v="urn:schemas-microsoft-com:vml" Requires="v">
                <p:oleObj spid="_x0000_s105929" r:id="rId11" imgW="164885" imgH="228303" progId="Equation.DSMT4">
                  <p:embed/>
                </p:oleObj>
              </mc:Choice>
              <mc:Fallback>
                <p:oleObj r:id="rId11" imgW="164885" imgH="228303" progId="Equation.DSMT4">
                  <p:embed/>
                  <p:pic>
                    <p:nvPicPr>
                      <p:cNvPr id="0" name="对象 73745"/>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48400" y="3581400"/>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5487" name="对象 73746"/>
          <p:cNvGraphicFramePr>
            <a:graphicFrameLocks/>
          </p:cNvGraphicFramePr>
          <p:nvPr/>
        </p:nvGraphicFramePr>
        <p:xfrm>
          <a:off x="6781800" y="2514600"/>
          <a:ext cx="476250" cy="571500"/>
        </p:xfrm>
        <a:graphic>
          <a:graphicData uri="http://schemas.openxmlformats.org/presentationml/2006/ole">
            <mc:AlternateContent xmlns:mc="http://schemas.openxmlformats.org/markup-compatibility/2006">
              <mc:Choice xmlns:v="urn:schemas-microsoft-com:vml" Requires="v">
                <p:oleObj spid="_x0000_s105930" r:id="rId13" imgW="190417" imgH="228501" progId="Equation.DSMT4">
                  <p:embed/>
                </p:oleObj>
              </mc:Choice>
              <mc:Fallback>
                <p:oleObj r:id="rId13" imgW="190417" imgH="228501" progId="Equation.DSMT4">
                  <p:embed/>
                  <p:pic>
                    <p:nvPicPr>
                      <p:cNvPr id="0" name="对象 73746"/>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81800" y="2514600"/>
                        <a:ext cx="4762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5488" name="对象 73747"/>
          <p:cNvGraphicFramePr>
            <a:graphicFrameLocks/>
          </p:cNvGraphicFramePr>
          <p:nvPr/>
        </p:nvGraphicFramePr>
        <p:xfrm>
          <a:off x="5943600" y="2667000"/>
          <a:ext cx="427038" cy="463550"/>
        </p:xfrm>
        <a:graphic>
          <a:graphicData uri="http://schemas.openxmlformats.org/presentationml/2006/ole">
            <mc:AlternateContent xmlns:mc="http://schemas.openxmlformats.org/markup-compatibility/2006">
              <mc:Choice xmlns:v="urn:schemas-microsoft-com:vml" Requires="v">
                <p:oleObj spid="_x0000_s105931" r:id="rId15" imgW="152202" imgH="164885" progId="Equation.DSMT4">
                  <p:embed/>
                </p:oleObj>
              </mc:Choice>
              <mc:Fallback>
                <p:oleObj r:id="rId15" imgW="152202" imgH="164885" progId="Equation.DSMT4">
                  <p:embed/>
                  <p:pic>
                    <p:nvPicPr>
                      <p:cNvPr id="0" name="对象 73747"/>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943600" y="2667000"/>
                        <a:ext cx="427038"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5489" name="对象 73748"/>
          <p:cNvGraphicFramePr>
            <a:graphicFrameLocks/>
          </p:cNvGraphicFramePr>
          <p:nvPr/>
        </p:nvGraphicFramePr>
        <p:xfrm>
          <a:off x="5791200" y="3733800"/>
          <a:ext cx="385763" cy="533400"/>
        </p:xfrm>
        <a:graphic>
          <a:graphicData uri="http://schemas.openxmlformats.org/presentationml/2006/ole">
            <mc:AlternateContent xmlns:mc="http://schemas.openxmlformats.org/markup-compatibility/2006">
              <mc:Choice xmlns:v="urn:schemas-microsoft-com:vml" Requires="v">
                <p:oleObj spid="_x0000_s105932" r:id="rId17" imgW="164885" imgH="228303" progId="Equation.DSMT4">
                  <p:embed/>
                </p:oleObj>
              </mc:Choice>
              <mc:Fallback>
                <p:oleObj r:id="rId17" imgW="164885" imgH="228303" progId="Equation.DSMT4">
                  <p:embed/>
                  <p:pic>
                    <p:nvPicPr>
                      <p:cNvPr id="0" name="对象 73748"/>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791200" y="3733800"/>
                        <a:ext cx="3857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5490" name="对象 73749"/>
          <p:cNvGraphicFramePr>
            <a:graphicFrameLocks/>
          </p:cNvGraphicFramePr>
          <p:nvPr/>
        </p:nvGraphicFramePr>
        <p:xfrm>
          <a:off x="6781800" y="3048000"/>
          <a:ext cx="385763" cy="495300"/>
        </p:xfrm>
        <a:graphic>
          <a:graphicData uri="http://schemas.openxmlformats.org/presentationml/2006/ole">
            <mc:AlternateContent xmlns:mc="http://schemas.openxmlformats.org/markup-compatibility/2006">
              <mc:Choice xmlns:v="urn:schemas-microsoft-com:vml" Requires="v">
                <p:oleObj spid="_x0000_s105933" r:id="rId19" imgW="177492" imgH="228204" progId="Equation.DSMT4">
                  <p:embed/>
                </p:oleObj>
              </mc:Choice>
              <mc:Fallback>
                <p:oleObj r:id="rId19" imgW="177492" imgH="228204" progId="Equation.DSMT4">
                  <p:embed/>
                  <p:pic>
                    <p:nvPicPr>
                      <p:cNvPr id="0" name="对象 73749"/>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781800" y="3048000"/>
                        <a:ext cx="38576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5491" name="对象 73750"/>
          <p:cNvGraphicFramePr>
            <a:graphicFrameLocks/>
          </p:cNvGraphicFramePr>
          <p:nvPr/>
        </p:nvGraphicFramePr>
        <p:xfrm>
          <a:off x="5137150" y="3582988"/>
          <a:ext cx="415925" cy="536575"/>
        </p:xfrm>
        <a:graphic>
          <a:graphicData uri="http://schemas.openxmlformats.org/presentationml/2006/ole">
            <mc:AlternateContent xmlns:mc="http://schemas.openxmlformats.org/markup-compatibility/2006">
              <mc:Choice xmlns:v="urn:schemas-microsoft-com:vml" Requires="v">
                <p:oleObj spid="_x0000_s105934" r:id="rId21" imgW="177492" imgH="228204" progId="Equation.DSMT4">
                  <p:embed/>
                </p:oleObj>
              </mc:Choice>
              <mc:Fallback>
                <p:oleObj r:id="rId21" imgW="177492" imgH="228204" progId="Equation.DSMT4">
                  <p:embed/>
                  <p:pic>
                    <p:nvPicPr>
                      <p:cNvPr id="0" name="对象 73750"/>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137150" y="3582988"/>
                        <a:ext cx="41592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5492" name="任意多边形 73751"/>
          <p:cNvSpPr>
            <a:spLocks noChangeArrowheads="1"/>
          </p:cNvSpPr>
          <p:nvPr/>
        </p:nvSpPr>
        <p:spPr bwMode="auto">
          <a:xfrm>
            <a:off x="5638800" y="4038600"/>
            <a:ext cx="76200" cy="152400"/>
          </a:xfrm>
          <a:custGeom>
            <a:avLst/>
            <a:gdLst>
              <a:gd name="T0" fmla="*/ 0 w 21600"/>
              <a:gd name="T1" fmla="*/ 0 h 21600"/>
              <a:gd name="T2" fmla="*/ 268817 w 21600"/>
              <a:gd name="T3" fmla="*/ 1075267 h 21600"/>
              <a:gd name="T4" fmla="*/ 0 w 21600"/>
              <a:gd name="T5" fmla="*/ 0 h 21600"/>
              <a:gd name="T6" fmla="*/ 268817 w 21600"/>
              <a:gd name="T7" fmla="*/ 1075267 h 21600"/>
              <a:gd name="T8" fmla="*/ 0 w 21600"/>
              <a:gd name="T9" fmla="*/ 1075267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5493" name="任意多边形 73752"/>
          <p:cNvSpPr>
            <a:spLocks noChangeArrowheads="1"/>
          </p:cNvSpPr>
          <p:nvPr/>
        </p:nvSpPr>
        <p:spPr bwMode="auto">
          <a:xfrm>
            <a:off x="6705600" y="3352800"/>
            <a:ext cx="152400" cy="228600"/>
          </a:xfrm>
          <a:custGeom>
            <a:avLst/>
            <a:gdLst>
              <a:gd name="T0" fmla="*/ 0 w 21600"/>
              <a:gd name="T1" fmla="*/ 0 h 21600"/>
              <a:gd name="T2" fmla="*/ 1075267 w 21600"/>
              <a:gd name="T3" fmla="*/ 2419350 h 21600"/>
              <a:gd name="T4" fmla="*/ 0 w 21600"/>
              <a:gd name="T5" fmla="*/ 0 h 21600"/>
              <a:gd name="T6" fmla="*/ 1075267 w 21600"/>
              <a:gd name="T7" fmla="*/ 2419350 h 21600"/>
              <a:gd name="T8" fmla="*/ 0 w 21600"/>
              <a:gd name="T9" fmla="*/ 241935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5494" name="任意多边形 73753"/>
          <p:cNvSpPr>
            <a:spLocks noChangeArrowheads="1"/>
          </p:cNvSpPr>
          <p:nvPr/>
        </p:nvSpPr>
        <p:spPr bwMode="auto">
          <a:xfrm>
            <a:off x="5257800" y="3962400"/>
            <a:ext cx="228600" cy="228600"/>
          </a:xfrm>
          <a:custGeom>
            <a:avLst/>
            <a:gdLst>
              <a:gd name="T0" fmla="*/ 0 w 21600"/>
              <a:gd name="T1" fmla="*/ 0 h 21600"/>
              <a:gd name="T2" fmla="*/ 2419350 w 21600"/>
              <a:gd name="T3" fmla="*/ 2419350 h 21600"/>
              <a:gd name="T4" fmla="*/ 0 w 21600"/>
              <a:gd name="T5" fmla="*/ 0 h 21600"/>
              <a:gd name="T6" fmla="*/ 2419350 w 21600"/>
              <a:gd name="T7" fmla="*/ 2419350 h 21600"/>
              <a:gd name="T8" fmla="*/ 0 w 21600"/>
              <a:gd name="T9" fmla="*/ 241935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5495" name="矩形 73755"/>
          <p:cNvSpPr>
            <a:spLocks noChangeArrowheads="1"/>
          </p:cNvSpPr>
          <p:nvPr/>
        </p:nvSpPr>
        <p:spPr bwMode="auto">
          <a:xfrm>
            <a:off x="0" y="3176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105496" name="对象 73754"/>
          <p:cNvGraphicFramePr>
            <a:graphicFrameLocks/>
          </p:cNvGraphicFramePr>
          <p:nvPr/>
        </p:nvGraphicFramePr>
        <p:xfrm>
          <a:off x="381000" y="3200400"/>
          <a:ext cx="4724400" cy="669925"/>
        </p:xfrm>
        <a:graphic>
          <a:graphicData uri="http://schemas.openxmlformats.org/presentationml/2006/ole">
            <mc:AlternateContent xmlns:mc="http://schemas.openxmlformats.org/markup-compatibility/2006">
              <mc:Choice xmlns:v="urn:schemas-microsoft-com:vml" Requires="v">
                <p:oleObj spid="_x0000_s105935" r:id="rId23" imgW="2056507" imgH="291973" progId="Equation.DSMT4">
                  <p:embed/>
                </p:oleObj>
              </mc:Choice>
              <mc:Fallback>
                <p:oleObj r:id="rId23" imgW="2056507" imgH="291973" progId="Equation.DSMT4">
                  <p:embed/>
                  <p:pic>
                    <p:nvPicPr>
                      <p:cNvPr id="0" name="对象 73754"/>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81000" y="3200400"/>
                        <a:ext cx="4724400"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5497" name="对象 73756"/>
          <p:cNvGraphicFramePr>
            <a:graphicFrameLocks/>
          </p:cNvGraphicFramePr>
          <p:nvPr/>
        </p:nvGraphicFramePr>
        <p:xfrm>
          <a:off x="228600" y="4267200"/>
          <a:ext cx="4953000" cy="569913"/>
        </p:xfrm>
        <a:graphic>
          <a:graphicData uri="http://schemas.openxmlformats.org/presentationml/2006/ole">
            <mc:AlternateContent xmlns:mc="http://schemas.openxmlformats.org/markup-compatibility/2006">
              <mc:Choice xmlns:v="urn:schemas-microsoft-com:vml" Requires="v">
                <p:oleObj spid="_x0000_s105936" r:id="rId25" imgW="2069202" imgH="241195" progId="Equation.DSMT4">
                  <p:embed/>
                </p:oleObj>
              </mc:Choice>
              <mc:Fallback>
                <p:oleObj r:id="rId25" imgW="2069202" imgH="241195" progId="Equation.DSMT4">
                  <p:embed/>
                  <p:pic>
                    <p:nvPicPr>
                      <p:cNvPr id="0" name="对象 73756"/>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28600" y="4267200"/>
                        <a:ext cx="4953000"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5498" name="矩形 73758"/>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105499" name="对象 73757"/>
          <p:cNvGraphicFramePr>
            <a:graphicFrameLocks/>
          </p:cNvGraphicFramePr>
          <p:nvPr/>
        </p:nvGraphicFramePr>
        <p:xfrm>
          <a:off x="3962400" y="5181600"/>
          <a:ext cx="3657600" cy="981075"/>
        </p:xfrm>
        <a:graphic>
          <a:graphicData uri="http://schemas.openxmlformats.org/presentationml/2006/ole">
            <mc:AlternateContent xmlns:mc="http://schemas.openxmlformats.org/markup-compatibility/2006">
              <mc:Choice xmlns:v="urn:schemas-microsoft-com:vml" Requires="v">
                <p:oleObj spid="_x0000_s105937" r:id="rId27" imgW="1701800" imgH="457200" progId="Equation.DSMT4">
                  <p:embed/>
                </p:oleObj>
              </mc:Choice>
              <mc:Fallback>
                <p:oleObj r:id="rId27" imgW="1701800" imgH="457200" progId="Equation.DSMT4">
                  <p:embed/>
                  <p:pic>
                    <p:nvPicPr>
                      <p:cNvPr id="0" name="对象 73757"/>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962400" y="5181600"/>
                        <a:ext cx="36576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5500" name="直接连接符 73759"/>
          <p:cNvSpPr>
            <a:spLocks noChangeShapeType="1"/>
          </p:cNvSpPr>
          <p:nvPr/>
        </p:nvSpPr>
        <p:spPr bwMode="auto">
          <a:xfrm>
            <a:off x="3733800" y="4800600"/>
            <a:ext cx="685800" cy="685800"/>
          </a:xfrm>
          <a:prstGeom prst="line">
            <a:avLst/>
          </a:prstGeom>
          <a:noFill/>
          <a:ln w="57150">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5501" name="直接连接符 73760"/>
          <p:cNvSpPr>
            <a:spLocks noChangeShapeType="1"/>
          </p:cNvSpPr>
          <p:nvPr/>
        </p:nvSpPr>
        <p:spPr bwMode="auto">
          <a:xfrm flipV="1">
            <a:off x="5181600" y="3200400"/>
            <a:ext cx="228600" cy="990600"/>
          </a:xfrm>
          <a:prstGeom prst="line">
            <a:avLst/>
          </a:prstGeom>
          <a:noFill/>
          <a:ln w="19050">
            <a:solidFill>
              <a:srgbClr val="FF00FF"/>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5502" name="任意多边形 73761"/>
          <p:cNvSpPr>
            <a:spLocks noChangeArrowheads="1"/>
          </p:cNvSpPr>
          <p:nvPr/>
        </p:nvSpPr>
        <p:spPr bwMode="auto">
          <a:xfrm>
            <a:off x="5486400" y="3886200"/>
            <a:ext cx="152400" cy="304800"/>
          </a:xfrm>
          <a:custGeom>
            <a:avLst/>
            <a:gdLst>
              <a:gd name="T0" fmla="*/ 0 w 21600"/>
              <a:gd name="T1" fmla="*/ 0 h 21600"/>
              <a:gd name="T2" fmla="*/ 1075267 w 21600"/>
              <a:gd name="T3" fmla="*/ 4301067 h 21600"/>
              <a:gd name="T4" fmla="*/ 0 w 21600"/>
              <a:gd name="T5" fmla="*/ 0 h 21600"/>
              <a:gd name="T6" fmla="*/ 1075267 w 21600"/>
              <a:gd name="T7" fmla="*/ 4301067 h 21600"/>
              <a:gd name="T8" fmla="*/ 0 w 21600"/>
              <a:gd name="T9" fmla="*/ 4301067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105503" name="对象 73762"/>
          <p:cNvGraphicFramePr>
            <a:graphicFrameLocks/>
          </p:cNvGraphicFramePr>
          <p:nvPr/>
        </p:nvGraphicFramePr>
        <p:xfrm>
          <a:off x="5514975" y="3729038"/>
          <a:ext cx="327025" cy="385762"/>
        </p:xfrm>
        <a:graphic>
          <a:graphicData uri="http://schemas.openxmlformats.org/presentationml/2006/ole">
            <mc:AlternateContent xmlns:mc="http://schemas.openxmlformats.org/markup-compatibility/2006">
              <mc:Choice xmlns:v="urn:schemas-microsoft-com:vml" Requires="v">
                <p:oleObj spid="_x0000_s105938" r:id="rId29" imgW="139518" imgH="164885" progId="Equation.DSMT4">
                  <p:embed/>
                </p:oleObj>
              </mc:Choice>
              <mc:Fallback>
                <p:oleObj r:id="rId29" imgW="139518" imgH="164885" progId="Equation.DSMT4">
                  <p:embed/>
                  <p:pic>
                    <p:nvPicPr>
                      <p:cNvPr id="0" name="对象 73762"/>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514975" y="3729038"/>
                        <a:ext cx="327025"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5504" name="对象 73763"/>
          <p:cNvGraphicFramePr>
            <a:graphicFrameLocks/>
          </p:cNvGraphicFramePr>
          <p:nvPr/>
        </p:nvGraphicFramePr>
        <p:xfrm>
          <a:off x="8001000" y="5410200"/>
          <a:ext cx="839788" cy="560388"/>
        </p:xfrm>
        <a:graphic>
          <a:graphicData uri="http://schemas.openxmlformats.org/presentationml/2006/ole">
            <mc:AlternateContent xmlns:mc="http://schemas.openxmlformats.org/markup-compatibility/2006">
              <mc:Choice xmlns:v="urn:schemas-microsoft-com:vml" Requires="v">
                <p:oleObj spid="_x0000_s105939" r:id="rId31" imgW="342751" imgH="228501" progId="Equation.DSMT4">
                  <p:embed/>
                </p:oleObj>
              </mc:Choice>
              <mc:Fallback>
                <p:oleObj r:id="rId31" imgW="342751" imgH="228501" progId="Equation.DSMT4">
                  <p:embed/>
                  <p:pic>
                    <p:nvPicPr>
                      <p:cNvPr id="0" name="对象 73763"/>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8001000" y="5410200"/>
                        <a:ext cx="839788"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文本框 74755"/>
          <p:cNvSpPr txBox="1">
            <a:spLocks noChangeArrowheads="1"/>
          </p:cNvSpPr>
          <p:nvPr/>
        </p:nvSpPr>
        <p:spPr bwMode="auto">
          <a:xfrm>
            <a:off x="304800" y="304800"/>
            <a:ext cx="1981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例题</a:t>
            </a:r>
            <a:r>
              <a:rPr lang="en-US" altLang="zh-CN" sz="2800"/>
              <a:t>1</a:t>
            </a:r>
            <a:r>
              <a:rPr lang="zh-CN" altLang="en-US" sz="2800"/>
              <a:t>：</a:t>
            </a:r>
          </a:p>
        </p:txBody>
      </p:sp>
      <p:sp>
        <p:nvSpPr>
          <p:cNvPr id="106499" name="文本框 74756"/>
          <p:cNvSpPr txBox="1">
            <a:spLocks noChangeArrowheads="1"/>
          </p:cNvSpPr>
          <p:nvPr/>
        </p:nvSpPr>
        <p:spPr bwMode="auto">
          <a:xfrm>
            <a:off x="457200" y="1058863"/>
            <a:ext cx="4343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质点运动方程</a:t>
            </a:r>
          </a:p>
        </p:txBody>
      </p:sp>
      <p:sp>
        <p:nvSpPr>
          <p:cNvPr id="106500" name="矩形 74758"/>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106501" name="对象 74757"/>
          <p:cNvGraphicFramePr>
            <a:graphicFrameLocks/>
          </p:cNvGraphicFramePr>
          <p:nvPr/>
        </p:nvGraphicFramePr>
        <p:xfrm>
          <a:off x="3060700" y="1066800"/>
          <a:ext cx="5003800" cy="512763"/>
        </p:xfrm>
        <a:graphic>
          <a:graphicData uri="http://schemas.openxmlformats.org/presentationml/2006/ole">
            <mc:AlternateContent xmlns:mc="http://schemas.openxmlformats.org/markup-compatibility/2006">
              <mc:Choice xmlns:v="urn:schemas-microsoft-com:vml" Requires="v">
                <p:oleObj spid="_x0000_s106653" r:id="rId3" imgW="2130825" imgH="215619" progId="Equation.DSMT4">
                  <p:embed/>
                </p:oleObj>
              </mc:Choice>
              <mc:Fallback>
                <p:oleObj r:id="rId3" imgW="2130825" imgH="215619" progId="Equation.DSMT4">
                  <p:embed/>
                  <p:pic>
                    <p:nvPicPr>
                      <p:cNvPr id="0" name="对象 7475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0700" y="1066800"/>
                        <a:ext cx="5003800"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6502" name="文本框 74759"/>
          <p:cNvSpPr txBox="1">
            <a:spLocks noChangeArrowheads="1"/>
          </p:cNvSpPr>
          <p:nvPr/>
        </p:nvSpPr>
        <p:spPr bwMode="auto">
          <a:xfrm>
            <a:off x="8229600" y="1066800"/>
            <a:ext cx="914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求：</a:t>
            </a:r>
          </a:p>
        </p:txBody>
      </p:sp>
      <p:sp>
        <p:nvSpPr>
          <p:cNvPr id="106503" name="文本框 74760"/>
          <p:cNvSpPr txBox="1">
            <a:spLocks noChangeArrowheads="1"/>
          </p:cNvSpPr>
          <p:nvPr/>
        </p:nvSpPr>
        <p:spPr bwMode="auto">
          <a:xfrm>
            <a:off x="304800" y="1752600"/>
            <a:ext cx="1143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a:t>
            </a:r>
            <a:r>
              <a:rPr lang="en-US" altLang="zh-CN" sz="2800"/>
              <a:t>1</a:t>
            </a:r>
            <a:r>
              <a:rPr lang="zh-CN" altLang="en-US" sz="2800"/>
              <a:t>）</a:t>
            </a:r>
          </a:p>
        </p:txBody>
      </p:sp>
      <p:graphicFrame>
        <p:nvGraphicFramePr>
          <p:cNvPr id="106504" name="对象 74761"/>
          <p:cNvGraphicFramePr>
            <a:graphicFrameLocks/>
          </p:cNvGraphicFramePr>
          <p:nvPr/>
        </p:nvGraphicFramePr>
        <p:xfrm>
          <a:off x="1387475" y="1703388"/>
          <a:ext cx="3321050" cy="582612"/>
        </p:xfrm>
        <a:graphic>
          <a:graphicData uri="http://schemas.openxmlformats.org/presentationml/2006/ole">
            <mc:AlternateContent xmlns:mc="http://schemas.openxmlformats.org/markup-compatibility/2006">
              <mc:Choice xmlns:v="urn:schemas-microsoft-com:vml" Requires="v">
                <p:oleObj spid="_x0000_s106654" r:id="rId5" imgW="1358310" imgH="241195" progId="Equation.DSMT4">
                  <p:embed/>
                </p:oleObj>
              </mc:Choice>
              <mc:Fallback>
                <p:oleObj r:id="rId5" imgW="1358310" imgH="241195" progId="Equation.DSMT4">
                  <p:embed/>
                  <p:pic>
                    <p:nvPicPr>
                      <p:cNvPr id="0" name="对象 7476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7475" y="1703388"/>
                        <a:ext cx="3321050"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6505" name="对象 74763"/>
          <p:cNvGraphicFramePr>
            <a:graphicFrameLocks/>
          </p:cNvGraphicFramePr>
          <p:nvPr/>
        </p:nvGraphicFramePr>
        <p:xfrm>
          <a:off x="1543050" y="2438400"/>
          <a:ext cx="2824163" cy="522288"/>
        </p:xfrm>
        <a:graphic>
          <a:graphicData uri="http://schemas.openxmlformats.org/presentationml/2006/ole">
            <mc:AlternateContent xmlns:mc="http://schemas.openxmlformats.org/markup-compatibility/2006">
              <mc:Choice xmlns:v="urn:schemas-microsoft-com:vml" Requires="v">
                <p:oleObj spid="_x0000_s106655" r:id="rId7" imgW="1154197" imgH="215619" progId="Equation.DSMT4">
                  <p:embed/>
                </p:oleObj>
              </mc:Choice>
              <mc:Fallback>
                <p:oleObj r:id="rId7" imgW="1154197" imgH="215619" progId="Equation.DSMT4">
                  <p:embed/>
                  <p:pic>
                    <p:nvPicPr>
                      <p:cNvPr id="0" name="对象 7476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3050" y="2438400"/>
                        <a:ext cx="282416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6506" name="文本框 74764"/>
          <p:cNvSpPr txBox="1">
            <a:spLocks noChangeArrowheads="1"/>
          </p:cNvSpPr>
          <p:nvPr/>
        </p:nvSpPr>
        <p:spPr bwMode="auto">
          <a:xfrm>
            <a:off x="304800" y="2438400"/>
            <a:ext cx="1143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a:t>
            </a:r>
            <a:r>
              <a:rPr lang="en-US" altLang="zh-CN" sz="2800"/>
              <a:t>2</a:t>
            </a:r>
            <a:r>
              <a:rPr lang="zh-CN" altLang="en-US" sz="2800"/>
              <a:t>）</a:t>
            </a:r>
          </a:p>
        </p:txBody>
      </p:sp>
      <p:sp>
        <p:nvSpPr>
          <p:cNvPr id="106507" name="文本框 74765"/>
          <p:cNvSpPr txBox="1">
            <a:spLocks noChangeArrowheads="1"/>
          </p:cNvSpPr>
          <p:nvPr/>
        </p:nvSpPr>
        <p:spPr bwMode="auto">
          <a:xfrm>
            <a:off x="304800" y="2971800"/>
            <a:ext cx="1143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a:t>
            </a:r>
            <a:r>
              <a:rPr lang="en-US" altLang="zh-CN" sz="2800"/>
              <a:t>3</a:t>
            </a:r>
            <a:r>
              <a:rPr lang="zh-CN" altLang="en-US" sz="2800"/>
              <a:t>）</a:t>
            </a:r>
          </a:p>
        </p:txBody>
      </p:sp>
      <p:graphicFrame>
        <p:nvGraphicFramePr>
          <p:cNvPr id="106508" name="对象 74766"/>
          <p:cNvGraphicFramePr>
            <a:graphicFrameLocks/>
          </p:cNvGraphicFramePr>
          <p:nvPr/>
        </p:nvGraphicFramePr>
        <p:xfrm>
          <a:off x="1295400" y="2971800"/>
          <a:ext cx="4130675" cy="552450"/>
        </p:xfrm>
        <a:graphic>
          <a:graphicData uri="http://schemas.openxmlformats.org/presentationml/2006/ole">
            <mc:AlternateContent xmlns:mc="http://schemas.openxmlformats.org/markup-compatibility/2006">
              <mc:Choice xmlns:v="urn:schemas-microsoft-com:vml" Requires="v">
                <p:oleObj spid="_x0000_s106656" r:id="rId9" imgW="1689100" imgH="228600" progId="Equation.DSMT4">
                  <p:embed/>
                </p:oleObj>
              </mc:Choice>
              <mc:Fallback>
                <p:oleObj r:id="rId9" imgW="1689100" imgH="228600" progId="Equation.DSMT4">
                  <p:embed/>
                  <p:pic>
                    <p:nvPicPr>
                      <p:cNvPr id="0" name="对象 7476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95400" y="2971800"/>
                        <a:ext cx="41306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6509" name="文本框 74767"/>
          <p:cNvSpPr txBox="1">
            <a:spLocks noChangeArrowheads="1"/>
          </p:cNvSpPr>
          <p:nvPr/>
        </p:nvSpPr>
        <p:spPr bwMode="auto">
          <a:xfrm>
            <a:off x="228600" y="3581400"/>
            <a:ext cx="594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a:t>
            </a:r>
            <a:r>
              <a:rPr lang="en-US" altLang="zh-CN" sz="2800"/>
              <a:t>4</a:t>
            </a:r>
            <a:r>
              <a:rPr lang="zh-CN" altLang="en-US" sz="2800"/>
              <a:t>）什么位置动能和势能相等？</a:t>
            </a:r>
          </a:p>
        </p:txBody>
      </p:sp>
      <p:sp>
        <p:nvSpPr>
          <p:cNvPr id="106510" name="文本框 74768"/>
          <p:cNvSpPr txBox="1">
            <a:spLocks noChangeArrowheads="1"/>
          </p:cNvSpPr>
          <p:nvPr/>
        </p:nvSpPr>
        <p:spPr bwMode="auto">
          <a:xfrm>
            <a:off x="304800" y="4191000"/>
            <a:ext cx="8686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a:t>
            </a:r>
            <a:r>
              <a:rPr lang="en-US" altLang="zh-CN" sz="2800"/>
              <a:t>5</a:t>
            </a:r>
            <a:r>
              <a:rPr lang="zh-CN" altLang="en-US" sz="2800"/>
              <a:t>）什么时刻质点位移是</a:t>
            </a:r>
            <a:r>
              <a:rPr lang="en-US" altLang="zh-CN" sz="2800"/>
              <a:t>3cm</a:t>
            </a:r>
            <a:r>
              <a:rPr lang="zh-CN" altLang="en-US" sz="2800"/>
              <a:t>，且向</a:t>
            </a:r>
            <a:r>
              <a:rPr lang="en-US" altLang="zh-CN" sz="2800"/>
              <a:t>x</a:t>
            </a:r>
            <a:r>
              <a:rPr lang="zh-CN" altLang="en-US" sz="2800"/>
              <a:t>负方向运动？此时</a:t>
            </a:r>
            <a:r>
              <a:rPr lang="en-US" altLang="zh-CN" sz="2800"/>
              <a:t>v=?</a:t>
            </a:r>
            <a:r>
              <a:rPr lang="zh-CN" altLang="en-US" sz="2800"/>
              <a:t>，又再经多长时间返回平衡位置？</a:t>
            </a:r>
          </a:p>
        </p:txBody>
      </p:sp>
      <p:sp>
        <p:nvSpPr>
          <p:cNvPr id="106511" name="文本框 74769"/>
          <p:cNvSpPr txBox="1">
            <a:spLocks noChangeArrowheads="1"/>
          </p:cNvSpPr>
          <p:nvPr/>
        </p:nvSpPr>
        <p:spPr bwMode="auto">
          <a:xfrm>
            <a:off x="304800" y="5334000"/>
            <a:ext cx="1143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a:t>
            </a:r>
            <a:r>
              <a:rPr lang="en-US" altLang="zh-CN" sz="2800"/>
              <a:t>6</a:t>
            </a:r>
            <a:r>
              <a:rPr lang="zh-CN" altLang="en-US" sz="2800"/>
              <a:t>）</a:t>
            </a:r>
          </a:p>
        </p:txBody>
      </p:sp>
      <p:graphicFrame>
        <p:nvGraphicFramePr>
          <p:cNvPr id="106512" name="对象 74770"/>
          <p:cNvGraphicFramePr>
            <a:graphicFrameLocks/>
          </p:cNvGraphicFramePr>
          <p:nvPr/>
        </p:nvGraphicFramePr>
        <p:xfrm>
          <a:off x="1277938" y="5334000"/>
          <a:ext cx="3317875" cy="531813"/>
        </p:xfrm>
        <a:graphic>
          <a:graphicData uri="http://schemas.openxmlformats.org/presentationml/2006/ole">
            <mc:AlternateContent xmlns:mc="http://schemas.openxmlformats.org/markup-compatibility/2006">
              <mc:Choice xmlns:v="urn:schemas-microsoft-com:vml" Requires="v">
                <p:oleObj spid="_x0000_s106657" r:id="rId11" imgW="1344449" imgH="215619" progId="Equation.DSMT4">
                  <p:embed/>
                </p:oleObj>
              </mc:Choice>
              <mc:Fallback>
                <p:oleObj r:id="rId11" imgW="1344449" imgH="215619" progId="Equation.DSMT4">
                  <p:embed/>
                  <p:pic>
                    <p:nvPicPr>
                      <p:cNvPr id="0" name="对象 74770"/>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77938" y="5334000"/>
                        <a:ext cx="3317875"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文本框 75779"/>
          <p:cNvSpPr txBox="1">
            <a:spLocks noChangeArrowheads="1"/>
          </p:cNvSpPr>
          <p:nvPr/>
        </p:nvSpPr>
        <p:spPr bwMode="auto">
          <a:xfrm>
            <a:off x="990600" y="381000"/>
            <a:ext cx="1143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a:t>
            </a:r>
            <a:r>
              <a:rPr lang="en-US" altLang="zh-CN" sz="2800"/>
              <a:t>1</a:t>
            </a:r>
            <a:r>
              <a:rPr lang="zh-CN" altLang="en-US" sz="2800"/>
              <a:t>）</a:t>
            </a:r>
          </a:p>
        </p:txBody>
      </p:sp>
      <p:sp>
        <p:nvSpPr>
          <p:cNvPr id="107523" name="文本框 75780"/>
          <p:cNvSpPr txBox="1">
            <a:spLocks noChangeArrowheads="1"/>
          </p:cNvSpPr>
          <p:nvPr/>
        </p:nvSpPr>
        <p:spPr bwMode="auto">
          <a:xfrm>
            <a:off x="304800" y="296863"/>
            <a:ext cx="990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解：</a:t>
            </a:r>
          </a:p>
        </p:txBody>
      </p:sp>
      <p:graphicFrame>
        <p:nvGraphicFramePr>
          <p:cNvPr id="107524" name="对象 75781"/>
          <p:cNvGraphicFramePr>
            <a:graphicFrameLocks/>
          </p:cNvGraphicFramePr>
          <p:nvPr/>
        </p:nvGraphicFramePr>
        <p:xfrm>
          <a:off x="2057400" y="381000"/>
          <a:ext cx="3321050" cy="582613"/>
        </p:xfrm>
        <a:graphic>
          <a:graphicData uri="http://schemas.openxmlformats.org/presentationml/2006/ole">
            <mc:AlternateContent xmlns:mc="http://schemas.openxmlformats.org/markup-compatibility/2006">
              <mc:Choice xmlns:v="urn:schemas-microsoft-com:vml" Requires="v">
                <p:oleObj spid="_x0000_s107876" r:id="rId3" imgW="1358310" imgH="241195" progId="Equation.DSMT4">
                  <p:embed/>
                </p:oleObj>
              </mc:Choice>
              <mc:Fallback>
                <p:oleObj r:id="rId3" imgW="1358310" imgH="241195" progId="Equation.DSMT4">
                  <p:embed/>
                  <p:pic>
                    <p:nvPicPr>
                      <p:cNvPr id="0" name="对象 7578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381000"/>
                        <a:ext cx="332105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7525" name="对象 75782"/>
          <p:cNvGraphicFramePr>
            <a:graphicFrameLocks/>
          </p:cNvGraphicFramePr>
          <p:nvPr/>
        </p:nvGraphicFramePr>
        <p:xfrm>
          <a:off x="762000" y="1066800"/>
          <a:ext cx="5003800" cy="512763"/>
        </p:xfrm>
        <a:graphic>
          <a:graphicData uri="http://schemas.openxmlformats.org/presentationml/2006/ole">
            <mc:AlternateContent xmlns:mc="http://schemas.openxmlformats.org/markup-compatibility/2006">
              <mc:Choice xmlns:v="urn:schemas-microsoft-com:vml" Requires="v">
                <p:oleObj spid="_x0000_s107877" r:id="rId5" imgW="2130825" imgH="215619" progId="Equation.DSMT4">
                  <p:embed/>
                </p:oleObj>
              </mc:Choice>
              <mc:Fallback>
                <p:oleObj r:id="rId5" imgW="2130825" imgH="215619" progId="Equation.DSMT4">
                  <p:embed/>
                  <p:pic>
                    <p:nvPicPr>
                      <p:cNvPr id="0" name="对象 7578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1066800"/>
                        <a:ext cx="5003800"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7526" name="矩形 75784"/>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107527" name="对象 75783"/>
          <p:cNvGraphicFramePr>
            <a:graphicFrameLocks/>
          </p:cNvGraphicFramePr>
          <p:nvPr/>
        </p:nvGraphicFramePr>
        <p:xfrm>
          <a:off x="533400" y="1676400"/>
          <a:ext cx="8378825" cy="804863"/>
        </p:xfrm>
        <a:graphic>
          <a:graphicData uri="http://schemas.openxmlformats.org/presentationml/2006/ole">
            <mc:AlternateContent xmlns:mc="http://schemas.openxmlformats.org/markup-compatibility/2006">
              <mc:Choice xmlns:v="urn:schemas-microsoft-com:vml" Requires="v">
                <p:oleObj spid="_x0000_s107878" r:id="rId7" imgW="4062237" imgH="393529" progId="Equation.DSMT4">
                  <p:embed/>
                </p:oleObj>
              </mc:Choice>
              <mc:Fallback>
                <p:oleObj r:id="rId7" imgW="4062237" imgH="393529" progId="Equation.DSMT4">
                  <p:embed/>
                  <p:pic>
                    <p:nvPicPr>
                      <p:cNvPr id="0" name="对象 7578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400" y="1676400"/>
                        <a:ext cx="8378825"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7528" name="对象 75785"/>
          <p:cNvGraphicFramePr>
            <a:graphicFrameLocks/>
          </p:cNvGraphicFramePr>
          <p:nvPr/>
        </p:nvGraphicFramePr>
        <p:xfrm>
          <a:off x="6248400" y="1066800"/>
          <a:ext cx="869950" cy="420688"/>
        </p:xfrm>
        <a:graphic>
          <a:graphicData uri="http://schemas.openxmlformats.org/presentationml/2006/ole">
            <mc:AlternateContent xmlns:mc="http://schemas.openxmlformats.org/markup-compatibility/2006">
              <mc:Choice xmlns:v="urn:schemas-microsoft-com:vml" Requires="v">
                <p:oleObj spid="_x0000_s107879" r:id="rId9" imgW="367662" imgH="177492" progId="Equation.DSMT4">
                  <p:embed/>
                </p:oleObj>
              </mc:Choice>
              <mc:Fallback>
                <p:oleObj r:id="rId9" imgW="367662" imgH="177492" progId="Equation.DSMT4">
                  <p:embed/>
                  <p:pic>
                    <p:nvPicPr>
                      <p:cNvPr id="0" name="对象 7578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48400" y="1066800"/>
                        <a:ext cx="869950"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7529" name="矩形 75787"/>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107530" name="对象 75786"/>
          <p:cNvGraphicFramePr>
            <a:graphicFrameLocks/>
          </p:cNvGraphicFramePr>
          <p:nvPr/>
        </p:nvGraphicFramePr>
        <p:xfrm>
          <a:off x="457200" y="2590800"/>
          <a:ext cx="2870200" cy="782638"/>
        </p:xfrm>
        <a:graphic>
          <a:graphicData uri="http://schemas.openxmlformats.org/presentationml/2006/ole">
            <mc:AlternateContent xmlns:mc="http://schemas.openxmlformats.org/markup-compatibility/2006">
              <mc:Choice xmlns:v="urn:schemas-microsoft-com:vml" Requires="v">
                <p:oleObj spid="_x0000_s107880" r:id="rId11" imgW="1434477" imgH="393529" progId="Equation.DSMT4">
                  <p:embed/>
                </p:oleObj>
              </mc:Choice>
              <mc:Fallback>
                <p:oleObj r:id="rId11" imgW="1434477" imgH="393529" progId="Equation.DSMT4">
                  <p:embed/>
                  <p:pic>
                    <p:nvPicPr>
                      <p:cNvPr id="0" name="对象 75786"/>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7200" y="2590800"/>
                        <a:ext cx="2870200"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7531" name="对象 75788"/>
          <p:cNvGraphicFramePr>
            <a:graphicFrameLocks/>
          </p:cNvGraphicFramePr>
          <p:nvPr/>
        </p:nvGraphicFramePr>
        <p:xfrm>
          <a:off x="3505200" y="2667000"/>
          <a:ext cx="2730500" cy="541338"/>
        </p:xfrm>
        <a:graphic>
          <a:graphicData uri="http://schemas.openxmlformats.org/presentationml/2006/ole">
            <mc:AlternateContent xmlns:mc="http://schemas.openxmlformats.org/markup-compatibility/2006">
              <mc:Choice xmlns:v="urn:schemas-microsoft-com:vml" Requires="v">
                <p:oleObj spid="_x0000_s107881" r:id="rId13" imgW="1155700" imgH="228600" progId="Equation.DSMT4">
                  <p:embed/>
                </p:oleObj>
              </mc:Choice>
              <mc:Fallback>
                <p:oleObj r:id="rId13" imgW="1155700" imgH="228600" progId="Equation.DSMT4">
                  <p:embed/>
                  <p:pic>
                    <p:nvPicPr>
                      <p:cNvPr id="0" name="对象 75788"/>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05200" y="2667000"/>
                        <a:ext cx="27305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7532" name="对象 75789"/>
          <p:cNvGraphicFramePr>
            <a:graphicFrameLocks/>
          </p:cNvGraphicFramePr>
          <p:nvPr/>
        </p:nvGraphicFramePr>
        <p:xfrm>
          <a:off x="6400800" y="2743200"/>
          <a:ext cx="2519363" cy="477838"/>
        </p:xfrm>
        <a:graphic>
          <a:graphicData uri="http://schemas.openxmlformats.org/presentationml/2006/ole">
            <mc:AlternateContent xmlns:mc="http://schemas.openxmlformats.org/markup-compatibility/2006">
              <mc:Choice xmlns:v="urn:schemas-microsoft-com:vml" Requires="v">
                <p:oleObj spid="_x0000_s107882" r:id="rId15" imgW="1269449" imgH="241195" progId="Equation.DSMT4">
                  <p:embed/>
                </p:oleObj>
              </mc:Choice>
              <mc:Fallback>
                <p:oleObj r:id="rId15" imgW="1269449" imgH="241195" progId="Equation.DSMT4">
                  <p:embed/>
                  <p:pic>
                    <p:nvPicPr>
                      <p:cNvPr id="0" name="对象 75789"/>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400800" y="2743200"/>
                        <a:ext cx="2519363"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7533" name="文本框 75790"/>
          <p:cNvSpPr txBox="1">
            <a:spLocks noChangeArrowheads="1"/>
          </p:cNvSpPr>
          <p:nvPr/>
        </p:nvSpPr>
        <p:spPr bwMode="auto">
          <a:xfrm>
            <a:off x="533400" y="4052888"/>
            <a:ext cx="1143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a:t>
            </a:r>
            <a:r>
              <a:rPr lang="en-US" altLang="zh-CN" sz="2800"/>
              <a:t>2</a:t>
            </a:r>
            <a:r>
              <a:rPr lang="zh-CN" altLang="en-US" sz="2800"/>
              <a:t>）</a:t>
            </a:r>
          </a:p>
        </p:txBody>
      </p:sp>
      <p:graphicFrame>
        <p:nvGraphicFramePr>
          <p:cNvPr id="107534" name="对象 75791"/>
          <p:cNvGraphicFramePr>
            <a:graphicFrameLocks/>
          </p:cNvGraphicFramePr>
          <p:nvPr/>
        </p:nvGraphicFramePr>
        <p:xfrm>
          <a:off x="1600200" y="4038600"/>
          <a:ext cx="2824163" cy="522288"/>
        </p:xfrm>
        <a:graphic>
          <a:graphicData uri="http://schemas.openxmlformats.org/presentationml/2006/ole">
            <mc:AlternateContent xmlns:mc="http://schemas.openxmlformats.org/markup-compatibility/2006">
              <mc:Choice xmlns:v="urn:schemas-microsoft-com:vml" Requires="v">
                <p:oleObj spid="_x0000_s107883" r:id="rId17" imgW="1154197" imgH="215619" progId="Equation.DSMT4">
                  <p:embed/>
                </p:oleObj>
              </mc:Choice>
              <mc:Fallback>
                <p:oleObj r:id="rId17" imgW="1154197" imgH="215619" progId="Equation.DSMT4">
                  <p:embed/>
                  <p:pic>
                    <p:nvPicPr>
                      <p:cNvPr id="0" name="对象 75791"/>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600200" y="4038600"/>
                        <a:ext cx="282416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7535" name="对象 75792"/>
          <p:cNvGraphicFramePr>
            <a:graphicFrameLocks/>
          </p:cNvGraphicFramePr>
          <p:nvPr/>
        </p:nvGraphicFramePr>
        <p:xfrm>
          <a:off x="685800" y="4648200"/>
          <a:ext cx="6477000" cy="862013"/>
        </p:xfrm>
        <a:graphic>
          <a:graphicData uri="http://schemas.openxmlformats.org/presentationml/2006/ole">
            <mc:AlternateContent xmlns:mc="http://schemas.openxmlformats.org/markup-compatibility/2006">
              <mc:Choice xmlns:v="urn:schemas-microsoft-com:vml" Requires="v">
                <p:oleObj spid="_x0000_s107884" r:id="rId19" imgW="2995900" imgH="393529" progId="Equation.DSMT4">
                  <p:embed/>
                </p:oleObj>
              </mc:Choice>
              <mc:Fallback>
                <p:oleObj r:id="rId19" imgW="2995900" imgH="393529" progId="Equation.DSMT4">
                  <p:embed/>
                  <p:pic>
                    <p:nvPicPr>
                      <p:cNvPr id="0" name="对象 75792"/>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85800" y="4648200"/>
                        <a:ext cx="647700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7536" name="对象 75793"/>
          <p:cNvGraphicFramePr>
            <a:graphicFrameLocks/>
          </p:cNvGraphicFramePr>
          <p:nvPr/>
        </p:nvGraphicFramePr>
        <p:xfrm>
          <a:off x="685800" y="5638800"/>
          <a:ext cx="4413250" cy="536575"/>
        </p:xfrm>
        <a:graphic>
          <a:graphicData uri="http://schemas.openxmlformats.org/presentationml/2006/ole">
            <mc:AlternateContent xmlns:mc="http://schemas.openxmlformats.org/markup-compatibility/2006">
              <mc:Choice xmlns:v="urn:schemas-microsoft-com:vml" Requires="v">
                <p:oleObj spid="_x0000_s107885" r:id="rId21" imgW="1879600" imgH="228600" progId="Equation.DSMT4">
                  <p:embed/>
                </p:oleObj>
              </mc:Choice>
              <mc:Fallback>
                <p:oleObj r:id="rId21" imgW="1879600" imgH="228600" progId="Equation.DSMT4">
                  <p:embed/>
                  <p:pic>
                    <p:nvPicPr>
                      <p:cNvPr id="0" name="对象 75793"/>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85800" y="5638800"/>
                        <a:ext cx="441325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7537" name="文本框 75794"/>
          <p:cNvSpPr txBox="1">
            <a:spLocks noChangeArrowheads="1"/>
          </p:cNvSpPr>
          <p:nvPr/>
        </p:nvSpPr>
        <p:spPr bwMode="auto">
          <a:xfrm>
            <a:off x="5486400" y="5638800"/>
            <a:ext cx="3429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代入</a:t>
            </a:r>
            <a:r>
              <a:rPr lang="en-US" altLang="zh-CN" sz="2800"/>
              <a:t>t=0,</a:t>
            </a:r>
            <a:r>
              <a:rPr lang="zh-CN" altLang="en-US" sz="2800"/>
              <a:t>即可（略）</a:t>
            </a:r>
          </a:p>
        </p:txBody>
      </p:sp>
      <p:graphicFrame>
        <p:nvGraphicFramePr>
          <p:cNvPr id="107538" name="对象 75806"/>
          <p:cNvGraphicFramePr>
            <a:graphicFrameLocks/>
          </p:cNvGraphicFramePr>
          <p:nvPr/>
        </p:nvGraphicFramePr>
        <p:xfrm>
          <a:off x="7467600" y="1066800"/>
          <a:ext cx="1400175" cy="512763"/>
        </p:xfrm>
        <a:graphic>
          <a:graphicData uri="http://schemas.openxmlformats.org/presentationml/2006/ole">
            <mc:AlternateContent xmlns:mc="http://schemas.openxmlformats.org/markup-compatibility/2006">
              <mc:Choice xmlns:v="urn:schemas-microsoft-com:vml" Requires="v">
                <p:oleObj spid="_x0000_s107886" r:id="rId23" imgW="596124" imgH="215619" progId="Equation.DSMT4">
                  <p:embed/>
                </p:oleObj>
              </mc:Choice>
              <mc:Fallback>
                <p:oleObj r:id="rId23" imgW="596124" imgH="215619" progId="Equation.DSMT4">
                  <p:embed/>
                  <p:pic>
                    <p:nvPicPr>
                      <p:cNvPr id="0" name="对象 75806"/>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467600" y="1066800"/>
                        <a:ext cx="140017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7539" name="对象 75807"/>
          <p:cNvGraphicFramePr>
            <a:graphicFrameLocks/>
          </p:cNvGraphicFramePr>
          <p:nvPr/>
        </p:nvGraphicFramePr>
        <p:xfrm>
          <a:off x="6096000" y="381000"/>
          <a:ext cx="2660650" cy="500063"/>
        </p:xfrm>
        <a:graphic>
          <a:graphicData uri="http://schemas.openxmlformats.org/presentationml/2006/ole">
            <mc:AlternateContent xmlns:mc="http://schemas.openxmlformats.org/markup-compatibility/2006">
              <mc:Choice xmlns:v="urn:schemas-microsoft-com:vml" Requires="v">
                <p:oleObj spid="_x0000_s107887" r:id="rId25" imgW="1078564" imgH="203024" progId="Equation.DSMT4">
                  <p:embed/>
                </p:oleObj>
              </mc:Choice>
              <mc:Fallback>
                <p:oleObj r:id="rId25" imgW="1078564" imgH="203024" progId="Equation.DSMT4">
                  <p:embed/>
                  <p:pic>
                    <p:nvPicPr>
                      <p:cNvPr id="0" name="对象 75807"/>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096000" y="381000"/>
                        <a:ext cx="266065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文本框 90115"/>
          <p:cNvSpPr txBox="1">
            <a:spLocks noChangeArrowheads="1"/>
          </p:cNvSpPr>
          <p:nvPr/>
        </p:nvSpPr>
        <p:spPr bwMode="auto">
          <a:xfrm>
            <a:off x="228600" y="457200"/>
            <a:ext cx="1143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a:t>
            </a:r>
            <a:r>
              <a:rPr lang="en-US" altLang="zh-CN" sz="2800"/>
              <a:t>3</a:t>
            </a:r>
            <a:r>
              <a:rPr lang="zh-CN" altLang="en-US" sz="2800"/>
              <a:t>）</a:t>
            </a:r>
          </a:p>
        </p:txBody>
      </p:sp>
      <p:graphicFrame>
        <p:nvGraphicFramePr>
          <p:cNvPr id="108547" name="对象 90116"/>
          <p:cNvGraphicFramePr>
            <a:graphicFrameLocks/>
          </p:cNvGraphicFramePr>
          <p:nvPr/>
        </p:nvGraphicFramePr>
        <p:xfrm>
          <a:off x="1143000" y="457200"/>
          <a:ext cx="4130675" cy="552450"/>
        </p:xfrm>
        <a:graphic>
          <a:graphicData uri="http://schemas.openxmlformats.org/presentationml/2006/ole">
            <mc:AlternateContent xmlns:mc="http://schemas.openxmlformats.org/markup-compatibility/2006">
              <mc:Choice xmlns:v="urn:schemas-microsoft-com:vml" Requires="v">
                <p:oleObj spid="_x0000_s108809" r:id="rId3" imgW="1689100" imgH="228600" progId="Equation.DSMT4">
                  <p:embed/>
                </p:oleObj>
              </mc:Choice>
              <mc:Fallback>
                <p:oleObj r:id="rId3" imgW="1689100" imgH="228600" progId="Equation.DSMT4">
                  <p:embed/>
                  <p:pic>
                    <p:nvPicPr>
                      <p:cNvPr id="0" name="对象 9011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457200"/>
                        <a:ext cx="41306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8548" name="对象 90117"/>
          <p:cNvGraphicFramePr>
            <a:graphicFrameLocks/>
          </p:cNvGraphicFramePr>
          <p:nvPr/>
        </p:nvGraphicFramePr>
        <p:xfrm>
          <a:off x="1905000" y="1066800"/>
          <a:ext cx="3636963" cy="822325"/>
        </p:xfrm>
        <a:graphic>
          <a:graphicData uri="http://schemas.openxmlformats.org/presentationml/2006/ole">
            <mc:AlternateContent xmlns:mc="http://schemas.openxmlformats.org/markup-compatibility/2006">
              <mc:Choice xmlns:v="urn:schemas-microsoft-com:vml" Requires="v">
                <p:oleObj spid="_x0000_s108810" r:id="rId5" imgW="1739145" imgH="393529" progId="Equation.DSMT4">
                  <p:embed/>
                </p:oleObj>
              </mc:Choice>
              <mc:Fallback>
                <p:oleObj r:id="rId5" imgW="1739145" imgH="393529" progId="Equation.DSMT4">
                  <p:embed/>
                  <p:pic>
                    <p:nvPicPr>
                      <p:cNvPr id="0" name="对象 9011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0" y="1066800"/>
                        <a:ext cx="36369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8549" name="对象 90118"/>
          <p:cNvGraphicFramePr>
            <a:graphicFrameLocks/>
          </p:cNvGraphicFramePr>
          <p:nvPr/>
        </p:nvGraphicFramePr>
        <p:xfrm>
          <a:off x="3810000" y="2895600"/>
          <a:ext cx="4757738" cy="1060450"/>
        </p:xfrm>
        <a:graphic>
          <a:graphicData uri="http://schemas.openxmlformats.org/presentationml/2006/ole">
            <mc:AlternateContent xmlns:mc="http://schemas.openxmlformats.org/markup-compatibility/2006">
              <mc:Choice xmlns:v="urn:schemas-microsoft-com:vml" Requires="v">
                <p:oleObj spid="_x0000_s108811" r:id="rId7" imgW="1993035" imgH="444307" progId="Equation.DSMT4">
                  <p:embed/>
                </p:oleObj>
              </mc:Choice>
              <mc:Fallback>
                <p:oleObj r:id="rId7" imgW="1993035" imgH="444307" progId="Equation.DSMT4">
                  <p:embed/>
                  <p:pic>
                    <p:nvPicPr>
                      <p:cNvPr id="0" name="对象 9011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0000" y="2895600"/>
                        <a:ext cx="4757738"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8550" name="对象 90119"/>
          <p:cNvGraphicFramePr>
            <a:graphicFrameLocks/>
          </p:cNvGraphicFramePr>
          <p:nvPr/>
        </p:nvGraphicFramePr>
        <p:xfrm>
          <a:off x="609600" y="3048000"/>
          <a:ext cx="2743200" cy="661988"/>
        </p:xfrm>
        <a:graphic>
          <a:graphicData uri="http://schemas.openxmlformats.org/presentationml/2006/ole">
            <mc:AlternateContent xmlns:mc="http://schemas.openxmlformats.org/markup-compatibility/2006">
              <mc:Choice xmlns:v="urn:schemas-microsoft-com:vml" Requires="v">
                <p:oleObj spid="_x0000_s108812" r:id="rId9" imgW="1053186" imgH="253780" progId="Equation.DSMT4">
                  <p:embed/>
                </p:oleObj>
              </mc:Choice>
              <mc:Fallback>
                <p:oleObj r:id="rId9" imgW="1053186" imgH="253780" progId="Equation.DSMT4">
                  <p:embed/>
                  <p:pic>
                    <p:nvPicPr>
                      <p:cNvPr id="0" name="对象 9011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600" y="3048000"/>
                        <a:ext cx="2743200"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8551" name="文本框 90120"/>
          <p:cNvSpPr txBox="1">
            <a:spLocks noChangeArrowheads="1"/>
          </p:cNvSpPr>
          <p:nvPr/>
        </p:nvSpPr>
        <p:spPr bwMode="auto">
          <a:xfrm>
            <a:off x="304800" y="4114800"/>
            <a:ext cx="594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a:t>
            </a:r>
            <a:r>
              <a:rPr lang="en-US" altLang="zh-CN" sz="2800"/>
              <a:t>4</a:t>
            </a:r>
            <a:r>
              <a:rPr lang="zh-CN" altLang="en-US" sz="2800"/>
              <a:t>）什么位置动能和势能相等？</a:t>
            </a:r>
          </a:p>
        </p:txBody>
      </p:sp>
      <p:graphicFrame>
        <p:nvGraphicFramePr>
          <p:cNvPr id="108552" name="对象 90121"/>
          <p:cNvGraphicFramePr>
            <a:graphicFrameLocks/>
          </p:cNvGraphicFramePr>
          <p:nvPr/>
        </p:nvGraphicFramePr>
        <p:xfrm>
          <a:off x="1676400" y="5410200"/>
          <a:ext cx="5105400" cy="900113"/>
        </p:xfrm>
        <a:graphic>
          <a:graphicData uri="http://schemas.openxmlformats.org/presentationml/2006/ole">
            <mc:AlternateContent xmlns:mc="http://schemas.openxmlformats.org/markup-compatibility/2006">
              <mc:Choice xmlns:v="urn:schemas-microsoft-com:vml" Requires="v">
                <p:oleObj spid="_x0000_s108813" r:id="rId11" imgW="2425700" imgH="431800" progId="Equation.DSMT4">
                  <p:embed/>
                </p:oleObj>
              </mc:Choice>
              <mc:Fallback>
                <p:oleObj r:id="rId11" imgW="2425700" imgH="431800" progId="Equation.DSMT4">
                  <p:embed/>
                  <p:pic>
                    <p:nvPicPr>
                      <p:cNvPr id="0" name="对象 90121"/>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76400" y="5410200"/>
                        <a:ext cx="5105400"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8553" name="对象 90122"/>
          <p:cNvGraphicFramePr>
            <a:graphicFrameLocks/>
          </p:cNvGraphicFramePr>
          <p:nvPr/>
        </p:nvGraphicFramePr>
        <p:xfrm>
          <a:off x="2667000" y="4648200"/>
          <a:ext cx="1828800" cy="782638"/>
        </p:xfrm>
        <a:graphic>
          <a:graphicData uri="http://schemas.openxmlformats.org/presentationml/2006/ole">
            <mc:AlternateContent xmlns:mc="http://schemas.openxmlformats.org/markup-compatibility/2006">
              <mc:Choice xmlns:v="urn:schemas-microsoft-com:vml" Requires="v">
                <p:oleObj spid="_x0000_s108814" r:id="rId13" imgW="914003" imgH="393529" progId="Equation.DSMT4">
                  <p:embed/>
                </p:oleObj>
              </mc:Choice>
              <mc:Fallback>
                <p:oleObj r:id="rId13" imgW="914003" imgH="393529" progId="Equation.DSMT4">
                  <p:embed/>
                  <p:pic>
                    <p:nvPicPr>
                      <p:cNvPr id="0" name="对象 90122"/>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4648200"/>
                        <a:ext cx="1828800"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8554" name="对象 90123"/>
          <p:cNvGraphicFramePr>
            <a:graphicFrameLocks/>
          </p:cNvGraphicFramePr>
          <p:nvPr/>
        </p:nvGraphicFramePr>
        <p:xfrm>
          <a:off x="6019800" y="533400"/>
          <a:ext cx="2608263" cy="473075"/>
        </p:xfrm>
        <a:graphic>
          <a:graphicData uri="http://schemas.openxmlformats.org/presentationml/2006/ole">
            <mc:AlternateContent xmlns:mc="http://schemas.openxmlformats.org/markup-compatibility/2006">
              <mc:Choice xmlns:v="urn:schemas-microsoft-com:vml" Requires="v">
                <p:oleObj spid="_x0000_s108815" r:id="rId15" imgW="1204931" imgH="215619" progId="Equation.DSMT4">
                  <p:embed/>
                </p:oleObj>
              </mc:Choice>
              <mc:Fallback>
                <p:oleObj r:id="rId15" imgW="1204931" imgH="215619" progId="Equation.DSMT4">
                  <p:embed/>
                  <p:pic>
                    <p:nvPicPr>
                      <p:cNvPr id="0" name="对象 90123"/>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19800" y="533400"/>
                        <a:ext cx="2608263"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8555" name="对象 90124"/>
          <p:cNvGraphicFramePr>
            <a:graphicFrameLocks/>
          </p:cNvGraphicFramePr>
          <p:nvPr/>
        </p:nvGraphicFramePr>
        <p:xfrm>
          <a:off x="0" y="1828800"/>
          <a:ext cx="4343400" cy="936625"/>
        </p:xfrm>
        <a:graphic>
          <a:graphicData uri="http://schemas.openxmlformats.org/presentationml/2006/ole">
            <mc:AlternateContent xmlns:mc="http://schemas.openxmlformats.org/markup-compatibility/2006">
              <mc:Choice xmlns:v="urn:schemas-microsoft-com:vml" Requires="v">
                <p:oleObj spid="_x0000_s108816" r:id="rId17" imgW="1828007" imgH="393529" progId="Equation.DSMT4">
                  <p:embed/>
                </p:oleObj>
              </mc:Choice>
              <mc:Fallback>
                <p:oleObj r:id="rId17" imgW="1828007" imgH="393529" progId="Equation.DSMT4">
                  <p:embed/>
                  <p:pic>
                    <p:nvPicPr>
                      <p:cNvPr id="0" name="对象 90124"/>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1828800"/>
                        <a:ext cx="4343400"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8556" name="对象 90125"/>
          <p:cNvGraphicFramePr>
            <a:graphicFrameLocks/>
          </p:cNvGraphicFramePr>
          <p:nvPr/>
        </p:nvGraphicFramePr>
        <p:xfrm>
          <a:off x="4876800" y="1981200"/>
          <a:ext cx="4267200" cy="519113"/>
        </p:xfrm>
        <a:graphic>
          <a:graphicData uri="http://schemas.openxmlformats.org/presentationml/2006/ole">
            <mc:AlternateContent xmlns:mc="http://schemas.openxmlformats.org/markup-compatibility/2006">
              <mc:Choice xmlns:v="urn:schemas-microsoft-com:vml" Requires="v">
                <p:oleObj spid="_x0000_s108817" r:id="rId19" imgW="1879600" imgH="228600" progId="Equation.DSMT4">
                  <p:embed/>
                </p:oleObj>
              </mc:Choice>
              <mc:Fallback>
                <p:oleObj r:id="rId19" imgW="1879600" imgH="228600" progId="Equation.DSMT4">
                  <p:embed/>
                  <p:pic>
                    <p:nvPicPr>
                      <p:cNvPr id="0" name="对象 90125"/>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76800" y="1981200"/>
                        <a:ext cx="4267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矩形 76805"/>
          <p:cNvSpPr>
            <a:spLocks noChangeArrowheads="1"/>
          </p:cNvSpPr>
          <p:nvPr/>
        </p:nvSpPr>
        <p:spPr bwMode="auto">
          <a:xfrm>
            <a:off x="-82550" y="2833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109571" name="文本框 76807"/>
          <p:cNvSpPr txBox="1">
            <a:spLocks noChangeArrowheads="1"/>
          </p:cNvSpPr>
          <p:nvPr/>
        </p:nvSpPr>
        <p:spPr bwMode="auto">
          <a:xfrm>
            <a:off x="146050" y="304800"/>
            <a:ext cx="8686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a:t>
            </a:r>
            <a:r>
              <a:rPr lang="en-US" altLang="zh-CN" sz="2800"/>
              <a:t>5</a:t>
            </a:r>
            <a:r>
              <a:rPr lang="zh-CN" altLang="en-US" sz="2800"/>
              <a:t>）什么时刻质点位移是</a:t>
            </a:r>
            <a:r>
              <a:rPr lang="en-US" altLang="zh-CN" sz="2800"/>
              <a:t>3cm</a:t>
            </a:r>
            <a:r>
              <a:rPr lang="zh-CN" altLang="en-US" sz="2800"/>
              <a:t>，且向</a:t>
            </a:r>
            <a:r>
              <a:rPr lang="en-US" altLang="zh-CN" sz="2800"/>
              <a:t>x</a:t>
            </a:r>
            <a:r>
              <a:rPr lang="zh-CN" altLang="en-US" sz="2800"/>
              <a:t>负方向运动？此时</a:t>
            </a:r>
            <a:r>
              <a:rPr lang="en-US" altLang="zh-CN" sz="2800"/>
              <a:t>v=?</a:t>
            </a:r>
            <a:r>
              <a:rPr lang="zh-CN" altLang="en-US" sz="2800"/>
              <a:t>，又再经多长时间返回平衡位置？</a:t>
            </a:r>
          </a:p>
        </p:txBody>
      </p:sp>
      <p:graphicFrame>
        <p:nvGraphicFramePr>
          <p:cNvPr id="109572" name="对象 76808"/>
          <p:cNvGraphicFramePr>
            <a:graphicFrameLocks/>
          </p:cNvGraphicFramePr>
          <p:nvPr/>
        </p:nvGraphicFramePr>
        <p:xfrm>
          <a:off x="679450" y="1600200"/>
          <a:ext cx="2525713" cy="473075"/>
        </p:xfrm>
        <a:graphic>
          <a:graphicData uri="http://schemas.openxmlformats.org/presentationml/2006/ole">
            <mc:AlternateContent xmlns:mc="http://schemas.openxmlformats.org/markup-compatibility/2006">
              <mc:Choice xmlns:v="urn:schemas-microsoft-com:vml" Requires="v">
                <p:oleObj spid="_x0000_s109956" r:id="rId3" imgW="1166881" imgH="215619" progId="Equation.DSMT4">
                  <p:embed/>
                </p:oleObj>
              </mc:Choice>
              <mc:Fallback>
                <p:oleObj r:id="rId3" imgW="1166881" imgH="215619" progId="Equation.DSMT4">
                  <p:embed/>
                  <p:pic>
                    <p:nvPicPr>
                      <p:cNvPr id="0" name="对象 7680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450" y="1600200"/>
                        <a:ext cx="2525713"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9573" name="对象 76809"/>
          <p:cNvGraphicFramePr>
            <a:graphicFrameLocks/>
          </p:cNvGraphicFramePr>
          <p:nvPr/>
        </p:nvGraphicFramePr>
        <p:xfrm>
          <a:off x="3498850" y="1447800"/>
          <a:ext cx="3148013" cy="769938"/>
        </p:xfrm>
        <a:graphic>
          <a:graphicData uri="http://schemas.openxmlformats.org/presentationml/2006/ole">
            <mc:AlternateContent xmlns:mc="http://schemas.openxmlformats.org/markup-compatibility/2006">
              <mc:Choice xmlns:v="urn:schemas-microsoft-com:vml" Requires="v">
                <p:oleObj spid="_x0000_s109957" r:id="rId5" imgW="1599506" imgH="393529" progId="Equation.DSMT4">
                  <p:embed/>
                </p:oleObj>
              </mc:Choice>
              <mc:Fallback>
                <p:oleObj r:id="rId5" imgW="1599506" imgH="393529" progId="Equation.DSMT4">
                  <p:embed/>
                  <p:pic>
                    <p:nvPicPr>
                      <p:cNvPr id="0" name="对象 7680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8850" y="1447800"/>
                        <a:ext cx="3148013"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9574" name="对象 76811"/>
          <p:cNvGraphicFramePr>
            <a:graphicFrameLocks/>
          </p:cNvGraphicFramePr>
          <p:nvPr/>
        </p:nvGraphicFramePr>
        <p:xfrm>
          <a:off x="844550" y="2209800"/>
          <a:ext cx="4794250" cy="868363"/>
        </p:xfrm>
        <a:graphic>
          <a:graphicData uri="http://schemas.openxmlformats.org/presentationml/2006/ole">
            <mc:AlternateContent xmlns:mc="http://schemas.openxmlformats.org/markup-compatibility/2006">
              <mc:Choice xmlns:v="urn:schemas-microsoft-com:vml" Requires="v">
                <p:oleObj spid="_x0000_s109958" r:id="rId7" imgW="2170758" imgH="393529" progId="Equation.DSMT4">
                  <p:embed/>
                </p:oleObj>
              </mc:Choice>
              <mc:Fallback>
                <p:oleObj r:id="rId7" imgW="2170758" imgH="393529" progId="Equation.DSMT4">
                  <p:embed/>
                  <p:pic>
                    <p:nvPicPr>
                      <p:cNvPr id="0" name="对象 7681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4550" y="2209800"/>
                        <a:ext cx="4794250"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9575" name="对象 76812"/>
          <p:cNvGraphicFramePr>
            <a:graphicFrameLocks/>
          </p:cNvGraphicFramePr>
          <p:nvPr/>
        </p:nvGraphicFramePr>
        <p:xfrm>
          <a:off x="603250" y="3048000"/>
          <a:ext cx="7315200" cy="877888"/>
        </p:xfrm>
        <a:graphic>
          <a:graphicData uri="http://schemas.openxmlformats.org/presentationml/2006/ole">
            <mc:AlternateContent xmlns:mc="http://schemas.openxmlformats.org/markup-compatibility/2006">
              <mc:Choice xmlns:v="urn:schemas-microsoft-com:vml" Requires="v">
                <p:oleObj spid="_x0000_s109959" r:id="rId9" imgW="3249790" imgH="393529" progId="Equation.DSMT4">
                  <p:embed/>
                </p:oleObj>
              </mc:Choice>
              <mc:Fallback>
                <p:oleObj r:id="rId9" imgW="3249790" imgH="393529" progId="Equation.DSMT4">
                  <p:embed/>
                  <p:pic>
                    <p:nvPicPr>
                      <p:cNvPr id="0" name="对象 76812"/>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3250" y="3048000"/>
                        <a:ext cx="7315200" cy="87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9576" name="对象 76814"/>
          <p:cNvGraphicFramePr>
            <a:graphicFrameLocks/>
          </p:cNvGraphicFramePr>
          <p:nvPr/>
        </p:nvGraphicFramePr>
        <p:xfrm>
          <a:off x="0" y="4267200"/>
          <a:ext cx="7150100" cy="690563"/>
        </p:xfrm>
        <a:graphic>
          <a:graphicData uri="http://schemas.openxmlformats.org/presentationml/2006/ole">
            <mc:AlternateContent xmlns:mc="http://schemas.openxmlformats.org/markup-compatibility/2006">
              <mc:Choice xmlns:v="urn:schemas-microsoft-com:vml" Requires="v">
                <p:oleObj spid="_x0000_s109960" r:id="rId11" imgW="3248380" imgH="317225" progId="Equation.DSMT4">
                  <p:embed/>
                </p:oleObj>
              </mc:Choice>
              <mc:Fallback>
                <p:oleObj r:id="rId11" imgW="3248380" imgH="317225" progId="Equation.DSMT4">
                  <p:embed/>
                  <p:pic>
                    <p:nvPicPr>
                      <p:cNvPr id="0" name="对象 76814"/>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4267200"/>
                        <a:ext cx="7150100"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9577" name="对象 76816"/>
          <p:cNvGraphicFramePr>
            <a:graphicFrameLocks/>
          </p:cNvGraphicFramePr>
          <p:nvPr/>
        </p:nvGraphicFramePr>
        <p:xfrm>
          <a:off x="1524000" y="4876800"/>
          <a:ext cx="3048000" cy="887413"/>
        </p:xfrm>
        <a:graphic>
          <a:graphicData uri="http://schemas.openxmlformats.org/presentationml/2006/ole">
            <mc:AlternateContent xmlns:mc="http://schemas.openxmlformats.org/markup-compatibility/2006">
              <mc:Choice xmlns:v="urn:schemas-microsoft-com:vml" Requires="v">
                <p:oleObj spid="_x0000_s109961" r:id="rId13" imgW="1345616" imgH="393529" progId="Equation.DSMT4">
                  <p:embed/>
                </p:oleObj>
              </mc:Choice>
              <mc:Fallback>
                <p:oleObj r:id="rId13" imgW="1345616" imgH="393529" progId="Equation.DSMT4">
                  <p:embed/>
                  <p:pic>
                    <p:nvPicPr>
                      <p:cNvPr id="0" name="对象 76816"/>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24000" y="4876800"/>
                        <a:ext cx="3048000" cy="88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9578" name="椭圆 76818"/>
          <p:cNvSpPr>
            <a:spLocks noChangeArrowheads="1"/>
          </p:cNvSpPr>
          <p:nvPr/>
        </p:nvSpPr>
        <p:spPr bwMode="auto">
          <a:xfrm>
            <a:off x="6851650" y="4724400"/>
            <a:ext cx="1219200" cy="1219200"/>
          </a:xfrm>
          <a:prstGeom prst="ellipse">
            <a:avLst/>
          </a:prstGeom>
          <a:solidFill>
            <a:schemeClr val="accent1">
              <a:alpha val="0"/>
            </a:schemeClr>
          </a:solidFill>
          <a:ln w="19050">
            <a:solidFill>
              <a:schemeClr val="tx1"/>
            </a:solidFill>
            <a:round/>
            <a:headEnd/>
            <a:tailEnd/>
          </a:ln>
        </p:spPr>
        <p:txBody>
          <a:bodyPr/>
          <a:lstStyle/>
          <a:p>
            <a:pPr eaLnBrk="1" hangingPunct="1"/>
            <a:endParaRPr lang="zh-CN" altLang="en-US"/>
          </a:p>
        </p:txBody>
      </p:sp>
      <p:sp>
        <p:nvSpPr>
          <p:cNvPr id="109579" name="直接连接符 76819"/>
          <p:cNvSpPr>
            <a:spLocks noChangeShapeType="1"/>
          </p:cNvSpPr>
          <p:nvPr/>
        </p:nvSpPr>
        <p:spPr bwMode="auto">
          <a:xfrm>
            <a:off x="7461250" y="5334000"/>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09580" name="对象 76820"/>
          <p:cNvGraphicFramePr>
            <a:graphicFrameLocks/>
          </p:cNvGraphicFramePr>
          <p:nvPr/>
        </p:nvGraphicFramePr>
        <p:xfrm>
          <a:off x="8223250" y="5257800"/>
          <a:ext cx="415925" cy="457200"/>
        </p:xfrm>
        <a:graphic>
          <a:graphicData uri="http://schemas.openxmlformats.org/presentationml/2006/ole">
            <mc:AlternateContent xmlns:mc="http://schemas.openxmlformats.org/markup-compatibility/2006">
              <mc:Choice xmlns:v="urn:schemas-microsoft-com:vml" Requires="v">
                <p:oleObj spid="_x0000_s109962" r:id="rId15" imgW="126725" imgH="139397" progId="Equation.DSMT4">
                  <p:embed/>
                </p:oleObj>
              </mc:Choice>
              <mc:Fallback>
                <p:oleObj r:id="rId15" imgW="126725" imgH="139397" progId="Equation.DSMT4">
                  <p:embed/>
                  <p:pic>
                    <p:nvPicPr>
                      <p:cNvPr id="0" name="对象 76820"/>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223250" y="5257800"/>
                        <a:ext cx="415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9581" name="直接连接符 76821"/>
          <p:cNvSpPr>
            <a:spLocks noChangeShapeType="1"/>
          </p:cNvSpPr>
          <p:nvPr/>
        </p:nvSpPr>
        <p:spPr bwMode="auto">
          <a:xfrm flipV="1">
            <a:off x="7461250" y="4343400"/>
            <a:ext cx="0" cy="990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582" name="直接连接符 76822"/>
          <p:cNvSpPr>
            <a:spLocks noChangeShapeType="1"/>
          </p:cNvSpPr>
          <p:nvPr/>
        </p:nvSpPr>
        <p:spPr bwMode="auto">
          <a:xfrm flipV="1">
            <a:off x="7461250" y="4800600"/>
            <a:ext cx="304800" cy="5334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9583" name="直接连接符 76823"/>
          <p:cNvSpPr>
            <a:spLocks noChangeShapeType="1"/>
          </p:cNvSpPr>
          <p:nvPr/>
        </p:nvSpPr>
        <p:spPr bwMode="auto">
          <a:xfrm flipV="1">
            <a:off x="7461250" y="4724400"/>
            <a:ext cx="0" cy="6096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9584" name="任意多边形 76824"/>
          <p:cNvSpPr>
            <a:spLocks noChangeArrowheads="1"/>
          </p:cNvSpPr>
          <p:nvPr/>
        </p:nvSpPr>
        <p:spPr bwMode="auto">
          <a:xfrm>
            <a:off x="7613650" y="5181600"/>
            <a:ext cx="76200" cy="152400"/>
          </a:xfrm>
          <a:custGeom>
            <a:avLst/>
            <a:gdLst>
              <a:gd name="T0" fmla="*/ 0 w 21600"/>
              <a:gd name="T1" fmla="*/ 0 h 21600"/>
              <a:gd name="T2" fmla="*/ 268817 w 21600"/>
              <a:gd name="T3" fmla="*/ 1075267 h 21600"/>
              <a:gd name="T4" fmla="*/ 0 w 21600"/>
              <a:gd name="T5" fmla="*/ 0 h 21600"/>
              <a:gd name="T6" fmla="*/ 268817 w 21600"/>
              <a:gd name="T7" fmla="*/ 1075267 h 21600"/>
              <a:gd name="T8" fmla="*/ 0 w 21600"/>
              <a:gd name="T9" fmla="*/ 1075267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109585" name="对象 76825"/>
          <p:cNvGraphicFramePr>
            <a:graphicFrameLocks/>
          </p:cNvGraphicFramePr>
          <p:nvPr/>
        </p:nvGraphicFramePr>
        <p:xfrm>
          <a:off x="7689850" y="4876800"/>
          <a:ext cx="319088" cy="762000"/>
        </p:xfrm>
        <a:graphic>
          <a:graphicData uri="http://schemas.openxmlformats.org/presentationml/2006/ole">
            <mc:AlternateContent xmlns:mc="http://schemas.openxmlformats.org/markup-compatibility/2006">
              <mc:Choice xmlns:v="urn:schemas-microsoft-com:vml" Requires="v">
                <p:oleObj spid="_x0000_s109963" r:id="rId17" imgW="164885" imgH="393188" progId="Equation.DSMT4">
                  <p:embed/>
                </p:oleObj>
              </mc:Choice>
              <mc:Fallback>
                <p:oleObj r:id="rId17" imgW="164885" imgH="393188" progId="Equation.DSMT4">
                  <p:embed/>
                  <p:pic>
                    <p:nvPicPr>
                      <p:cNvPr id="0" name="对象 76825"/>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89850" y="4876800"/>
                        <a:ext cx="31908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9586" name="任意多边形 76827"/>
          <p:cNvSpPr>
            <a:spLocks noChangeArrowheads="1"/>
          </p:cNvSpPr>
          <p:nvPr/>
        </p:nvSpPr>
        <p:spPr bwMode="auto">
          <a:xfrm>
            <a:off x="7461250" y="4635500"/>
            <a:ext cx="304800" cy="88900"/>
          </a:xfrm>
          <a:custGeom>
            <a:avLst/>
            <a:gdLst>
              <a:gd name="T0" fmla="*/ 0 w 192"/>
              <a:gd name="T1" fmla="*/ 20161250 h 56"/>
              <a:gd name="T2" fmla="*/ 241935000 w 192"/>
              <a:gd name="T3" fmla="*/ 20161250 h 56"/>
              <a:gd name="T4" fmla="*/ 483870000 w 192"/>
              <a:gd name="T5" fmla="*/ 141128750 h 56"/>
              <a:gd name="T6" fmla="*/ 0 60000 65536"/>
              <a:gd name="T7" fmla="*/ 0 60000 65536"/>
              <a:gd name="T8" fmla="*/ 0 60000 65536"/>
            </a:gdLst>
            <a:ahLst/>
            <a:cxnLst>
              <a:cxn ang="T6">
                <a:pos x="T0" y="T1"/>
              </a:cxn>
              <a:cxn ang="T7">
                <a:pos x="T2" y="T3"/>
              </a:cxn>
              <a:cxn ang="T8">
                <a:pos x="T4" y="T5"/>
              </a:cxn>
            </a:cxnLst>
            <a:rect l="0" t="0" r="r" b="b"/>
            <a:pathLst>
              <a:path w="192" h="56">
                <a:moveTo>
                  <a:pt x="0" y="8"/>
                </a:moveTo>
                <a:cubicBezTo>
                  <a:pt x="32" y="4"/>
                  <a:pt x="64" y="0"/>
                  <a:pt x="96" y="8"/>
                </a:cubicBezTo>
                <a:cubicBezTo>
                  <a:pt x="128" y="16"/>
                  <a:pt x="176" y="48"/>
                  <a:pt x="192" y="56"/>
                </a:cubicBezTo>
              </a:path>
            </a:pathLst>
          </a:custGeom>
          <a:noFill/>
          <a:ln w="19050">
            <a:solidFill>
              <a:schemeClr val="tx1"/>
            </a:solidFill>
            <a:round/>
            <a:headEnd type="arrow"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109587" name="对象 76828"/>
          <p:cNvGraphicFramePr>
            <a:graphicFrameLocks/>
          </p:cNvGraphicFramePr>
          <p:nvPr/>
        </p:nvGraphicFramePr>
        <p:xfrm>
          <a:off x="7202488" y="2209800"/>
          <a:ext cx="1430337" cy="965200"/>
        </p:xfrm>
        <a:graphic>
          <a:graphicData uri="http://schemas.openxmlformats.org/presentationml/2006/ole">
            <mc:AlternateContent xmlns:mc="http://schemas.openxmlformats.org/markup-compatibility/2006">
              <mc:Choice xmlns:v="urn:schemas-microsoft-com:vml" Requires="v">
                <p:oleObj spid="_x0000_s109964" r:id="rId19" imgW="583947" imgH="393529" progId="Equation.DSMT4">
                  <p:embed/>
                </p:oleObj>
              </mc:Choice>
              <mc:Fallback>
                <p:oleObj r:id="rId19" imgW="583947" imgH="393529" progId="Equation.DSMT4">
                  <p:embed/>
                  <p:pic>
                    <p:nvPicPr>
                      <p:cNvPr id="0" name="对象 76828"/>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202488" y="2209800"/>
                        <a:ext cx="1430337"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9588" name="对象 76829"/>
          <p:cNvGraphicFramePr>
            <a:graphicFrameLocks/>
          </p:cNvGraphicFramePr>
          <p:nvPr/>
        </p:nvGraphicFramePr>
        <p:xfrm>
          <a:off x="6518275" y="5257800"/>
          <a:ext cx="1628775" cy="877888"/>
        </p:xfrm>
        <a:graphic>
          <a:graphicData uri="http://schemas.openxmlformats.org/presentationml/2006/ole">
            <mc:AlternateContent xmlns:mc="http://schemas.openxmlformats.org/markup-compatibility/2006">
              <mc:Choice xmlns:v="urn:schemas-microsoft-com:vml" Requires="v">
                <p:oleObj spid="_x0000_s109965" r:id="rId21" imgW="723586" imgH="393529" progId="Equation.DSMT4">
                  <p:embed/>
                </p:oleObj>
              </mc:Choice>
              <mc:Fallback>
                <p:oleObj r:id="rId21" imgW="723586" imgH="393529" progId="Equation.DSMT4">
                  <p:embed/>
                  <p:pic>
                    <p:nvPicPr>
                      <p:cNvPr id="0" name="对象 76829"/>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518275" y="5257800"/>
                        <a:ext cx="1628775" cy="87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9589" name="对象 76830"/>
          <p:cNvGraphicFramePr>
            <a:graphicFrameLocks/>
          </p:cNvGraphicFramePr>
          <p:nvPr/>
        </p:nvGraphicFramePr>
        <p:xfrm>
          <a:off x="3429000" y="5715000"/>
          <a:ext cx="2649538" cy="708025"/>
        </p:xfrm>
        <a:graphic>
          <a:graphicData uri="http://schemas.openxmlformats.org/presentationml/2006/ole">
            <mc:AlternateContent xmlns:mc="http://schemas.openxmlformats.org/markup-compatibility/2006">
              <mc:Choice xmlns:v="urn:schemas-microsoft-com:vml" Requires="v">
                <p:oleObj spid="_x0000_s109966" r:id="rId23" imgW="1459866" imgH="393529" progId="Equation.DSMT4">
                  <p:embed/>
                </p:oleObj>
              </mc:Choice>
              <mc:Fallback>
                <p:oleObj r:id="rId23" imgW="1459866" imgH="393529" progId="Equation.DSMT4">
                  <p:embed/>
                  <p:pic>
                    <p:nvPicPr>
                      <p:cNvPr id="0" name="对象 76830"/>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429000" y="5715000"/>
                        <a:ext cx="2649538" cy="708025"/>
                      </a:xfrm>
                      <a:prstGeom prst="rect">
                        <a:avLst/>
                      </a:prstGeom>
                      <a:solidFill>
                        <a:srgbClr val="00FF00"/>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9590" name="对象 76831"/>
          <p:cNvGraphicFramePr>
            <a:graphicFrameLocks/>
          </p:cNvGraphicFramePr>
          <p:nvPr/>
        </p:nvGraphicFramePr>
        <p:xfrm>
          <a:off x="6775450" y="1371600"/>
          <a:ext cx="2085975" cy="877888"/>
        </p:xfrm>
        <a:graphic>
          <a:graphicData uri="http://schemas.openxmlformats.org/presentationml/2006/ole">
            <mc:AlternateContent xmlns:mc="http://schemas.openxmlformats.org/markup-compatibility/2006">
              <mc:Choice xmlns:v="urn:schemas-microsoft-com:vml" Requires="v">
                <p:oleObj spid="_x0000_s109967" r:id="rId25" imgW="926698" imgH="393529" progId="Equation.DSMT4">
                  <p:embed/>
                </p:oleObj>
              </mc:Choice>
              <mc:Fallback>
                <p:oleObj r:id="rId25" imgW="926698" imgH="393529" progId="Equation.DSMT4">
                  <p:embed/>
                  <p:pic>
                    <p:nvPicPr>
                      <p:cNvPr id="0" name="对象 76831"/>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775450" y="1371600"/>
                        <a:ext cx="2085975" cy="87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9591" name="对象 76832"/>
          <p:cNvGraphicFramePr>
            <a:graphicFrameLocks/>
          </p:cNvGraphicFramePr>
          <p:nvPr/>
        </p:nvGraphicFramePr>
        <p:xfrm>
          <a:off x="7156450" y="3810000"/>
          <a:ext cx="1543050" cy="454025"/>
        </p:xfrm>
        <a:graphic>
          <a:graphicData uri="http://schemas.openxmlformats.org/presentationml/2006/ole">
            <mc:AlternateContent xmlns:mc="http://schemas.openxmlformats.org/markup-compatibility/2006">
              <mc:Choice xmlns:v="urn:schemas-microsoft-com:vml" Requires="v">
                <p:oleObj spid="_x0000_s109968" r:id="rId27" imgW="685205" imgH="203024" progId="Equation.DSMT4">
                  <p:embed/>
                </p:oleObj>
              </mc:Choice>
              <mc:Fallback>
                <p:oleObj r:id="rId27" imgW="685205" imgH="203024" progId="Equation.DSMT4">
                  <p:embed/>
                  <p:pic>
                    <p:nvPicPr>
                      <p:cNvPr id="0" name="对象 76832"/>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156450" y="3810000"/>
                        <a:ext cx="15430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文本框 77827"/>
          <p:cNvSpPr txBox="1">
            <a:spLocks noChangeArrowheads="1"/>
          </p:cNvSpPr>
          <p:nvPr/>
        </p:nvSpPr>
        <p:spPr bwMode="auto">
          <a:xfrm>
            <a:off x="228600" y="228600"/>
            <a:ext cx="1143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a:t>
            </a:r>
            <a:r>
              <a:rPr lang="en-US" altLang="zh-CN" sz="2800"/>
              <a:t>6</a:t>
            </a:r>
            <a:r>
              <a:rPr lang="zh-CN" altLang="en-US" sz="2800"/>
              <a:t>）</a:t>
            </a:r>
          </a:p>
        </p:txBody>
      </p:sp>
      <p:graphicFrame>
        <p:nvGraphicFramePr>
          <p:cNvPr id="110595" name="对象 77828"/>
          <p:cNvGraphicFramePr>
            <a:graphicFrameLocks/>
          </p:cNvGraphicFramePr>
          <p:nvPr/>
        </p:nvGraphicFramePr>
        <p:xfrm>
          <a:off x="1220788" y="228600"/>
          <a:ext cx="3317875" cy="531813"/>
        </p:xfrm>
        <a:graphic>
          <a:graphicData uri="http://schemas.openxmlformats.org/presentationml/2006/ole">
            <mc:AlternateContent xmlns:mc="http://schemas.openxmlformats.org/markup-compatibility/2006">
              <mc:Choice xmlns:v="urn:schemas-microsoft-com:vml" Requires="v">
                <p:oleObj spid="_x0000_s111057" r:id="rId3" imgW="1344449" imgH="215619" progId="Equation.DSMT4">
                  <p:embed/>
                </p:oleObj>
              </mc:Choice>
              <mc:Fallback>
                <p:oleObj r:id="rId3" imgW="1344449" imgH="215619" progId="Equation.DSMT4">
                  <p:embed/>
                  <p:pic>
                    <p:nvPicPr>
                      <p:cNvPr id="0" name="对象 7782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0788" y="228600"/>
                        <a:ext cx="3317875"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10596" name="对象 77829"/>
          <p:cNvGraphicFramePr>
            <a:graphicFrameLocks/>
          </p:cNvGraphicFramePr>
          <p:nvPr/>
        </p:nvGraphicFramePr>
        <p:xfrm>
          <a:off x="1066800" y="1066800"/>
          <a:ext cx="2525713" cy="473075"/>
        </p:xfrm>
        <a:graphic>
          <a:graphicData uri="http://schemas.openxmlformats.org/presentationml/2006/ole">
            <mc:AlternateContent xmlns:mc="http://schemas.openxmlformats.org/markup-compatibility/2006">
              <mc:Choice xmlns:v="urn:schemas-microsoft-com:vml" Requires="v">
                <p:oleObj spid="_x0000_s111058" r:id="rId5" imgW="1166881" imgH="215619" progId="Equation.DSMT4">
                  <p:embed/>
                </p:oleObj>
              </mc:Choice>
              <mc:Fallback>
                <p:oleObj r:id="rId5" imgW="1166881" imgH="215619" progId="Equation.DSMT4">
                  <p:embed/>
                  <p:pic>
                    <p:nvPicPr>
                      <p:cNvPr id="0" name="对象 7782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1066800"/>
                        <a:ext cx="2525713"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10597" name="对象 77830"/>
          <p:cNvGraphicFramePr>
            <a:graphicFrameLocks/>
          </p:cNvGraphicFramePr>
          <p:nvPr/>
        </p:nvGraphicFramePr>
        <p:xfrm>
          <a:off x="533400" y="1676400"/>
          <a:ext cx="4038600" cy="868363"/>
        </p:xfrm>
        <a:graphic>
          <a:graphicData uri="http://schemas.openxmlformats.org/presentationml/2006/ole">
            <mc:AlternateContent xmlns:mc="http://schemas.openxmlformats.org/markup-compatibility/2006">
              <mc:Choice xmlns:v="urn:schemas-microsoft-com:vml" Requires="v">
                <p:oleObj spid="_x0000_s111059" r:id="rId7" imgW="1828007" imgH="393529" progId="Equation.DSMT4">
                  <p:embed/>
                </p:oleObj>
              </mc:Choice>
              <mc:Fallback>
                <p:oleObj r:id="rId7" imgW="1828007" imgH="393529" progId="Equation.DSMT4">
                  <p:embed/>
                  <p:pic>
                    <p:nvPicPr>
                      <p:cNvPr id="0" name="对象 7783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400" y="1676400"/>
                        <a:ext cx="4038600"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10598" name="对象 77831"/>
          <p:cNvGraphicFramePr>
            <a:graphicFrameLocks/>
          </p:cNvGraphicFramePr>
          <p:nvPr/>
        </p:nvGraphicFramePr>
        <p:xfrm>
          <a:off x="4572000" y="1295400"/>
          <a:ext cx="1524000" cy="508000"/>
        </p:xfrm>
        <a:graphic>
          <a:graphicData uri="http://schemas.openxmlformats.org/presentationml/2006/ole">
            <mc:AlternateContent xmlns:mc="http://schemas.openxmlformats.org/markup-compatibility/2006">
              <mc:Choice xmlns:v="urn:schemas-microsoft-com:vml" Requires="v">
                <p:oleObj spid="_x0000_s111060" r:id="rId9" imgW="609071" imgH="203024" progId="Equation.DSMT4">
                  <p:embed/>
                </p:oleObj>
              </mc:Choice>
              <mc:Fallback>
                <p:oleObj r:id="rId9" imgW="609071" imgH="203024" progId="Equation.DSMT4">
                  <p:embed/>
                  <p:pic>
                    <p:nvPicPr>
                      <p:cNvPr id="0" name="对象 7783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2000" y="1295400"/>
                        <a:ext cx="1524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10599" name="椭圆 77832"/>
          <p:cNvSpPr>
            <a:spLocks noChangeArrowheads="1"/>
          </p:cNvSpPr>
          <p:nvPr/>
        </p:nvSpPr>
        <p:spPr bwMode="auto">
          <a:xfrm flipV="1">
            <a:off x="990600" y="3416300"/>
            <a:ext cx="1143000" cy="1143000"/>
          </a:xfrm>
          <a:prstGeom prst="ellipse">
            <a:avLst/>
          </a:prstGeom>
          <a:solidFill>
            <a:schemeClr val="accent1">
              <a:alpha val="0"/>
            </a:schemeClr>
          </a:solidFill>
          <a:ln w="9525">
            <a:solidFill>
              <a:schemeClr val="tx1"/>
            </a:solidFill>
            <a:round/>
            <a:headEnd/>
            <a:tailEnd/>
          </a:ln>
        </p:spPr>
        <p:txBody>
          <a:bodyPr/>
          <a:lstStyle/>
          <a:p>
            <a:pPr eaLnBrk="1" hangingPunct="1"/>
            <a:endParaRPr lang="zh-CN" altLang="en-US"/>
          </a:p>
        </p:txBody>
      </p:sp>
      <p:sp>
        <p:nvSpPr>
          <p:cNvPr id="110600" name="直接连接符 77833"/>
          <p:cNvSpPr>
            <a:spLocks noChangeShapeType="1"/>
          </p:cNvSpPr>
          <p:nvPr/>
        </p:nvSpPr>
        <p:spPr bwMode="auto">
          <a:xfrm>
            <a:off x="838200" y="4025900"/>
            <a:ext cx="14478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01" name="直接连接符 77834"/>
          <p:cNvSpPr>
            <a:spLocks noChangeShapeType="1"/>
          </p:cNvSpPr>
          <p:nvPr/>
        </p:nvSpPr>
        <p:spPr bwMode="auto">
          <a:xfrm flipV="1">
            <a:off x="1524000" y="3035300"/>
            <a:ext cx="0" cy="1524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0602" name="直接连接符 77835"/>
          <p:cNvSpPr>
            <a:spLocks noChangeShapeType="1"/>
          </p:cNvSpPr>
          <p:nvPr/>
        </p:nvSpPr>
        <p:spPr bwMode="auto">
          <a:xfrm>
            <a:off x="1981200" y="3644900"/>
            <a:ext cx="5334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03" name="直接连接符 77836"/>
          <p:cNvSpPr>
            <a:spLocks noChangeShapeType="1"/>
          </p:cNvSpPr>
          <p:nvPr/>
        </p:nvSpPr>
        <p:spPr bwMode="auto">
          <a:xfrm>
            <a:off x="2438400" y="4025900"/>
            <a:ext cx="2286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0604" name="直接连接符 77837"/>
          <p:cNvSpPr>
            <a:spLocks noChangeShapeType="1"/>
          </p:cNvSpPr>
          <p:nvPr/>
        </p:nvSpPr>
        <p:spPr bwMode="auto">
          <a:xfrm flipV="1">
            <a:off x="2438400" y="3035300"/>
            <a:ext cx="0" cy="1524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0605" name="任意多边形 77838"/>
          <p:cNvSpPr>
            <a:spLocks noChangeArrowheads="1"/>
          </p:cNvSpPr>
          <p:nvPr/>
        </p:nvSpPr>
        <p:spPr bwMode="auto">
          <a:xfrm>
            <a:off x="2438400" y="3340100"/>
            <a:ext cx="1981200" cy="1219200"/>
          </a:xfrm>
          <a:custGeom>
            <a:avLst/>
            <a:gdLst>
              <a:gd name="T0" fmla="*/ 0 w 1248"/>
              <a:gd name="T1" fmla="*/ 483870000 h 768"/>
              <a:gd name="T2" fmla="*/ 604837500 w 1248"/>
              <a:gd name="T3" fmla="*/ 241935000 h 768"/>
              <a:gd name="T4" fmla="*/ 1572577500 w 1248"/>
              <a:gd name="T5" fmla="*/ 1935480000 h 768"/>
              <a:gd name="T6" fmla="*/ 2147483646 w 1248"/>
              <a:gd name="T7" fmla="*/ 241935000 h 768"/>
              <a:gd name="T8" fmla="*/ 2147483646 w 1248"/>
              <a:gd name="T9" fmla="*/ 1088707500 h 7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48" h="768">
                <a:moveTo>
                  <a:pt x="0" y="192"/>
                </a:moveTo>
                <a:cubicBezTo>
                  <a:pt x="68" y="96"/>
                  <a:pt x="136" y="0"/>
                  <a:pt x="240" y="96"/>
                </a:cubicBezTo>
                <a:cubicBezTo>
                  <a:pt x="344" y="192"/>
                  <a:pt x="496" y="768"/>
                  <a:pt x="624" y="768"/>
                </a:cubicBezTo>
                <a:cubicBezTo>
                  <a:pt x="752" y="768"/>
                  <a:pt x="904" y="152"/>
                  <a:pt x="1008" y="96"/>
                </a:cubicBezTo>
                <a:cubicBezTo>
                  <a:pt x="1112" y="40"/>
                  <a:pt x="1180" y="236"/>
                  <a:pt x="1248" y="432"/>
                </a:cubicBezTo>
              </a:path>
            </a:pathLst>
          </a:custGeom>
          <a:noFill/>
          <a:ln w="2857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0606" name="直接连接符 77839"/>
          <p:cNvSpPr>
            <a:spLocks noChangeShapeType="1"/>
          </p:cNvSpPr>
          <p:nvPr/>
        </p:nvSpPr>
        <p:spPr bwMode="auto">
          <a:xfrm flipV="1">
            <a:off x="1524000" y="3644900"/>
            <a:ext cx="457200" cy="3810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0607" name="椭圆 77840"/>
          <p:cNvSpPr>
            <a:spLocks noChangeArrowheads="1"/>
          </p:cNvSpPr>
          <p:nvPr/>
        </p:nvSpPr>
        <p:spPr bwMode="auto">
          <a:xfrm flipV="1">
            <a:off x="990600" y="5016500"/>
            <a:ext cx="1143000" cy="1143000"/>
          </a:xfrm>
          <a:prstGeom prst="ellipse">
            <a:avLst/>
          </a:prstGeom>
          <a:solidFill>
            <a:schemeClr val="accent1">
              <a:alpha val="0"/>
            </a:schemeClr>
          </a:solidFill>
          <a:ln w="9525">
            <a:solidFill>
              <a:schemeClr val="tx1"/>
            </a:solidFill>
            <a:round/>
            <a:headEnd/>
            <a:tailEnd/>
          </a:ln>
        </p:spPr>
        <p:txBody>
          <a:bodyPr/>
          <a:lstStyle/>
          <a:p>
            <a:pPr eaLnBrk="1" hangingPunct="1"/>
            <a:endParaRPr lang="zh-CN" altLang="en-US"/>
          </a:p>
        </p:txBody>
      </p:sp>
      <p:sp>
        <p:nvSpPr>
          <p:cNvPr id="110608" name="直接连接符 77841"/>
          <p:cNvSpPr>
            <a:spLocks noChangeShapeType="1"/>
          </p:cNvSpPr>
          <p:nvPr/>
        </p:nvSpPr>
        <p:spPr bwMode="auto">
          <a:xfrm flipV="1">
            <a:off x="1524000" y="4635500"/>
            <a:ext cx="0" cy="99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0609" name="直接连接符 77842"/>
          <p:cNvSpPr>
            <a:spLocks noChangeShapeType="1"/>
          </p:cNvSpPr>
          <p:nvPr/>
        </p:nvSpPr>
        <p:spPr bwMode="auto">
          <a:xfrm>
            <a:off x="838200" y="5626100"/>
            <a:ext cx="13716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10" name="直接连接符 77843"/>
          <p:cNvSpPr>
            <a:spLocks noChangeShapeType="1"/>
          </p:cNvSpPr>
          <p:nvPr/>
        </p:nvSpPr>
        <p:spPr bwMode="auto">
          <a:xfrm flipV="1">
            <a:off x="1524000" y="5168900"/>
            <a:ext cx="457200" cy="4572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11" name="直接连接符 77844"/>
          <p:cNvSpPr>
            <a:spLocks noChangeShapeType="1"/>
          </p:cNvSpPr>
          <p:nvPr/>
        </p:nvSpPr>
        <p:spPr bwMode="auto">
          <a:xfrm flipV="1">
            <a:off x="2438400" y="4635500"/>
            <a:ext cx="0" cy="1524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0612" name="直接连接符 77845"/>
          <p:cNvSpPr>
            <a:spLocks noChangeShapeType="1"/>
          </p:cNvSpPr>
          <p:nvPr/>
        </p:nvSpPr>
        <p:spPr bwMode="auto">
          <a:xfrm>
            <a:off x="2362200" y="5626100"/>
            <a:ext cx="2362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0613" name="直接连接符 77846"/>
          <p:cNvSpPr>
            <a:spLocks noChangeShapeType="1"/>
          </p:cNvSpPr>
          <p:nvPr/>
        </p:nvSpPr>
        <p:spPr bwMode="auto">
          <a:xfrm>
            <a:off x="1143000" y="5168900"/>
            <a:ext cx="12954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14" name="任意多边形 77847"/>
          <p:cNvSpPr>
            <a:spLocks noChangeArrowheads="1"/>
          </p:cNvSpPr>
          <p:nvPr/>
        </p:nvSpPr>
        <p:spPr bwMode="auto">
          <a:xfrm>
            <a:off x="2438400" y="5016500"/>
            <a:ext cx="1828800" cy="1231900"/>
          </a:xfrm>
          <a:custGeom>
            <a:avLst/>
            <a:gdLst>
              <a:gd name="T0" fmla="*/ 0 w 1152"/>
              <a:gd name="T1" fmla="*/ 241935000 h 776"/>
              <a:gd name="T2" fmla="*/ 604837500 w 1152"/>
              <a:gd name="T3" fmla="*/ 1814512500 h 776"/>
              <a:gd name="T4" fmla="*/ 1451610000 w 1152"/>
              <a:gd name="T5" fmla="*/ 0 h 776"/>
              <a:gd name="T6" fmla="*/ 2147483646 w 1152"/>
              <a:gd name="T7" fmla="*/ 1814512500 h 776"/>
              <a:gd name="T8" fmla="*/ 2147483646 w 1152"/>
              <a:gd name="T9" fmla="*/ 846772500 h 7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52" h="776">
                <a:moveTo>
                  <a:pt x="0" y="96"/>
                </a:moveTo>
                <a:cubicBezTo>
                  <a:pt x="72" y="416"/>
                  <a:pt x="144" y="736"/>
                  <a:pt x="240" y="720"/>
                </a:cubicBezTo>
                <a:cubicBezTo>
                  <a:pt x="336" y="704"/>
                  <a:pt x="472" y="0"/>
                  <a:pt x="576" y="0"/>
                </a:cubicBezTo>
                <a:cubicBezTo>
                  <a:pt x="680" y="0"/>
                  <a:pt x="768" y="664"/>
                  <a:pt x="864" y="720"/>
                </a:cubicBezTo>
                <a:cubicBezTo>
                  <a:pt x="960" y="776"/>
                  <a:pt x="1056" y="556"/>
                  <a:pt x="1152" y="336"/>
                </a:cubicBezTo>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0615" name="任意多边形 77848"/>
          <p:cNvSpPr>
            <a:spLocks noChangeArrowheads="1"/>
          </p:cNvSpPr>
          <p:nvPr/>
        </p:nvSpPr>
        <p:spPr bwMode="auto">
          <a:xfrm flipV="1">
            <a:off x="5562600" y="3340100"/>
            <a:ext cx="1981200" cy="1219200"/>
          </a:xfrm>
          <a:custGeom>
            <a:avLst/>
            <a:gdLst>
              <a:gd name="T0" fmla="*/ 0 w 1248"/>
              <a:gd name="T1" fmla="*/ 483870000 h 768"/>
              <a:gd name="T2" fmla="*/ 604837500 w 1248"/>
              <a:gd name="T3" fmla="*/ 241935000 h 768"/>
              <a:gd name="T4" fmla="*/ 1572577500 w 1248"/>
              <a:gd name="T5" fmla="*/ 1935480000 h 768"/>
              <a:gd name="T6" fmla="*/ 2147483646 w 1248"/>
              <a:gd name="T7" fmla="*/ 241935000 h 768"/>
              <a:gd name="T8" fmla="*/ 2147483646 w 1248"/>
              <a:gd name="T9" fmla="*/ 1088707500 h 7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48" h="768">
                <a:moveTo>
                  <a:pt x="0" y="192"/>
                </a:moveTo>
                <a:cubicBezTo>
                  <a:pt x="68" y="96"/>
                  <a:pt x="136" y="0"/>
                  <a:pt x="240" y="96"/>
                </a:cubicBezTo>
                <a:cubicBezTo>
                  <a:pt x="344" y="192"/>
                  <a:pt x="496" y="768"/>
                  <a:pt x="624" y="768"/>
                </a:cubicBezTo>
                <a:cubicBezTo>
                  <a:pt x="752" y="768"/>
                  <a:pt x="904" y="152"/>
                  <a:pt x="1008" y="96"/>
                </a:cubicBezTo>
                <a:cubicBezTo>
                  <a:pt x="1112" y="40"/>
                  <a:pt x="1180" y="236"/>
                  <a:pt x="1248" y="432"/>
                </a:cubicBezTo>
              </a:path>
            </a:pathLst>
          </a:custGeom>
          <a:noFill/>
          <a:ln w="28575">
            <a:solidFill>
              <a:srgbClr val="3366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0616" name="直接连接符 77849"/>
          <p:cNvSpPr>
            <a:spLocks noChangeShapeType="1"/>
          </p:cNvSpPr>
          <p:nvPr/>
        </p:nvSpPr>
        <p:spPr bwMode="auto">
          <a:xfrm>
            <a:off x="5562600" y="3873500"/>
            <a:ext cx="259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17" name="直接连接符 77850"/>
          <p:cNvSpPr>
            <a:spLocks noChangeShapeType="1"/>
          </p:cNvSpPr>
          <p:nvPr/>
        </p:nvSpPr>
        <p:spPr bwMode="auto">
          <a:xfrm flipV="1">
            <a:off x="5562600" y="3111500"/>
            <a:ext cx="0" cy="1447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10618" name="对象 77851"/>
          <p:cNvGraphicFramePr>
            <a:graphicFrameLocks/>
          </p:cNvGraphicFramePr>
          <p:nvPr/>
        </p:nvGraphicFramePr>
        <p:xfrm>
          <a:off x="2438400" y="2882900"/>
          <a:ext cx="346075" cy="381000"/>
        </p:xfrm>
        <a:graphic>
          <a:graphicData uri="http://schemas.openxmlformats.org/presentationml/2006/ole">
            <mc:AlternateContent xmlns:mc="http://schemas.openxmlformats.org/markup-compatibility/2006">
              <mc:Choice xmlns:v="urn:schemas-microsoft-com:vml" Requires="v">
                <p:oleObj spid="_x0000_s111061" r:id="rId11" imgW="126725" imgH="139397" progId="Equation.DSMT4">
                  <p:embed/>
                </p:oleObj>
              </mc:Choice>
              <mc:Fallback>
                <p:oleObj r:id="rId11" imgW="126725" imgH="139397" progId="Equation.DSMT4">
                  <p:embed/>
                  <p:pic>
                    <p:nvPicPr>
                      <p:cNvPr id="0" name="对象 77851"/>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38400" y="2882900"/>
                        <a:ext cx="3460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10619" name="对象 77852"/>
          <p:cNvGraphicFramePr>
            <a:graphicFrameLocks/>
          </p:cNvGraphicFramePr>
          <p:nvPr/>
        </p:nvGraphicFramePr>
        <p:xfrm>
          <a:off x="2362200" y="4559300"/>
          <a:ext cx="369888" cy="450850"/>
        </p:xfrm>
        <a:graphic>
          <a:graphicData uri="http://schemas.openxmlformats.org/presentationml/2006/ole">
            <mc:AlternateContent xmlns:mc="http://schemas.openxmlformats.org/markup-compatibility/2006">
              <mc:Choice xmlns:v="urn:schemas-microsoft-com:vml" Requires="v">
                <p:oleObj spid="_x0000_s111062" r:id="rId13" imgW="114102" imgH="139458" progId="Equation.DSMT4">
                  <p:embed/>
                </p:oleObj>
              </mc:Choice>
              <mc:Fallback>
                <p:oleObj r:id="rId13" imgW="114102" imgH="139458" progId="Equation.DSMT4">
                  <p:embed/>
                  <p:pic>
                    <p:nvPicPr>
                      <p:cNvPr id="0" name="对象 77852"/>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62200" y="4559300"/>
                        <a:ext cx="369888"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10620" name="对象 77853"/>
          <p:cNvGraphicFramePr>
            <a:graphicFrameLocks/>
          </p:cNvGraphicFramePr>
          <p:nvPr/>
        </p:nvGraphicFramePr>
        <p:xfrm>
          <a:off x="5257800" y="3035300"/>
          <a:ext cx="341313" cy="374650"/>
        </p:xfrm>
        <a:graphic>
          <a:graphicData uri="http://schemas.openxmlformats.org/presentationml/2006/ole">
            <mc:AlternateContent xmlns:mc="http://schemas.openxmlformats.org/markup-compatibility/2006">
              <mc:Choice xmlns:v="urn:schemas-microsoft-com:vml" Requires="v">
                <p:oleObj spid="_x0000_s111063" r:id="rId15" imgW="126725" imgH="139397" progId="Equation.DSMT4">
                  <p:embed/>
                </p:oleObj>
              </mc:Choice>
              <mc:Fallback>
                <p:oleObj r:id="rId15" imgW="126725" imgH="139397" progId="Equation.DSMT4">
                  <p:embed/>
                  <p:pic>
                    <p:nvPicPr>
                      <p:cNvPr id="0" name="对象 77853"/>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57800" y="3035300"/>
                        <a:ext cx="3413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10621" name="对象 77854"/>
          <p:cNvGraphicFramePr>
            <a:graphicFrameLocks/>
          </p:cNvGraphicFramePr>
          <p:nvPr/>
        </p:nvGraphicFramePr>
        <p:xfrm>
          <a:off x="1219200" y="2882900"/>
          <a:ext cx="346075" cy="381000"/>
        </p:xfrm>
        <a:graphic>
          <a:graphicData uri="http://schemas.openxmlformats.org/presentationml/2006/ole">
            <mc:AlternateContent xmlns:mc="http://schemas.openxmlformats.org/markup-compatibility/2006">
              <mc:Choice xmlns:v="urn:schemas-microsoft-com:vml" Requires="v">
                <p:oleObj spid="_x0000_s111064" r:id="rId17" imgW="126725" imgH="139397" progId="Equation.DSMT4">
                  <p:embed/>
                </p:oleObj>
              </mc:Choice>
              <mc:Fallback>
                <p:oleObj r:id="rId17" imgW="126725" imgH="139397" progId="Equation.DSMT4">
                  <p:embed/>
                  <p:pic>
                    <p:nvPicPr>
                      <p:cNvPr id="0" name="对象 77854"/>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19200" y="2882900"/>
                        <a:ext cx="3460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10622" name="对象 77855"/>
          <p:cNvGraphicFramePr>
            <a:graphicFrameLocks/>
          </p:cNvGraphicFramePr>
          <p:nvPr/>
        </p:nvGraphicFramePr>
        <p:xfrm>
          <a:off x="1143000" y="4559300"/>
          <a:ext cx="369888" cy="450850"/>
        </p:xfrm>
        <a:graphic>
          <a:graphicData uri="http://schemas.openxmlformats.org/presentationml/2006/ole">
            <mc:AlternateContent xmlns:mc="http://schemas.openxmlformats.org/markup-compatibility/2006">
              <mc:Choice xmlns:v="urn:schemas-microsoft-com:vml" Requires="v">
                <p:oleObj spid="_x0000_s111065" r:id="rId18" imgW="114102" imgH="139458" progId="Equation.DSMT4">
                  <p:embed/>
                </p:oleObj>
              </mc:Choice>
              <mc:Fallback>
                <p:oleObj r:id="rId18" imgW="114102" imgH="139458" progId="Equation.DSMT4">
                  <p:embed/>
                  <p:pic>
                    <p:nvPicPr>
                      <p:cNvPr id="0" name="对象 77855"/>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43000" y="4559300"/>
                        <a:ext cx="369888"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10623" name="直接连接符 77856"/>
          <p:cNvSpPr>
            <a:spLocks noChangeShapeType="1"/>
          </p:cNvSpPr>
          <p:nvPr/>
        </p:nvSpPr>
        <p:spPr bwMode="auto">
          <a:xfrm flipH="1" flipV="1">
            <a:off x="1143000" y="5168900"/>
            <a:ext cx="381000" cy="4572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0624" name="任意多边形 77857"/>
          <p:cNvSpPr>
            <a:spLocks noChangeArrowheads="1"/>
          </p:cNvSpPr>
          <p:nvPr/>
        </p:nvSpPr>
        <p:spPr bwMode="auto">
          <a:xfrm rot="-3378596">
            <a:off x="882650" y="5048250"/>
            <a:ext cx="304800" cy="88900"/>
          </a:xfrm>
          <a:custGeom>
            <a:avLst/>
            <a:gdLst>
              <a:gd name="T0" fmla="*/ 0 w 192"/>
              <a:gd name="T1" fmla="*/ 20161250 h 56"/>
              <a:gd name="T2" fmla="*/ 241935000 w 192"/>
              <a:gd name="T3" fmla="*/ 20161250 h 56"/>
              <a:gd name="T4" fmla="*/ 483870000 w 192"/>
              <a:gd name="T5" fmla="*/ 141128750 h 56"/>
              <a:gd name="T6" fmla="*/ 0 60000 65536"/>
              <a:gd name="T7" fmla="*/ 0 60000 65536"/>
              <a:gd name="T8" fmla="*/ 0 60000 65536"/>
            </a:gdLst>
            <a:ahLst/>
            <a:cxnLst>
              <a:cxn ang="T6">
                <a:pos x="T0" y="T1"/>
              </a:cxn>
              <a:cxn ang="T7">
                <a:pos x="T2" y="T3"/>
              </a:cxn>
              <a:cxn ang="T8">
                <a:pos x="T4" y="T5"/>
              </a:cxn>
            </a:cxnLst>
            <a:rect l="0" t="0" r="r" b="b"/>
            <a:pathLst>
              <a:path w="192" h="56">
                <a:moveTo>
                  <a:pt x="0" y="8"/>
                </a:moveTo>
                <a:cubicBezTo>
                  <a:pt x="32" y="4"/>
                  <a:pt x="64" y="0"/>
                  <a:pt x="96" y="8"/>
                </a:cubicBezTo>
                <a:cubicBezTo>
                  <a:pt x="128" y="16"/>
                  <a:pt x="176" y="48"/>
                  <a:pt x="192" y="56"/>
                </a:cubicBezTo>
              </a:path>
            </a:pathLst>
          </a:custGeom>
          <a:noFill/>
          <a:ln w="19050">
            <a:solidFill>
              <a:schemeClr val="tx1"/>
            </a:solidFill>
            <a:round/>
            <a:headEnd type="arrow"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0625" name="任意多边形 77858"/>
          <p:cNvSpPr>
            <a:spLocks noChangeArrowheads="1"/>
          </p:cNvSpPr>
          <p:nvPr/>
        </p:nvSpPr>
        <p:spPr bwMode="auto">
          <a:xfrm rot="-3378596">
            <a:off x="958850" y="3448050"/>
            <a:ext cx="304800" cy="88900"/>
          </a:xfrm>
          <a:custGeom>
            <a:avLst/>
            <a:gdLst>
              <a:gd name="T0" fmla="*/ 0 w 192"/>
              <a:gd name="T1" fmla="*/ 20161250 h 56"/>
              <a:gd name="T2" fmla="*/ 241935000 w 192"/>
              <a:gd name="T3" fmla="*/ 20161250 h 56"/>
              <a:gd name="T4" fmla="*/ 483870000 w 192"/>
              <a:gd name="T5" fmla="*/ 141128750 h 56"/>
              <a:gd name="T6" fmla="*/ 0 60000 65536"/>
              <a:gd name="T7" fmla="*/ 0 60000 65536"/>
              <a:gd name="T8" fmla="*/ 0 60000 65536"/>
            </a:gdLst>
            <a:ahLst/>
            <a:cxnLst>
              <a:cxn ang="T6">
                <a:pos x="T0" y="T1"/>
              </a:cxn>
              <a:cxn ang="T7">
                <a:pos x="T2" y="T3"/>
              </a:cxn>
              <a:cxn ang="T8">
                <a:pos x="T4" y="T5"/>
              </a:cxn>
            </a:cxnLst>
            <a:rect l="0" t="0" r="r" b="b"/>
            <a:pathLst>
              <a:path w="192" h="56">
                <a:moveTo>
                  <a:pt x="0" y="8"/>
                </a:moveTo>
                <a:cubicBezTo>
                  <a:pt x="32" y="4"/>
                  <a:pt x="64" y="0"/>
                  <a:pt x="96" y="8"/>
                </a:cubicBezTo>
                <a:cubicBezTo>
                  <a:pt x="128" y="16"/>
                  <a:pt x="176" y="48"/>
                  <a:pt x="192" y="56"/>
                </a:cubicBezTo>
              </a:path>
            </a:pathLst>
          </a:custGeom>
          <a:noFill/>
          <a:ln w="19050">
            <a:solidFill>
              <a:schemeClr val="tx1"/>
            </a:solidFill>
            <a:round/>
            <a:headEnd type="arrow"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110626" name="对象 77859"/>
          <p:cNvGraphicFramePr>
            <a:graphicFrameLocks/>
          </p:cNvGraphicFramePr>
          <p:nvPr/>
        </p:nvGraphicFramePr>
        <p:xfrm>
          <a:off x="685800" y="3340100"/>
          <a:ext cx="381000" cy="349250"/>
        </p:xfrm>
        <a:graphic>
          <a:graphicData uri="http://schemas.openxmlformats.org/presentationml/2006/ole">
            <mc:AlternateContent xmlns:mc="http://schemas.openxmlformats.org/markup-compatibility/2006">
              <mc:Choice xmlns:v="urn:schemas-microsoft-com:vml" Requires="v">
                <p:oleObj spid="_x0000_s111066" r:id="rId19" imgW="152268" imgH="139579" progId="Equation.DSMT4">
                  <p:embed/>
                </p:oleObj>
              </mc:Choice>
              <mc:Fallback>
                <p:oleObj r:id="rId19" imgW="152268" imgH="139579" progId="Equation.DSMT4">
                  <p:embed/>
                  <p:pic>
                    <p:nvPicPr>
                      <p:cNvPr id="0" name="对象 77859"/>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85800" y="3340100"/>
                        <a:ext cx="3810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10627" name="对象 77860"/>
          <p:cNvGraphicFramePr>
            <a:graphicFrameLocks/>
          </p:cNvGraphicFramePr>
          <p:nvPr/>
        </p:nvGraphicFramePr>
        <p:xfrm>
          <a:off x="609600" y="4940300"/>
          <a:ext cx="381000" cy="349250"/>
        </p:xfrm>
        <a:graphic>
          <a:graphicData uri="http://schemas.openxmlformats.org/presentationml/2006/ole">
            <mc:AlternateContent xmlns:mc="http://schemas.openxmlformats.org/markup-compatibility/2006">
              <mc:Choice xmlns:v="urn:schemas-microsoft-com:vml" Requires="v">
                <p:oleObj spid="_x0000_s111067" r:id="rId21" imgW="152268" imgH="139579" progId="Equation.DSMT4">
                  <p:embed/>
                </p:oleObj>
              </mc:Choice>
              <mc:Fallback>
                <p:oleObj r:id="rId21" imgW="152268" imgH="139579" progId="Equation.DSMT4">
                  <p:embed/>
                  <p:pic>
                    <p:nvPicPr>
                      <p:cNvPr id="0" name="对象 77860"/>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09600" y="4940300"/>
                        <a:ext cx="3810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10628" name="对象 77861"/>
          <p:cNvGraphicFramePr>
            <a:graphicFrameLocks/>
          </p:cNvGraphicFramePr>
          <p:nvPr/>
        </p:nvGraphicFramePr>
        <p:xfrm>
          <a:off x="7848600" y="3492500"/>
          <a:ext cx="266700" cy="457200"/>
        </p:xfrm>
        <a:graphic>
          <a:graphicData uri="http://schemas.openxmlformats.org/presentationml/2006/ole">
            <mc:AlternateContent xmlns:mc="http://schemas.openxmlformats.org/markup-compatibility/2006">
              <mc:Choice xmlns:v="urn:schemas-microsoft-com:vml" Requires="v">
                <p:oleObj spid="_x0000_s111068" r:id="rId22" imgW="88554" imgH="151807" progId="Equation.DSMT4">
                  <p:embed/>
                </p:oleObj>
              </mc:Choice>
              <mc:Fallback>
                <p:oleObj r:id="rId22" imgW="88554" imgH="151807" progId="Equation.DSMT4">
                  <p:embed/>
                  <p:pic>
                    <p:nvPicPr>
                      <p:cNvPr id="0" name="对象 77861"/>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848600" y="3492500"/>
                        <a:ext cx="266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10629" name="对象 77862"/>
          <p:cNvGraphicFramePr>
            <a:graphicFrameLocks/>
          </p:cNvGraphicFramePr>
          <p:nvPr/>
        </p:nvGraphicFramePr>
        <p:xfrm>
          <a:off x="4724400" y="3721100"/>
          <a:ext cx="266700" cy="457200"/>
        </p:xfrm>
        <a:graphic>
          <a:graphicData uri="http://schemas.openxmlformats.org/presentationml/2006/ole">
            <mc:AlternateContent xmlns:mc="http://schemas.openxmlformats.org/markup-compatibility/2006">
              <mc:Choice xmlns:v="urn:schemas-microsoft-com:vml" Requires="v">
                <p:oleObj spid="_x0000_s111069" r:id="rId24" imgW="88554" imgH="151807" progId="Equation.DSMT4">
                  <p:embed/>
                </p:oleObj>
              </mc:Choice>
              <mc:Fallback>
                <p:oleObj r:id="rId24" imgW="88554" imgH="151807" progId="Equation.DSMT4">
                  <p:embed/>
                  <p:pic>
                    <p:nvPicPr>
                      <p:cNvPr id="0" name="对象 77862"/>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724400" y="3721100"/>
                        <a:ext cx="266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10630" name="对象 77863"/>
          <p:cNvGraphicFramePr>
            <a:graphicFrameLocks/>
          </p:cNvGraphicFramePr>
          <p:nvPr/>
        </p:nvGraphicFramePr>
        <p:xfrm>
          <a:off x="4724400" y="5397500"/>
          <a:ext cx="266700" cy="457200"/>
        </p:xfrm>
        <a:graphic>
          <a:graphicData uri="http://schemas.openxmlformats.org/presentationml/2006/ole">
            <mc:AlternateContent xmlns:mc="http://schemas.openxmlformats.org/markup-compatibility/2006">
              <mc:Choice xmlns:v="urn:schemas-microsoft-com:vml" Requires="v">
                <p:oleObj spid="_x0000_s111070" r:id="rId25" imgW="88554" imgH="151807" progId="Equation.DSMT4">
                  <p:embed/>
                </p:oleObj>
              </mc:Choice>
              <mc:Fallback>
                <p:oleObj r:id="rId25" imgW="88554" imgH="151807" progId="Equation.DSMT4">
                  <p:embed/>
                  <p:pic>
                    <p:nvPicPr>
                      <p:cNvPr id="0" name="对象 77863"/>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724400" y="5397500"/>
                        <a:ext cx="266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10631" name="文本框 77864"/>
          <p:cNvSpPr txBox="1">
            <a:spLocks noChangeArrowheads="1"/>
          </p:cNvSpPr>
          <p:nvPr/>
        </p:nvSpPr>
        <p:spPr bwMode="auto">
          <a:xfrm>
            <a:off x="990600" y="3505200"/>
            <a:ext cx="647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b="1">
                <a:latin typeface="宋体" pitchFamily="2" charset="-122"/>
              </a:rPr>
              <a:t>Ⅰ</a:t>
            </a:r>
          </a:p>
        </p:txBody>
      </p:sp>
      <p:sp>
        <p:nvSpPr>
          <p:cNvPr id="110632" name="文本框 77865"/>
          <p:cNvSpPr txBox="1">
            <a:spLocks noChangeArrowheads="1"/>
          </p:cNvSpPr>
          <p:nvPr/>
        </p:nvSpPr>
        <p:spPr bwMode="auto">
          <a:xfrm>
            <a:off x="990600" y="3962400"/>
            <a:ext cx="647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b="1">
                <a:latin typeface="宋体" pitchFamily="2" charset="-122"/>
              </a:rPr>
              <a:t>Ⅱ</a:t>
            </a:r>
          </a:p>
        </p:txBody>
      </p:sp>
      <p:sp>
        <p:nvSpPr>
          <p:cNvPr id="110633" name="直接连接符 77866"/>
          <p:cNvSpPr>
            <a:spLocks noChangeShapeType="1"/>
          </p:cNvSpPr>
          <p:nvPr/>
        </p:nvSpPr>
        <p:spPr bwMode="auto">
          <a:xfrm>
            <a:off x="1524000" y="5486400"/>
            <a:ext cx="76200" cy="76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34" name="直接连接符 77867"/>
          <p:cNvSpPr>
            <a:spLocks noChangeShapeType="1"/>
          </p:cNvSpPr>
          <p:nvPr/>
        </p:nvSpPr>
        <p:spPr bwMode="auto">
          <a:xfrm flipH="1">
            <a:off x="1447800" y="5486400"/>
            <a:ext cx="76200" cy="76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0635" name="任意多边形 77868"/>
          <p:cNvSpPr>
            <a:spLocks noChangeArrowheads="1"/>
          </p:cNvSpPr>
          <p:nvPr/>
        </p:nvSpPr>
        <p:spPr bwMode="auto">
          <a:xfrm>
            <a:off x="1524000" y="3810000"/>
            <a:ext cx="152400" cy="76200"/>
          </a:xfrm>
          <a:custGeom>
            <a:avLst/>
            <a:gdLst>
              <a:gd name="T0" fmla="*/ 0 w 21600"/>
              <a:gd name="T1" fmla="*/ 0 h 21600"/>
              <a:gd name="T2" fmla="*/ 1075267 w 21600"/>
              <a:gd name="T3" fmla="*/ 268817 h 21600"/>
              <a:gd name="T4" fmla="*/ 0 w 21600"/>
              <a:gd name="T5" fmla="*/ 0 h 21600"/>
              <a:gd name="T6" fmla="*/ 1075267 w 21600"/>
              <a:gd name="T7" fmla="*/ 268817 h 21600"/>
              <a:gd name="T8" fmla="*/ 0 w 21600"/>
              <a:gd name="T9" fmla="*/ 268817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110636" name="对象 77869"/>
          <p:cNvGraphicFramePr>
            <a:graphicFrameLocks/>
          </p:cNvGraphicFramePr>
          <p:nvPr/>
        </p:nvGraphicFramePr>
        <p:xfrm>
          <a:off x="1371600" y="3505200"/>
          <a:ext cx="577850" cy="317500"/>
        </p:xfrm>
        <a:graphic>
          <a:graphicData uri="http://schemas.openxmlformats.org/presentationml/2006/ole">
            <mc:AlternateContent xmlns:mc="http://schemas.openxmlformats.org/markup-compatibility/2006">
              <mc:Choice xmlns:v="urn:schemas-microsoft-com:vml" Requires="v">
                <p:oleObj spid="_x0000_s111071" r:id="rId26" imgW="393188" imgH="215619" progId="Equation.DSMT4">
                  <p:embed/>
                </p:oleObj>
              </mc:Choice>
              <mc:Fallback>
                <p:oleObj r:id="rId26" imgW="393188" imgH="215619" progId="Equation.DSMT4">
                  <p:embed/>
                  <p:pic>
                    <p:nvPicPr>
                      <p:cNvPr id="0" name="对象 77869"/>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371600" y="3505200"/>
                        <a:ext cx="57785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矩形 17411"/>
          <p:cNvSpPr>
            <a:spLocks noChangeArrowheads="1"/>
          </p:cNvSpPr>
          <p:nvPr/>
        </p:nvSpPr>
        <p:spPr bwMode="auto">
          <a:xfrm>
            <a:off x="228600" y="152400"/>
            <a:ext cx="79025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1" hangingPunct="1"/>
            <a:r>
              <a:rPr lang="zh-CN" altLang="en-US" b="1">
                <a:latin typeface="Comic Sans MS" pitchFamily="66" charset="0"/>
              </a:rPr>
              <a:t>（</a:t>
            </a:r>
            <a:r>
              <a:rPr lang="en-US" altLang="zh-CN" b="1">
                <a:latin typeface="Comic Sans MS" pitchFamily="66" charset="0"/>
              </a:rPr>
              <a:t>2</a:t>
            </a:r>
            <a:r>
              <a:rPr lang="zh-CN" altLang="en-US" b="1">
                <a:latin typeface="Comic Sans MS" pitchFamily="66" charset="0"/>
              </a:rPr>
              <a:t>）</a:t>
            </a:r>
            <a:r>
              <a:rPr lang="zh-CN" altLang="en-US" b="1">
                <a:solidFill>
                  <a:schemeClr val="tx2"/>
                </a:solidFill>
                <a:latin typeface="Comic Sans MS" pitchFamily="66" charset="0"/>
              </a:rPr>
              <a:t>振幅     </a:t>
            </a:r>
            <a:r>
              <a:rPr lang="en-US" altLang="zh-CN" b="1">
                <a:latin typeface="宋体" pitchFamily="2" charset="-122"/>
              </a:rPr>
              <a:t>—</a:t>
            </a:r>
            <a:r>
              <a:rPr lang="zh-CN" altLang="en-US" b="1">
                <a:latin typeface="Comic Sans MS" pitchFamily="66" charset="0"/>
              </a:rPr>
              <a:t>离开平衡位置的最大位移</a:t>
            </a:r>
            <a:r>
              <a:rPr lang="zh-CN" altLang="en-US">
                <a:latin typeface="Comic Sans MS" pitchFamily="66" charset="0"/>
              </a:rPr>
              <a:t>，</a:t>
            </a:r>
          </a:p>
          <a:p>
            <a:pPr eaLnBrk="1" hangingPunct="1"/>
            <a:r>
              <a:rPr lang="zh-CN" altLang="en-US">
                <a:latin typeface="Comic Sans MS" pitchFamily="66" charset="0"/>
              </a:rPr>
              <a:t>      反映振动</a:t>
            </a:r>
            <a:r>
              <a:rPr lang="zh-CN" altLang="en-US">
                <a:solidFill>
                  <a:schemeClr val="tx2"/>
                </a:solidFill>
                <a:latin typeface="Comic Sans MS" pitchFamily="66" charset="0"/>
              </a:rPr>
              <a:t>能量、幅度</a:t>
            </a:r>
            <a:r>
              <a:rPr lang="zh-CN" altLang="en-US">
                <a:latin typeface="Comic Sans MS" pitchFamily="66" charset="0"/>
              </a:rPr>
              <a:t>，由初始条件确定</a:t>
            </a:r>
          </a:p>
        </p:txBody>
      </p:sp>
      <p:graphicFrame>
        <p:nvGraphicFramePr>
          <p:cNvPr id="13315" name="对象 17412"/>
          <p:cNvGraphicFramePr>
            <a:graphicFrameLocks/>
          </p:cNvGraphicFramePr>
          <p:nvPr/>
        </p:nvGraphicFramePr>
        <p:xfrm>
          <a:off x="1958975" y="123825"/>
          <a:ext cx="428625" cy="463550"/>
        </p:xfrm>
        <a:graphic>
          <a:graphicData uri="http://schemas.openxmlformats.org/presentationml/2006/ole">
            <mc:AlternateContent xmlns:mc="http://schemas.openxmlformats.org/markup-compatibility/2006">
              <mc:Choice xmlns:v="urn:schemas-microsoft-com:vml" Requires="v">
                <p:oleObj spid="_x0000_s13637" r:id="rId3" imgW="152202" imgH="164885" progId="Equation.DSMT4">
                  <p:embed/>
                </p:oleObj>
              </mc:Choice>
              <mc:Fallback>
                <p:oleObj r:id="rId3" imgW="152202" imgH="164885" progId="Equation.DSMT4">
                  <p:embed/>
                  <p:pic>
                    <p:nvPicPr>
                      <p:cNvPr id="0" name="对象 1741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8975" y="123825"/>
                        <a:ext cx="4286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414" name="对象 17413"/>
          <p:cNvGraphicFramePr>
            <a:graphicFrameLocks/>
          </p:cNvGraphicFramePr>
          <p:nvPr/>
        </p:nvGraphicFramePr>
        <p:xfrm>
          <a:off x="990600" y="1066800"/>
          <a:ext cx="3116263" cy="498475"/>
        </p:xfrm>
        <a:graphic>
          <a:graphicData uri="http://schemas.openxmlformats.org/presentationml/2006/ole">
            <mc:AlternateContent xmlns:mc="http://schemas.openxmlformats.org/markup-compatibility/2006">
              <mc:Choice xmlns:v="urn:schemas-microsoft-com:vml" Requires="v">
                <p:oleObj spid="_x0000_s13638" r:id="rId5" imgW="1104935" imgH="190469" progId="Equation.DSMT4">
                  <p:embed/>
                </p:oleObj>
              </mc:Choice>
              <mc:Fallback>
                <p:oleObj r:id="rId5" imgW="1104935" imgH="190469" progId="Equation.DSMT4">
                  <p:embed/>
                  <p:pic>
                    <p:nvPicPr>
                      <p:cNvPr id="0" name="对象 1741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1066800"/>
                        <a:ext cx="3116263"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415" name="对象 17414"/>
          <p:cNvGraphicFramePr>
            <a:graphicFrameLocks/>
          </p:cNvGraphicFramePr>
          <p:nvPr/>
        </p:nvGraphicFramePr>
        <p:xfrm>
          <a:off x="990600" y="1524000"/>
          <a:ext cx="7624763" cy="841375"/>
        </p:xfrm>
        <a:graphic>
          <a:graphicData uri="http://schemas.openxmlformats.org/presentationml/2006/ole">
            <mc:AlternateContent xmlns:mc="http://schemas.openxmlformats.org/markup-compatibility/2006">
              <mc:Choice xmlns:v="urn:schemas-microsoft-com:vml" Requires="v">
                <p:oleObj spid="_x0000_s13639" r:id="rId7" imgW="3070683" imgH="380937" progId="Equation.DSMT4">
                  <p:embed/>
                </p:oleObj>
              </mc:Choice>
              <mc:Fallback>
                <p:oleObj r:id="rId7" imgW="3070683" imgH="380937" progId="Equation.DSMT4">
                  <p:embed/>
                  <p:pic>
                    <p:nvPicPr>
                      <p:cNvPr id="0" name="对象 1741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0600" y="1524000"/>
                        <a:ext cx="7624763"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416" name="对象 17415"/>
          <p:cNvGraphicFramePr>
            <a:graphicFrameLocks/>
          </p:cNvGraphicFramePr>
          <p:nvPr/>
        </p:nvGraphicFramePr>
        <p:xfrm>
          <a:off x="900113" y="2438400"/>
          <a:ext cx="7678737" cy="974725"/>
        </p:xfrm>
        <a:graphic>
          <a:graphicData uri="http://schemas.openxmlformats.org/presentationml/2006/ole">
            <mc:AlternateContent xmlns:mc="http://schemas.openxmlformats.org/markup-compatibility/2006">
              <mc:Choice xmlns:v="urn:schemas-microsoft-com:vml" Requires="v">
                <p:oleObj spid="_x0000_s13640" r:id="rId9" imgW="3223366" imgH="403844" progId="Equation.DSMT4">
                  <p:embed/>
                </p:oleObj>
              </mc:Choice>
              <mc:Fallback>
                <p:oleObj r:id="rId9" imgW="3223366" imgH="403844" progId="Equation.DSMT4">
                  <p:embed/>
                  <p:pic>
                    <p:nvPicPr>
                      <p:cNvPr id="0" name="对象 1741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0113" y="2438400"/>
                        <a:ext cx="7678737"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417" name="对象 17416"/>
          <p:cNvGraphicFramePr>
            <a:graphicFrameLocks/>
          </p:cNvGraphicFramePr>
          <p:nvPr/>
        </p:nvGraphicFramePr>
        <p:xfrm>
          <a:off x="914400" y="3505200"/>
          <a:ext cx="1731963" cy="490538"/>
        </p:xfrm>
        <a:graphic>
          <a:graphicData uri="http://schemas.openxmlformats.org/presentationml/2006/ole">
            <mc:AlternateContent xmlns:mc="http://schemas.openxmlformats.org/markup-compatibility/2006">
              <mc:Choice xmlns:v="urn:schemas-microsoft-com:vml" Requires="v">
                <p:oleObj spid="_x0000_s13641" r:id="rId11" imgW="686013" imgH="190469" progId="Equation.DSMT4">
                  <p:embed/>
                </p:oleObj>
              </mc:Choice>
              <mc:Fallback>
                <p:oleObj r:id="rId11" imgW="686013" imgH="190469" progId="Equation.DSMT4">
                  <p:embed/>
                  <p:pic>
                    <p:nvPicPr>
                      <p:cNvPr id="0" name="对象 17416"/>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4400" y="3505200"/>
                        <a:ext cx="1731963" cy="490538"/>
                      </a:xfrm>
                      <a:prstGeom prst="rect">
                        <a:avLst/>
                      </a:prstGeom>
                      <a:solidFill>
                        <a:srgbClr val="FFCC00"/>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7418" name="文本框 17417"/>
          <p:cNvSpPr txBox="1">
            <a:spLocks noChangeArrowheads="1"/>
          </p:cNvSpPr>
          <p:nvPr/>
        </p:nvSpPr>
        <p:spPr bwMode="auto">
          <a:xfrm>
            <a:off x="2895600" y="3505200"/>
            <a:ext cx="44640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b="1">
                <a:solidFill>
                  <a:srgbClr val="0099CC"/>
                </a:solidFill>
                <a:latin typeface="Comic Sans MS" pitchFamily="66" charset="0"/>
              </a:rPr>
              <a:t>简谐振动运动学定义之二</a:t>
            </a:r>
          </a:p>
        </p:txBody>
      </p:sp>
      <p:sp>
        <p:nvSpPr>
          <p:cNvPr id="17419" name="矩形 17418"/>
          <p:cNvSpPr>
            <a:spLocks noChangeArrowheads="1"/>
          </p:cNvSpPr>
          <p:nvPr/>
        </p:nvSpPr>
        <p:spPr bwMode="auto">
          <a:xfrm>
            <a:off x="609600" y="4038600"/>
            <a:ext cx="7248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1" hangingPunct="1"/>
            <a:r>
              <a:rPr lang="en-US" altLang="zh-CN" b="1">
                <a:latin typeface="Comic Sans MS" pitchFamily="66" charset="0"/>
              </a:rPr>
              <a:t> </a:t>
            </a:r>
            <a:r>
              <a:rPr lang="zh-CN" altLang="en-US">
                <a:latin typeface="Comic Sans MS" pitchFamily="66" charset="0"/>
              </a:rPr>
              <a:t>可见，</a:t>
            </a:r>
            <a:r>
              <a:rPr lang="zh-CN" altLang="en-US" b="1">
                <a:solidFill>
                  <a:srgbClr val="FF3300"/>
                </a:solidFill>
                <a:latin typeface="Comic Sans MS" pitchFamily="66" charset="0"/>
              </a:rPr>
              <a:t>简谐振动是一种变加速周期性运动</a:t>
            </a:r>
            <a:r>
              <a:rPr lang="zh-CN" altLang="en-US">
                <a:latin typeface="Comic Sans MS" pitchFamily="66" charset="0"/>
              </a:rPr>
              <a:t>。</a:t>
            </a:r>
            <a:r>
              <a:rPr lang="zh-CN" altLang="en-US" b="1">
                <a:latin typeface="Comic Sans MS" pitchFamily="66" charset="0"/>
              </a:rPr>
              <a:t> </a:t>
            </a:r>
          </a:p>
        </p:txBody>
      </p:sp>
      <p:graphicFrame>
        <p:nvGraphicFramePr>
          <p:cNvPr id="17420" name="对象 17419"/>
          <p:cNvGraphicFramePr>
            <a:graphicFrameLocks/>
          </p:cNvGraphicFramePr>
          <p:nvPr/>
        </p:nvGraphicFramePr>
        <p:xfrm>
          <a:off x="617538" y="4495800"/>
          <a:ext cx="2770187" cy="558800"/>
        </p:xfrm>
        <a:graphic>
          <a:graphicData uri="http://schemas.openxmlformats.org/presentationml/2006/ole">
            <mc:AlternateContent xmlns:mc="http://schemas.openxmlformats.org/markup-compatibility/2006">
              <mc:Choice xmlns:v="urn:schemas-microsoft-com:vml" Requires="v">
                <p:oleObj spid="_x0000_s13642" r:id="rId13" imgW="1112591" imgH="213376" progId="Equation.DSMT4">
                  <p:embed/>
                </p:oleObj>
              </mc:Choice>
              <mc:Fallback>
                <p:oleObj r:id="rId13" imgW="1112591" imgH="213376" progId="Equation.DSMT4">
                  <p:embed/>
                  <p:pic>
                    <p:nvPicPr>
                      <p:cNvPr id="0" name="对象 17419"/>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7538" y="4495800"/>
                        <a:ext cx="2770187"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421" name="对象 17420"/>
          <p:cNvGraphicFramePr>
            <a:graphicFrameLocks/>
          </p:cNvGraphicFramePr>
          <p:nvPr/>
        </p:nvGraphicFramePr>
        <p:xfrm>
          <a:off x="922338" y="5029200"/>
          <a:ext cx="1931987" cy="569913"/>
        </p:xfrm>
        <a:graphic>
          <a:graphicData uri="http://schemas.openxmlformats.org/presentationml/2006/ole">
            <mc:AlternateContent xmlns:mc="http://schemas.openxmlformats.org/markup-compatibility/2006">
              <mc:Choice xmlns:v="urn:schemas-microsoft-com:vml" Requires="v">
                <p:oleObj spid="_x0000_s13643" r:id="rId15" imgW="762142" imgH="213376" progId="Equation.DSMT4">
                  <p:embed/>
                </p:oleObj>
              </mc:Choice>
              <mc:Fallback>
                <p:oleObj r:id="rId15" imgW="762142" imgH="213376" progId="Equation.DSMT4">
                  <p:embed/>
                  <p:pic>
                    <p:nvPicPr>
                      <p:cNvPr id="0" name="对象 17420"/>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22338" y="5029200"/>
                        <a:ext cx="1931987"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422" name="对象 17421"/>
          <p:cNvGraphicFramePr>
            <a:graphicFrameLocks/>
          </p:cNvGraphicFramePr>
          <p:nvPr/>
        </p:nvGraphicFramePr>
        <p:xfrm>
          <a:off x="922338" y="5486400"/>
          <a:ext cx="2311400" cy="568325"/>
        </p:xfrm>
        <a:graphic>
          <a:graphicData uri="http://schemas.openxmlformats.org/presentationml/2006/ole">
            <mc:AlternateContent xmlns:mc="http://schemas.openxmlformats.org/markup-compatibility/2006">
              <mc:Choice xmlns:v="urn:schemas-microsoft-com:vml" Requires="v">
                <p:oleObj spid="_x0000_s13644" r:id="rId17" imgW="914400" imgH="213376" progId="Equation.DSMT4">
                  <p:embed/>
                </p:oleObj>
              </mc:Choice>
              <mc:Fallback>
                <p:oleObj r:id="rId17" imgW="914400" imgH="213376" progId="Equation.DSMT4">
                  <p:embed/>
                  <p:pic>
                    <p:nvPicPr>
                      <p:cNvPr id="0" name="对象 17421"/>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22338" y="5486400"/>
                        <a:ext cx="231140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3325" name="对象 17422"/>
          <p:cNvGraphicFramePr>
            <a:graphicFrameLocks/>
          </p:cNvGraphicFramePr>
          <p:nvPr/>
        </p:nvGraphicFramePr>
        <p:xfrm>
          <a:off x="693738" y="5105400"/>
          <a:ext cx="381000" cy="914400"/>
        </p:xfrm>
        <a:graphic>
          <a:graphicData uri="http://schemas.openxmlformats.org/presentationml/2006/ole">
            <mc:AlternateContent xmlns:mc="http://schemas.openxmlformats.org/markup-compatibility/2006">
              <mc:Choice xmlns:v="urn:schemas-microsoft-com:vml" Requires="v">
                <p:oleObj spid="_x0000_s13645" r:id="rId19" imgW="177492" imgH="253560" progId="Equation.DSMT4">
                  <p:embed/>
                </p:oleObj>
              </mc:Choice>
              <mc:Fallback>
                <p:oleObj r:id="rId19" imgW="177492" imgH="253560" progId="Equation.DSMT4">
                  <p:embed/>
                  <p:pic>
                    <p:nvPicPr>
                      <p:cNvPr id="0" name="对象 17422"/>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93738" y="5105400"/>
                        <a:ext cx="381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424" name="对象 17423"/>
          <p:cNvGraphicFramePr>
            <a:graphicFrameLocks/>
          </p:cNvGraphicFramePr>
          <p:nvPr/>
        </p:nvGraphicFramePr>
        <p:xfrm>
          <a:off x="3360738" y="4800600"/>
          <a:ext cx="3070225" cy="1150938"/>
        </p:xfrm>
        <a:graphic>
          <a:graphicData uri="http://schemas.openxmlformats.org/presentationml/2006/ole">
            <mc:AlternateContent xmlns:mc="http://schemas.openxmlformats.org/markup-compatibility/2006">
              <mc:Choice xmlns:v="urn:schemas-microsoft-com:vml" Requires="v">
                <p:oleObj spid="_x0000_s13646" r:id="rId21" imgW="1089625" imgH="426751" progId="Equation.DSMT4">
                  <p:embed/>
                </p:oleObj>
              </mc:Choice>
              <mc:Fallback>
                <p:oleObj r:id="rId21" imgW="1089625" imgH="426751" progId="Equation.DSMT4">
                  <p:embed/>
                  <p:pic>
                    <p:nvPicPr>
                      <p:cNvPr id="0" name="对象 17423"/>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60738" y="4800600"/>
                        <a:ext cx="3070225" cy="1150938"/>
                      </a:xfrm>
                      <a:prstGeom prst="rect">
                        <a:avLst/>
                      </a:prstGeom>
                      <a:solidFill>
                        <a:srgbClr val="CCFFCC"/>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425" name="对象 17424"/>
          <p:cNvGraphicFramePr>
            <a:graphicFrameLocks/>
          </p:cNvGraphicFramePr>
          <p:nvPr/>
        </p:nvGraphicFramePr>
        <p:xfrm>
          <a:off x="6394450" y="4800600"/>
          <a:ext cx="2749550" cy="1093788"/>
        </p:xfrm>
        <a:graphic>
          <a:graphicData uri="http://schemas.openxmlformats.org/presentationml/2006/ole">
            <mc:AlternateContent xmlns:mc="http://schemas.openxmlformats.org/markup-compatibility/2006">
              <mc:Choice xmlns:v="urn:schemas-microsoft-com:vml" Requires="v">
                <p:oleObj spid="_x0000_s13647" r:id="rId23" imgW="1028806" imgH="426751" progId="Equation.DSMT4">
                  <p:embed/>
                </p:oleObj>
              </mc:Choice>
              <mc:Fallback>
                <p:oleObj r:id="rId23" imgW="1028806" imgH="426751" progId="Equation.DSMT4">
                  <p:embed/>
                  <p:pic>
                    <p:nvPicPr>
                      <p:cNvPr id="0" name="对象 17424"/>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394450" y="4800600"/>
                        <a:ext cx="2749550" cy="109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3328" name="直接连接符 17425"/>
          <p:cNvSpPr>
            <a:spLocks noChangeShapeType="1"/>
          </p:cNvSpPr>
          <p:nvPr/>
        </p:nvSpPr>
        <p:spPr bwMode="auto">
          <a:xfrm>
            <a:off x="3132138" y="5410200"/>
            <a:ext cx="304800"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7414"/>
                                        </p:tgtEl>
                                        <p:attrNameLst>
                                          <p:attrName>style.visibility</p:attrName>
                                        </p:attrNameLst>
                                      </p:cBhvr>
                                      <p:to>
                                        <p:strVal val="visible"/>
                                      </p:to>
                                    </p:set>
                                    <p:animEffect transition="in" filter="wipe(left)">
                                      <p:cBhvr>
                                        <p:cTn id="7" dur="500"/>
                                        <p:tgtEl>
                                          <p:spTgt spid="174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7415"/>
                                        </p:tgtEl>
                                        <p:attrNameLst>
                                          <p:attrName>style.visibility</p:attrName>
                                        </p:attrNameLst>
                                      </p:cBhvr>
                                      <p:to>
                                        <p:strVal val="visible"/>
                                      </p:to>
                                    </p:set>
                                    <p:animEffect transition="in" filter="wipe(left)">
                                      <p:cBhvr>
                                        <p:cTn id="12" dur="500"/>
                                        <p:tgtEl>
                                          <p:spTgt spid="174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7416"/>
                                        </p:tgtEl>
                                        <p:attrNameLst>
                                          <p:attrName>style.visibility</p:attrName>
                                        </p:attrNameLst>
                                      </p:cBhvr>
                                      <p:to>
                                        <p:strVal val="visible"/>
                                      </p:to>
                                    </p:set>
                                    <p:animEffect transition="in" filter="wipe(left)">
                                      <p:cBhvr>
                                        <p:cTn id="17" dur="500"/>
                                        <p:tgtEl>
                                          <p:spTgt spid="1741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7417"/>
                                        </p:tgtEl>
                                        <p:attrNameLst>
                                          <p:attrName>style.visibility</p:attrName>
                                        </p:attrNameLst>
                                      </p:cBhvr>
                                      <p:to>
                                        <p:strVal val="visible"/>
                                      </p:to>
                                    </p:set>
                                    <p:animEffect transition="in" filter="wipe(left)">
                                      <p:cBhvr>
                                        <p:cTn id="22" dur="500"/>
                                        <p:tgtEl>
                                          <p:spTgt spid="1741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2" fill="hold" grpId="0" nodeType="clickEffect">
                                  <p:stCondLst>
                                    <p:cond delay="0"/>
                                  </p:stCondLst>
                                  <p:childTnLst>
                                    <p:set>
                                      <p:cBhvr>
                                        <p:cTn id="26" dur="1" fill="hold">
                                          <p:stCondLst>
                                            <p:cond delay="0"/>
                                          </p:stCondLst>
                                        </p:cTn>
                                        <p:tgtEl>
                                          <p:spTgt spid="17418"/>
                                        </p:tgtEl>
                                        <p:attrNameLst>
                                          <p:attrName>style.visibility</p:attrName>
                                        </p:attrNameLst>
                                      </p:cBhvr>
                                      <p:to>
                                        <p:strVal val="visible"/>
                                      </p:to>
                                    </p:set>
                                    <p:animEffect transition="in" filter="slide(fromRight)">
                                      <p:cBhvr>
                                        <p:cTn id="27" dur="500"/>
                                        <p:tgtEl>
                                          <p:spTgt spid="1741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419"/>
                                        </p:tgtEl>
                                        <p:attrNameLst>
                                          <p:attrName>style.visibility</p:attrName>
                                        </p:attrNameLst>
                                      </p:cBhvr>
                                      <p:to>
                                        <p:strVal val="visible"/>
                                      </p:to>
                                    </p:set>
                                    <p:animEffect transition="in" filter="wipe(left)">
                                      <p:cBhvr>
                                        <p:cTn id="32" dur="500"/>
                                        <p:tgtEl>
                                          <p:spTgt spid="1741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7420"/>
                                        </p:tgtEl>
                                        <p:attrNameLst>
                                          <p:attrName>style.visibility</p:attrName>
                                        </p:attrNameLst>
                                      </p:cBhvr>
                                      <p:to>
                                        <p:strVal val="visible"/>
                                      </p:to>
                                    </p:set>
                                    <p:animEffect transition="in" filter="wipe(left)">
                                      <p:cBhvr>
                                        <p:cTn id="37" dur="500"/>
                                        <p:tgtEl>
                                          <p:spTgt spid="1742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7421"/>
                                        </p:tgtEl>
                                        <p:attrNameLst>
                                          <p:attrName>style.visibility</p:attrName>
                                        </p:attrNameLst>
                                      </p:cBhvr>
                                      <p:to>
                                        <p:strVal val="visible"/>
                                      </p:to>
                                    </p:set>
                                    <p:animEffect transition="in" filter="wipe(left)">
                                      <p:cBhvr>
                                        <p:cTn id="42" dur="500"/>
                                        <p:tgtEl>
                                          <p:spTgt spid="17421"/>
                                        </p:tgtEl>
                                      </p:cBhvr>
                                    </p:animEffect>
                                  </p:childTnLst>
                                </p:cTn>
                              </p:par>
                            </p:childTnLst>
                          </p:cTn>
                        </p:par>
                        <p:par>
                          <p:cTn id="43" fill="hold" nodeType="afterGroup">
                            <p:stCondLst>
                              <p:cond delay="500"/>
                            </p:stCondLst>
                            <p:childTnLst>
                              <p:par>
                                <p:cTn id="44" presetID="22" presetClass="entr" presetSubtype="8" fill="hold" nodeType="afterEffect">
                                  <p:stCondLst>
                                    <p:cond delay="0"/>
                                  </p:stCondLst>
                                  <p:childTnLst>
                                    <p:set>
                                      <p:cBhvr>
                                        <p:cTn id="45" dur="1" fill="hold">
                                          <p:stCondLst>
                                            <p:cond delay="0"/>
                                          </p:stCondLst>
                                        </p:cTn>
                                        <p:tgtEl>
                                          <p:spTgt spid="17422"/>
                                        </p:tgtEl>
                                        <p:attrNameLst>
                                          <p:attrName>style.visibility</p:attrName>
                                        </p:attrNameLst>
                                      </p:cBhvr>
                                      <p:to>
                                        <p:strVal val="visible"/>
                                      </p:to>
                                    </p:set>
                                    <p:animEffect transition="in" filter="wipe(left)">
                                      <p:cBhvr>
                                        <p:cTn id="46" dur="500"/>
                                        <p:tgtEl>
                                          <p:spTgt spid="17422"/>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17424"/>
                                        </p:tgtEl>
                                        <p:attrNameLst>
                                          <p:attrName>style.visibility</p:attrName>
                                        </p:attrNameLst>
                                      </p:cBhvr>
                                      <p:to>
                                        <p:strVal val="visible"/>
                                      </p:to>
                                    </p:set>
                                    <p:animEffect transition="in" filter="wipe(left)">
                                      <p:cBhvr>
                                        <p:cTn id="51" dur="500"/>
                                        <p:tgtEl>
                                          <p:spTgt spid="17424"/>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nodeType="clickEffect">
                                  <p:stCondLst>
                                    <p:cond delay="0"/>
                                  </p:stCondLst>
                                  <p:childTnLst>
                                    <p:set>
                                      <p:cBhvr>
                                        <p:cTn id="55" dur="1" fill="hold">
                                          <p:stCondLst>
                                            <p:cond delay="0"/>
                                          </p:stCondLst>
                                        </p:cTn>
                                        <p:tgtEl>
                                          <p:spTgt spid="17425"/>
                                        </p:tgtEl>
                                        <p:attrNameLst>
                                          <p:attrName>style.visibility</p:attrName>
                                        </p:attrNameLst>
                                      </p:cBhvr>
                                      <p:to>
                                        <p:strVal val="visible"/>
                                      </p:to>
                                    </p:set>
                                    <p:animEffect transition="in" filter="wipe(left)">
                                      <p:cBhvr>
                                        <p:cTn id="56" dur="500"/>
                                        <p:tgtEl>
                                          <p:spTgt spid="174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8" grpId="0"/>
      <p:bldP spid="174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文本框 18435"/>
          <p:cNvSpPr txBox="1">
            <a:spLocks noChangeArrowheads="1"/>
          </p:cNvSpPr>
          <p:nvPr/>
        </p:nvSpPr>
        <p:spPr bwMode="auto">
          <a:xfrm>
            <a:off x="152400" y="152400"/>
            <a:ext cx="72723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lang="zh-CN" altLang="en-US" sz="2800" b="1">
                <a:latin typeface="Comic Sans MS" pitchFamily="66" charset="0"/>
              </a:rPr>
              <a:t>（</a:t>
            </a:r>
            <a:r>
              <a:rPr lang="en-US" altLang="zh-CN" sz="2800" b="1">
                <a:latin typeface="Comic Sans MS" pitchFamily="66" charset="0"/>
              </a:rPr>
              <a:t>3</a:t>
            </a:r>
            <a:r>
              <a:rPr lang="zh-CN" altLang="en-US" sz="2800" b="1">
                <a:latin typeface="Comic Sans MS" pitchFamily="66" charset="0"/>
              </a:rPr>
              <a:t>）</a:t>
            </a:r>
            <a:r>
              <a:rPr lang="zh-CN" altLang="en-US" sz="2800" b="1">
                <a:solidFill>
                  <a:schemeClr val="tx2"/>
                </a:solidFill>
                <a:latin typeface="Comic Sans MS" pitchFamily="66" charset="0"/>
              </a:rPr>
              <a:t>位相、初相</a:t>
            </a:r>
            <a:endParaRPr lang="zh-CN" altLang="en-US" sz="2800">
              <a:solidFill>
                <a:schemeClr val="tx2"/>
              </a:solidFill>
              <a:latin typeface="Comic Sans MS" pitchFamily="66" charset="0"/>
            </a:endParaRPr>
          </a:p>
        </p:txBody>
      </p:sp>
      <p:sp>
        <p:nvSpPr>
          <p:cNvPr id="18437" name="文本框 18436"/>
          <p:cNvSpPr txBox="1">
            <a:spLocks noChangeArrowheads="1"/>
          </p:cNvSpPr>
          <p:nvPr/>
        </p:nvSpPr>
        <p:spPr bwMode="auto">
          <a:xfrm>
            <a:off x="4114800" y="685800"/>
            <a:ext cx="48974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i="1">
                <a:latin typeface="Comic Sans MS" pitchFamily="66" charset="0"/>
                <a:sym typeface="Symbol" pitchFamily="18" charset="2"/>
              </a:rPr>
              <a:t></a:t>
            </a:r>
            <a:r>
              <a:rPr lang="en-US" altLang="zh-CN" sz="2800">
                <a:latin typeface="宋体" pitchFamily="2" charset="-122"/>
              </a:rPr>
              <a:t>—</a:t>
            </a:r>
            <a:r>
              <a:rPr lang="zh-CN" altLang="en-US" sz="2800">
                <a:latin typeface="Comic Sans MS" pitchFamily="66" charset="0"/>
              </a:rPr>
              <a:t>初相，由初始条件确定：</a:t>
            </a:r>
          </a:p>
        </p:txBody>
      </p:sp>
      <p:graphicFrame>
        <p:nvGraphicFramePr>
          <p:cNvPr id="18438" name="对象 18437"/>
          <p:cNvGraphicFramePr>
            <a:graphicFrameLocks/>
          </p:cNvGraphicFramePr>
          <p:nvPr/>
        </p:nvGraphicFramePr>
        <p:xfrm>
          <a:off x="914400" y="762000"/>
          <a:ext cx="3116263" cy="498475"/>
        </p:xfrm>
        <a:graphic>
          <a:graphicData uri="http://schemas.openxmlformats.org/presentationml/2006/ole">
            <mc:AlternateContent xmlns:mc="http://schemas.openxmlformats.org/markup-compatibility/2006">
              <mc:Choice xmlns:v="urn:schemas-microsoft-com:vml" Requires="v">
                <p:oleObj spid="_x0000_s14753" r:id="rId3" imgW="1104935" imgH="190469" progId="Equation.DSMT4">
                  <p:embed/>
                </p:oleObj>
              </mc:Choice>
              <mc:Fallback>
                <p:oleObj r:id="rId3" imgW="1104935" imgH="190469" progId="Equation.DSMT4">
                  <p:embed/>
                  <p:pic>
                    <p:nvPicPr>
                      <p:cNvPr id="0" name="对象 184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762000"/>
                        <a:ext cx="3116263"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8439" name="对象 18438"/>
          <p:cNvGraphicFramePr>
            <a:graphicFrameLocks/>
          </p:cNvGraphicFramePr>
          <p:nvPr/>
        </p:nvGraphicFramePr>
        <p:xfrm>
          <a:off x="914400" y="1870075"/>
          <a:ext cx="1931988" cy="569913"/>
        </p:xfrm>
        <a:graphic>
          <a:graphicData uri="http://schemas.openxmlformats.org/presentationml/2006/ole">
            <mc:AlternateContent xmlns:mc="http://schemas.openxmlformats.org/markup-compatibility/2006">
              <mc:Choice xmlns:v="urn:schemas-microsoft-com:vml" Requires="v">
                <p:oleObj spid="_x0000_s14754" r:id="rId5" imgW="762142" imgH="213376" progId="Equation.DSMT4">
                  <p:embed/>
                </p:oleObj>
              </mc:Choice>
              <mc:Fallback>
                <p:oleObj r:id="rId5" imgW="762142" imgH="213376" progId="Equation.DSMT4">
                  <p:embed/>
                  <p:pic>
                    <p:nvPicPr>
                      <p:cNvPr id="0" name="对象 1843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1870075"/>
                        <a:ext cx="193198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8440" name="对象 18439"/>
          <p:cNvGraphicFramePr>
            <a:graphicFrameLocks/>
          </p:cNvGraphicFramePr>
          <p:nvPr/>
        </p:nvGraphicFramePr>
        <p:xfrm>
          <a:off x="914400" y="2327275"/>
          <a:ext cx="2311400" cy="568325"/>
        </p:xfrm>
        <a:graphic>
          <a:graphicData uri="http://schemas.openxmlformats.org/presentationml/2006/ole">
            <mc:AlternateContent xmlns:mc="http://schemas.openxmlformats.org/markup-compatibility/2006">
              <mc:Choice xmlns:v="urn:schemas-microsoft-com:vml" Requires="v">
                <p:oleObj spid="_x0000_s14755" r:id="rId7" imgW="914400" imgH="213376" progId="Equation.DSMT4">
                  <p:embed/>
                </p:oleObj>
              </mc:Choice>
              <mc:Fallback>
                <p:oleObj r:id="rId7" imgW="914400" imgH="213376" progId="Equation.DSMT4">
                  <p:embed/>
                  <p:pic>
                    <p:nvPicPr>
                      <p:cNvPr id="0" name="对象 1843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400" y="2327275"/>
                        <a:ext cx="231140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343" name="对象 18440"/>
          <p:cNvGraphicFramePr>
            <a:graphicFrameLocks/>
          </p:cNvGraphicFramePr>
          <p:nvPr/>
        </p:nvGraphicFramePr>
        <p:xfrm>
          <a:off x="685800" y="1946275"/>
          <a:ext cx="381000" cy="914400"/>
        </p:xfrm>
        <a:graphic>
          <a:graphicData uri="http://schemas.openxmlformats.org/presentationml/2006/ole">
            <mc:AlternateContent xmlns:mc="http://schemas.openxmlformats.org/markup-compatibility/2006">
              <mc:Choice xmlns:v="urn:schemas-microsoft-com:vml" Requires="v">
                <p:oleObj spid="_x0000_s14756" r:id="rId9" imgW="177492" imgH="253560" progId="Equation.DSMT4">
                  <p:embed/>
                </p:oleObj>
              </mc:Choice>
              <mc:Fallback>
                <p:oleObj r:id="rId9" imgW="177492" imgH="253560" progId="Equation.DSMT4">
                  <p:embed/>
                  <p:pic>
                    <p:nvPicPr>
                      <p:cNvPr id="0" name="对象 18440"/>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5800" y="1946275"/>
                        <a:ext cx="381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8442" name="对象 18441"/>
          <p:cNvGraphicFramePr>
            <a:graphicFrameLocks/>
          </p:cNvGraphicFramePr>
          <p:nvPr/>
        </p:nvGraphicFramePr>
        <p:xfrm>
          <a:off x="685800" y="1295400"/>
          <a:ext cx="2770188" cy="558800"/>
        </p:xfrm>
        <a:graphic>
          <a:graphicData uri="http://schemas.openxmlformats.org/presentationml/2006/ole">
            <mc:AlternateContent xmlns:mc="http://schemas.openxmlformats.org/markup-compatibility/2006">
              <mc:Choice xmlns:v="urn:schemas-microsoft-com:vml" Requires="v">
                <p:oleObj spid="_x0000_s14757" r:id="rId11" imgW="1112591" imgH="213376" progId="Equation.DSMT4">
                  <p:embed/>
                </p:oleObj>
              </mc:Choice>
              <mc:Fallback>
                <p:oleObj r:id="rId11" imgW="1112591" imgH="213376" progId="Equation.DSMT4">
                  <p:embed/>
                  <p:pic>
                    <p:nvPicPr>
                      <p:cNvPr id="0" name="对象 18441"/>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5800" y="1295400"/>
                        <a:ext cx="27701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345" name="对象 18443"/>
          <p:cNvGraphicFramePr>
            <a:graphicFrameLocks/>
          </p:cNvGraphicFramePr>
          <p:nvPr/>
        </p:nvGraphicFramePr>
        <p:xfrm>
          <a:off x="4114800" y="1143000"/>
          <a:ext cx="4267200" cy="987425"/>
        </p:xfrm>
        <a:graphic>
          <a:graphicData uri="http://schemas.openxmlformats.org/presentationml/2006/ole">
            <mc:AlternateContent xmlns:mc="http://schemas.openxmlformats.org/markup-compatibility/2006">
              <mc:Choice xmlns:v="urn:schemas-microsoft-com:vml" Requires="v">
                <p:oleObj spid="_x0000_s14758" r:id="rId13" imgW="1701062" imgH="393529" progId="Equation.DSMT4">
                  <p:embed/>
                </p:oleObj>
              </mc:Choice>
              <mc:Fallback>
                <p:oleObj r:id="rId13" imgW="1701062" imgH="393529" progId="Equation.DSMT4">
                  <p:embed/>
                  <p:pic>
                    <p:nvPicPr>
                      <p:cNvPr id="0" name="对象 18443"/>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14800" y="1143000"/>
                        <a:ext cx="4267200"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346" name="对象 18444"/>
          <p:cNvGraphicFramePr>
            <a:graphicFrameLocks/>
          </p:cNvGraphicFramePr>
          <p:nvPr/>
        </p:nvGraphicFramePr>
        <p:xfrm>
          <a:off x="4343400" y="1981200"/>
          <a:ext cx="2057400" cy="1012825"/>
        </p:xfrm>
        <a:graphic>
          <a:graphicData uri="http://schemas.openxmlformats.org/presentationml/2006/ole">
            <mc:AlternateContent xmlns:mc="http://schemas.openxmlformats.org/markup-compatibility/2006">
              <mc:Choice xmlns:v="urn:schemas-microsoft-com:vml" Requires="v">
                <p:oleObj spid="_x0000_s14759" r:id="rId15" imgW="875920" imgH="431613" progId="Equation.DSMT4">
                  <p:embed/>
                </p:oleObj>
              </mc:Choice>
              <mc:Fallback>
                <p:oleObj r:id="rId15" imgW="875920" imgH="431613" progId="Equation.DSMT4">
                  <p:embed/>
                  <p:pic>
                    <p:nvPicPr>
                      <p:cNvPr id="0" name="对象 18444"/>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43400" y="1981200"/>
                        <a:ext cx="2057400"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347" name="对象 18445"/>
          <p:cNvGraphicFramePr>
            <a:graphicFrameLocks/>
          </p:cNvGraphicFramePr>
          <p:nvPr/>
        </p:nvGraphicFramePr>
        <p:xfrm>
          <a:off x="685800" y="3048000"/>
          <a:ext cx="1981200" cy="539750"/>
        </p:xfrm>
        <a:graphic>
          <a:graphicData uri="http://schemas.openxmlformats.org/presentationml/2006/ole">
            <mc:AlternateContent xmlns:mc="http://schemas.openxmlformats.org/markup-compatibility/2006">
              <mc:Choice xmlns:v="urn:schemas-microsoft-com:vml" Requires="v">
                <p:oleObj spid="_x0000_s14760" r:id="rId17" imgW="698197" imgH="190417" progId="Equation.DSMT4">
                  <p:embed/>
                </p:oleObj>
              </mc:Choice>
              <mc:Fallback>
                <p:oleObj r:id="rId17" imgW="698197" imgH="190417" progId="Equation.DSMT4">
                  <p:embed/>
                  <p:pic>
                    <p:nvPicPr>
                      <p:cNvPr id="0" name="对象 18445"/>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85800" y="3048000"/>
                        <a:ext cx="1981200" cy="539750"/>
                      </a:xfrm>
                      <a:prstGeom prst="rect">
                        <a:avLst/>
                      </a:prstGeom>
                      <a:solidFill>
                        <a:srgbClr val="CCFFCC"/>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348" name="矩形 18446"/>
          <p:cNvSpPr>
            <a:spLocks noChangeArrowheads="1"/>
          </p:cNvSpPr>
          <p:nvPr/>
        </p:nvSpPr>
        <p:spPr bwMode="auto">
          <a:xfrm>
            <a:off x="2819400" y="3048000"/>
            <a:ext cx="1250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a:t>—</a:t>
            </a:r>
            <a:r>
              <a:rPr lang="zh-CN" altLang="en-US"/>
              <a:t>位相</a:t>
            </a:r>
          </a:p>
        </p:txBody>
      </p:sp>
      <p:graphicFrame>
        <p:nvGraphicFramePr>
          <p:cNvPr id="18448" name="对象 18447"/>
          <p:cNvGraphicFramePr>
            <a:graphicFrameLocks/>
          </p:cNvGraphicFramePr>
          <p:nvPr/>
        </p:nvGraphicFramePr>
        <p:xfrm>
          <a:off x="4419600" y="3084513"/>
          <a:ext cx="1804988" cy="496887"/>
        </p:xfrm>
        <a:graphic>
          <a:graphicData uri="http://schemas.openxmlformats.org/presentationml/2006/ole">
            <mc:AlternateContent xmlns:mc="http://schemas.openxmlformats.org/markup-compatibility/2006">
              <mc:Choice xmlns:v="urn:schemas-microsoft-com:vml" Requires="v">
                <p:oleObj spid="_x0000_s14761" r:id="rId19" imgW="723865" imgH="190469" progId="Equation.DSMT4">
                  <p:embed/>
                </p:oleObj>
              </mc:Choice>
              <mc:Fallback>
                <p:oleObj r:id="rId19" imgW="723865" imgH="190469" progId="Equation.DSMT4">
                  <p:embed/>
                  <p:pic>
                    <p:nvPicPr>
                      <p:cNvPr id="0" name="对象 18447"/>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419600" y="3084513"/>
                        <a:ext cx="1804988"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350" name="矩形 18448"/>
          <p:cNvSpPr>
            <a:spLocks noChangeArrowheads="1"/>
          </p:cNvSpPr>
          <p:nvPr/>
        </p:nvSpPr>
        <p:spPr bwMode="auto">
          <a:xfrm>
            <a:off x="685800" y="3657600"/>
            <a:ext cx="7296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b="1">
                <a:solidFill>
                  <a:srgbClr val="FF3300"/>
                </a:solidFill>
              </a:rPr>
              <a:t>决定</a:t>
            </a:r>
            <a:r>
              <a:rPr lang="zh-CN" altLang="en-US"/>
              <a:t>：任一时刻运动状态；</a:t>
            </a:r>
            <a:r>
              <a:rPr lang="zh-CN" altLang="en-US" b="1">
                <a:solidFill>
                  <a:srgbClr val="FF3300"/>
                </a:solidFill>
              </a:rPr>
              <a:t>反映</a:t>
            </a:r>
            <a:r>
              <a:rPr lang="zh-CN" altLang="en-US"/>
              <a:t>：周期性特点</a:t>
            </a:r>
          </a:p>
        </p:txBody>
      </p:sp>
      <p:graphicFrame>
        <p:nvGraphicFramePr>
          <p:cNvPr id="14351" name="对象 18449"/>
          <p:cNvGraphicFramePr>
            <a:graphicFrameLocks/>
          </p:cNvGraphicFramePr>
          <p:nvPr/>
        </p:nvGraphicFramePr>
        <p:xfrm>
          <a:off x="609600" y="4343400"/>
          <a:ext cx="3048000" cy="547688"/>
        </p:xfrm>
        <a:graphic>
          <a:graphicData uri="http://schemas.openxmlformats.org/presentationml/2006/ole">
            <mc:AlternateContent xmlns:mc="http://schemas.openxmlformats.org/markup-compatibility/2006">
              <mc:Choice xmlns:v="urn:schemas-microsoft-com:vml" Requires="v">
                <p:oleObj spid="_x0000_s14762" r:id="rId21" imgW="1129320" imgH="203024" progId="Equation.DSMT4">
                  <p:embed/>
                </p:oleObj>
              </mc:Choice>
              <mc:Fallback>
                <p:oleObj r:id="rId21" imgW="1129320" imgH="203024" progId="Equation.DSMT4">
                  <p:embed/>
                  <p:pic>
                    <p:nvPicPr>
                      <p:cNvPr id="0" name="对象 18449"/>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9600" y="4343400"/>
                        <a:ext cx="3048000"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352" name="矩形 18450"/>
          <p:cNvSpPr>
            <a:spLocks noChangeArrowheads="1"/>
          </p:cNvSpPr>
          <p:nvPr/>
        </p:nvSpPr>
        <p:spPr bwMode="auto">
          <a:xfrm>
            <a:off x="3886200" y="4343400"/>
            <a:ext cx="1606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a:t>重复一次</a:t>
            </a:r>
          </a:p>
        </p:txBody>
      </p:sp>
      <p:sp>
        <p:nvSpPr>
          <p:cNvPr id="14353" name="矩形 18451"/>
          <p:cNvSpPr>
            <a:spLocks noChangeArrowheads="1"/>
          </p:cNvSpPr>
          <p:nvPr/>
        </p:nvSpPr>
        <p:spPr bwMode="auto">
          <a:xfrm>
            <a:off x="533400" y="4953000"/>
            <a:ext cx="3740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a:t>同频率的两振动位相差</a:t>
            </a:r>
          </a:p>
        </p:txBody>
      </p:sp>
      <p:graphicFrame>
        <p:nvGraphicFramePr>
          <p:cNvPr id="14354" name="对象 18452"/>
          <p:cNvGraphicFramePr>
            <a:graphicFrameLocks/>
          </p:cNvGraphicFramePr>
          <p:nvPr/>
        </p:nvGraphicFramePr>
        <p:xfrm>
          <a:off x="4572000" y="4953000"/>
          <a:ext cx="3048000" cy="601663"/>
        </p:xfrm>
        <a:graphic>
          <a:graphicData uri="http://schemas.openxmlformats.org/presentationml/2006/ole">
            <mc:AlternateContent xmlns:mc="http://schemas.openxmlformats.org/markup-compatibility/2006">
              <mc:Choice xmlns:v="urn:schemas-microsoft-com:vml" Requires="v">
                <p:oleObj spid="_x0000_s14763" r:id="rId23" imgW="1155700" imgH="228600" progId="Equation.DSMT4">
                  <p:embed/>
                </p:oleObj>
              </mc:Choice>
              <mc:Fallback>
                <p:oleObj r:id="rId23" imgW="1155700" imgH="228600" progId="Equation.DSMT4">
                  <p:embed/>
                  <p:pic>
                    <p:nvPicPr>
                      <p:cNvPr id="0" name="对象 18452"/>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572000" y="4953000"/>
                        <a:ext cx="3048000"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355" name="对象 18453"/>
          <p:cNvGraphicFramePr>
            <a:graphicFrameLocks/>
          </p:cNvGraphicFramePr>
          <p:nvPr/>
        </p:nvGraphicFramePr>
        <p:xfrm>
          <a:off x="609600" y="5638800"/>
          <a:ext cx="1219200" cy="449263"/>
        </p:xfrm>
        <a:graphic>
          <a:graphicData uri="http://schemas.openxmlformats.org/presentationml/2006/ole">
            <mc:AlternateContent xmlns:mc="http://schemas.openxmlformats.org/markup-compatibility/2006">
              <mc:Choice xmlns:v="urn:schemas-microsoft-com:vml" Requires="v">
                <p:oleObj spid="_x0000_s14764" r:id="rId25" imgW="481764" imgH="177492" progId="Equation.DSMT4">
                  <p:embed/>
                </p:oleObj>
              </mc:Choice>
              <mc:Fallback>
                <p:oleObj r:id="rId25" imgW="481764" imgH="177492" progId="Equation.DSMT4">
                  <p:embed/>
                  <p:pic>
                    <p:nvPicPr>
                      <p:cNvPr id="0" name="对象 18453"/>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09600" y="5638800"/>
                        <a:ext cx="1219200"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356" name="矩形 18454"/>
          <p:cNvSpPr>
            <a:spLocks noChangeArrowheads="1"/>
          </p:cNvSpPr>
          <p:nvPr/>
        </p:nvSpPr>
        <p:spPr bwMode="auto">
          <a:xfrm>
            <a:off x="1828800" y="5562600"/>
            <a:ext cx="1250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a:t>时同相</a:t>
            </a:r>
          </a:p>
        </p:txBody>
      </p:sp>
      <p:graphicFrame>
        <p:nvGraphicFramePr>
          <p:cNvPr id="14357" name="对象 18455"/>
          <p:cNvGraphicFramePr>
            <a:graphicFrameLocks/>
          </p:cNvGraphicFramePr>
          <p:nvPr/>
        </p:nvGraphicFramePr>
        <p:xfrm>
          <a:off x="3886200" y="5638800"/>
          <a:ext cx="1219200" cy="427038"/>
        </p:xfrm>
        <a:graphic>
          <a:graphicData uri="http://schemas.openxmlformats.org/presentationml/2006/ole">
            <mc:AlternateContent xmlns:mc="http://schemas.openxmlformats.org/markup-compatibility/2006">
              <mc:Choice xmlns:v="urn:schemas-microsoft-com:vml" Requires="v">
                <p:oleObj spid="_x0000_s14765" r:id="rId27" imgW="507120" imgH="177492" progId="Equation.DSMT4">
                  <p:embed/>
                </p:oleObj>
              </mc:Choice>
              <mc:Fallback>
                <p:oleObj r:id="rId27" imgW="507120" imgH="177492" progId="Equation.DSMT4">
                  <p:embed/>
                  <p:pic>
                    <p:nvPicPr>
                      <p:cNvPr id="0" name="对象 18455"/>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886200" y="5638800"/>
                        <a:ext cx="12192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358" name="矩形 18456"/>
          <p:cNvSpPr>
            <a:spLocks noChangeArrowheads="1"/>
          </p:cNvSpPr>
          <p:nvPr/>
        </p:nvSpPr>
        <p:spPr bwMode="auto">
          <a:xfrm>
            <a:off x="5029200" y="5562600"/>
            <a:ext cx="1250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a:t>时反相</a:t>
            </a:r>
          </a:p>
        </p:txBody>
      </p:sp>
      <p:sp>
        <p:nvSpPr>
          <p:cNvPr id="14359" name="文本框 18458"/>
          <p:cNvSpPr txBox="1">
            <a:spLocks noChangeArrowheads="1"/>
          </p:cNvSpPr>
          <p:nvPr/>
        </p:nvSpPr>
        <p:spPr bwMode="auto">
          <a:xfrm>
            <a:off x="6705600" y="2209800"/>
            <a:ext cx="914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求</a:t>
            </a:r>
          </a:p>
        </p:txBody>
      </p:sp>
      <p:graphicFrame>
        <p:nvGraphicFramePr>
          <p:cNvPr id="18460" name="对象 18459"/>
          <p:cNvGraphicFramePr>
            <a:graphicFrameLocks/>
          </p:cNvGraphicFramePr>
          <p:nvPr/>
        </p:nvGraphicFramePr>
        <p:xfrm>
          <a:off x="7162800" y="2286000"/>
          <a:ext cx="341313" cy="403225"/>
        </p:xfrm>
        <a:graphic>
          <a:graphicData uri="http://schemas.openxmlformats.org/presentationml/2006/ole">
            <mc:AlternateContent xmlns:mc="http://schemas.openxmlformats.org/markup-compatibility/2006">
              <mc:Choice xmlns:v="urn:schemas-microsoft-com:vml" Requires="v">
                <p:oleObj spid="_x0000_s14766" r:id="rId29" imgW="122062" imgH="152290" progId="Equation.DSMT4">
                  <p:embed/>
                </p:oleObj>
              </mc:Choice>
              <mc:Fallback>
                <p:oleObj r:id="rId29" imgW="122062" imgH="152290" progId="Equation.DSMT4">
                  <p:embed/>
                  <p:pic>
                    <p:nvPicPr>
                      <p:cNvPr id="0" name="对象 18459"/>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162800" y="2286000"/>
                        <a:ext cx="341313"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436"/>
                                        </p:tgtEl>
                                        <p:attrNameLst>
                                          <p:attrName>style.visibility</p:attrName>
                                        </p:attrNameLst>
                                      </p:cBhvr>
                                      <p:to>
                                        <p:strVal val="visible"/>
                                      </p:to>
                                    </p:set>
                                    <p:animEffect transition="in" filter="wipe(left)">
                                      <p:cBhvr>
                                        <p:cTn id="7" dur="500"/>
                                        <p:tgtEl>
                                          <p:spTgt spid="184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8437"/>
                                        </p:tgtEl>
                                        <p:attrNameLst>
                                          <p:attrName>style.visibility</p:attrName>
                                        </p:attrNameLst>
                                      </p:cBhvr>
                                      <p:to>
                                        <p:strVal val="visible"/>
                                      </p:to>
                                    </p:set>
                                    <p:animEffect transition="in" filter="wipe(down)">
                                      <p:cBhvr>
                                        <p:cTn id="12" dur="500"/>
                                        <p:tgtEl>
                                          <p:spTgt spid="1843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8438"/>
                                        </p:tgtEl>
                                        <p:attrNameLst>
                                          <p:attrName>style.visibility</p:attrName>
                                        </p:attrNameLst>
                                      </p:cBhvr>
                                      <p:to>
                                        <p:strVal val="visible"/>
                                      </p:to>
                                    </p:set>
                                    <p:animEffect transition="in" filter="wipe(left)">
                                      <p:cBhvr>
                                        <p:cTn id="17" dur="500"/>
                                        <p:tgtEl>
                                          <p:spTgt spid="1843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8439"/>
                                        </p:tgtEl>
                                        <p:attrNameLst>
                                          <p:attrName>style.visibility</p:attrName>
                                        </p:attrNameLst>
                                      </p:cBhvr>
                                      <p:to>
                                        <p:strVal val="visible"/>
                                      </p:to>
                                    </p:set>
                                    <p:animEffect transition="in" filter="wipe(left)">
                                      <p:cBhvr>
                                        <p:cTn id="22" dur="500"/>
                                        <p:tgtEl>
                                          <p:spTgt spid="18439"/>
                                        </p:tgtEl>
                                      </p:cBhvr>
                                    </p:animEffect>
                                  </p:childTnLst>
                                </p:cTn>
                              </p:par>
                            </p:childTnLst>
                          </p:cTn>
                        </p:par>
                        <p:par>
                          <p:cTn id="23" fill="hold" nodeType="afterGroup">
                            <p:stCondLst>
                              <p:cond delay="500"/>
                            </p:stCondLst>
                            <p:childTnLst>
                              <p:par>
                                <p:cTn id="24" presetID="22" presetClass="entr" presetSubtype="8" fill="hold" nodeType="afterEffect">
                                  <p:stCondLst>
                                    <p:cond delay="0"/>
                                  </p:stCondLst>
                                  <p:childTnLst>
                                    <p:set>
                                      <p:cBhvr>
                                        <p:cTn id="25" dur="1" fill="hold">
                                          <p:stCondLst>
                                            <p:cond delay="0"/>
                                          </p:stCondLst>
                                        </p:cTn>
                                        <p:tgtEl>
                                          <p:spTgt spid="18440"/>
                                        </p:tgtEl>
                                        <p:attrNameLst>
                                          <p:attrName>style.visibility</p:attrName>
                                        </p:attrNameLst>
                                      </p:cBhvr>
                                      <p:to>
                                        <p:strVal val="visible"/>
                                      </p:to>
                                    </p:set>
                                    <p:animEffect transition="in" filter="wipe(left)">
                                      <p:cBhvr>
                                        <p:cTn id="26" dur="500"/>
                                        <p:tgtEl>
                                          <p:spTgt spid="1844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18442"/>
                                        </p:tgtEl>
                                        <p:attrNameLst>
                                          <p:attrName>style.visibility</p:attrName>
                                        </p:attrNameLst>
                                      </p:cBhvr>
                                      <p:to>
                                        <p:strVal val="visible"/>
                                      </p:to>
                                    </p:set>
                                    <p:animEffect transition="in" filter="wipe(left)">
                                      <p:cBhvr>
                                        <p:cTn id="31" dur="500"/>
                                        <p:tgtEl>
                                          <p:spTgt spid="18442"/>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18448"/>
                                        </p:tgtEl>
                                        <p:attrNameLst>
                                          <p:attrName>style.visibility</p:attrName>
                                        </p:attrNameLst>
                                      </p:cBhvr>
                                      <p:to>
                                        <p:strVal val="visible"/>
                                      </p:to>
                                    </p:set>
                                    <p:animEffect transition="in" filter="wipe(left)">
                                      <p:cBhvr>
                                        <p:cTn id="36" dur="500"/>
                                        <p:tgtEl>
                                          <p:spTgt spid="18448"/>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18460"/>
                                        </p:tgtEl>
                                        <p:attrNameLst>
                                          <p:attrName>style.visibility</p:attrName>
                                        </p:attrNameLst>
                                      </p:cBhvr>
                                      <p:to>
                                        <p:strVal val="visible"/>
                                      </p:to>
                                    </p:set>
                                    <p:animEffect transition="in" filter="wipe(left)">
                                      <p:cBhvr>
                                        <p:cTn id="41" dur="500"/>
                                        <p:tgtEl>
                                          <p:spTgt spid="18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p:bldP spid="1843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460" name="对象 19459"/>
          <p:cNvGraphicFramePr>
            <a:graphicFrameLocks/>
          </p:cNvGraphicFramePr>
          <p:nvPr/>
        </p:nvGraphicFramePr>
        <p:xfrm>
          <a:off x="762000" y="1830388"/>
          <a:ext cx="3116263" cy="498475"/>
        </p:xfrm>
        <a:graphic>
          <a:graphicData uri="http://schemas.openxmlformats.org/presentationml/2006/ole">
            <mc:AlternateContent xmlns:mc="http://schemas.openxmlformats.org/markup-compatibility/2006">
              <mc:Choice xmlns:v="urn:schemas-microsoft-com:vml" Requires="v">
                <p:oleObj spid="_x0000_s15630" r:id="rId3" imgW="1104935" imgH="190469" progId="Equation.DSMT4">
                  <p:embed/>
                </p:oleObj>
              </mc:Choice>
              <mc:Fallback>
                <p:oleObj r:id="rId3" imgW="1104935" imgH="190469" progId="Equation.DSMT4">
                  <p:embed/>
                  <p:pic>
                    <p:nvPicPr>
                      <p:cNvPr id="0" name="对象 1945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830388"/>
                        <a:ext cx="3116263"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461" name="对象 19460"/>
          <p:cNvGraphicFramePr>
            <a:graphicFrameLocks/>
          </p:cNvGraphicFramePr>
          <p:nvPr/>
        </p:nvGraphicFramePr>
        <p:xfrm>
          <a:off x="685800" y="2287588"/>
          <a:ext cx="4292600" cy="898525"/>
        </p:xfrm>
        <a:graphic>
          <a:graphicData uri="http://schemas.openxmlformats.org/presentationml/2006/ole">
            <mc:AlternateContent xmlns:mc="http://schemas.openxmlformats.org/markup-compatibility/2006">
              <mc:Choice xmlns:v="urn:schemas-microsoft-com:vml" Requires="v">
                <p:oleObj spid="_x0000_s15631" r:id="rId5" imgW="1607643" imgH="380937" progId="Equation.DSMT4">
                  <p:embed/>
                </p:oleObj>
              </mc:Choice>
              <mc:Fallback>
                <p:oleObj r:id="rId5" imgW="1607643" imgH="380937" progId="Equation.DSMT4">
                  <p:embed/>
                  <p:pic>
                    <p:nvPicPr>
                      <p:cNvPr id="0" name="对象 1946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2287588"/>
                        <a:ext cx="4292600"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462" name="对象 19461"/>
          <p:cNvGraphicFramePr>
            <a:graphicFrameLocks/>
          </p:cNvGraphicFramePr>
          <p:nvPr/>
        </p:nvGraphicFramePr>
        <p:xfrm>
          <a:off x="685800" y="3049588"/>
          <a:ext cx="3794125" cy="531812"/>
        </p:xfrm>
        <a:graphic>
          <a:graphicData uri="http://schemas.openxmlformats.org/presentationml/2006/ole">
            <mc:AlternateContent xmlns:mc="http://schemas.openxmlformats.org/markup-compatibility/2006">
              <mc:Choice xmlns:v="urn:schemas-microsoft-com:vml" Requires="v">
                <p:oleObj spid="_x0000_s15632" r:id="rId7" imgW="1585102" imgH="213376" progId="Equation.DSMT4">
                  <p:embed/>
                </p:oleObj>
              </mc:Choice>
              <mc:Fallback>
                <p:oleObj r:id="rId7" imgW="1585102" imgH="213376" progId="Equation.DSMT4">
                  <p:embed/>
                  <p:pic>
                    <p:nvPicPr>
                      <p:cNvPr id="0" name="对象 1946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800" y="3049588"/>
                        <a:ext cx="3794125"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5365" name="文本框 19462"/>
          <p:cNvSpPr txBox="1">
            <a:spLocks noChangeArrowheads="1"/>
          </p:cNvSpPr>
          <p:nvPr/>
        </p:nvSpPr>
        <p:spPr bwMode="auto">
          <a:xfrm>
            <a:off x="5105400" y="2516188"/>
            <a:ext cx="2819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b="1">
                <a:solidFill>
                  <a:srgbClr val="006600"/>
                </a:solidFill>
              </a:rPr>
              <a:t>位相依次超前</a:t>
            </a:r>
          </a:p>
        </p:txBody>
      </p:sp>
      <p:graphicFrame>
        <p:nvGraphicFramePr>
          <p:cNvPr id="15366" name="对象 19463"/>
          <p:cNvGraphicFramePr>
            <a:graphicFrameLocks/>
          </p:cNvGraphicFramePr>
          <p:nvPr/>
        </p:nvGraphicFramePr>
        <p:xfrm>
          <a:off x="7391400" y="2362200"/>
          <a:ext cx="350838" cy="838200"/>
        </p:xfrm>
        <a:graphic>
          <a:graphicData uri="http://schemas.openxmlformats.org/presentationml/2006/ole">
            <mc:AlternateContent xmlns:mc="http://schemas.openxmlformats.org/markup-compatibility/2006">
              <mc:Choice xmlns:v="urn:schemas-microsoft-com:vml" Requires="v">
                <p:oleObj spid="_x0000_s15633" r:id="rId9" imgW="164885" imgH="393188" progId="Equation.DSMT4">
                  <p:embed/>
                </p:oleObj>
              </mc:Choice>
              <mc:Fallback>
                <p:oleObj r:id="rId9" imgW="164885" imgH="393188" progId="Equation.DSMT4">
                  <p:embed/>
                  <p:pic>
                    <p:nvPicPr>
                      <p:cNvPr id="0" name="对象 19463"/>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91400" y="2362200"/>
                        <a:ext cx="3508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5367" name="直接连接符 19464"/>
          <p:cNvSpPr>
            <a:spLocks noChangeShapeType="1"/>
          </p:cNvSpPr>
          <p:nvPr/>
        </p:nvSpPr>
        <p:spPr bwMode="auto">
          <a:xfrm>
            <a:off x="5029200" y="1982788"/>
            <a:ext cx="0" cy="1524000"/>
          </a:xfrm>
          <a:prstGeom prst="line">
            <a:avLst/>
          </a:prstGeom>
          <a:noFill/>
          <a:ln w="57150">
            <a:solidFill>
              <a:srgbClr val="FF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5368" name="对象 19465"/>
          <p:cNvGraphicFramePr>
            <a:graphicFrameLocks/>
          </p:cNvGraphicFramePr>
          <p:nvPr/>
        </p:nvGraphicFramePr>
        <p:xfrm>
          <a:off x="5638800" y="1982788"/>
          <a:ext cx="1676400" cy="549275"/>
        </p:xfrm>
        <a:graphic>
          <a:graphicData uri="http://schemas.openxmlformats.org/presentationml/2006/ole">
            <mc:AlternateContent xmlns:mc="http://schemas.openxmlformats.org/markup-compatibility/2006">
              <mc:Choice xmlns:v="urn:schemas-microsoft-com:vml" Requires="v">
                <p:oleObj spid="_x0000_s15634" r:id="rId11" imgW="659541" imgH="215619" progId="Equation.DSMT4">
                  <p:embed/>
                </p:oleObj>
              </mc:Choice>
              <mc:Fallback>
                <p:oleObj r:id="rId11" imgW="659541" imgH="215619" progId="Equation.DSMT4">
                  <p:embed/>
                  <p:pic>
                    <p:nvPicPr>
                      <p:cNvPr id="0" name="对象 19465"/>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38800" y="1982788"/>
                        <a:ext cx="16764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5369" name="对象 19466"/>
          <p:cNvGraphicFramePr>
            <a:graphicFrameLocks/>
          </p:cNvGraphicFramePr>
          <p:nvPr/>
        </p:nvGraphicFramePr>
        <p:xfrm>
          <a:off x="381000" y="152400"/>
          <a:ext cx="3429000" cy="876300"/>
        </p:xfrm>
        <a:graphic>
          <a:graphicData uri="http://schemas.openxmlformats.org/presentationml/2006/ole">
            <mc:AlternateContent xmlns:mc="http://schemas.openxmlformats.org/markup-compatibility/2006">
              <mc:Choice xmlns:v="urn:schemas-microsoft-com:vml" Requires="v">
                <p:oleObj spid="_x0000_s15635" r:id="rId13" imgW="1536033" imgH="393529" progId="Equation.DSMT4">
                  <p:embed/>
                </p:oleObj>
              </mc:Choice>
              <mc:Fallback>
                <p:oleObj r:id="rId13" imgW="1536033" imgH="393529" progId="Equation.DSMT4">
                  <p:embed/>
                  <p:pic>
                    <p:nvPicPr>
                      <p:cNvPr id="0" name="对象 19466"/>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1000" y="152400"/>
                        <a:ext cx="342900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5370" name="文本框 19467"/>
          <p:cNvSpPr txBox="1">
            <a:spLocks noChangeArrowheads="1"/>
          </p:cNvSpPr>
          <p:nvPr/>
        </p:nvSpPr>
        <p:spPr bwMode="auto">
          <a:xfrm>
            <a:off x="4191000" y="381000"/>
            <a:ext cx="4419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振动</a:t>
            </a:r>
            <a:r>
              <a:rPr lang="en-US" altLang="zh-CN" sz="2800"/>
              <a:t>2</a:t>
            </a:r>
            <a:r>
              <a:rPr lang="zh-CN" altLang="en-US" sz="2800"/>
              <a:t>比振动</a:t>
            </a:r>
            <a:r>
              <a:rPr lang="en-US" altLang="zh-CN" sz="2800"/>
              <a:t>1</a:t>
            </a:r>
            <a:r>
              <a:rPr lang="zh-CN" altLang="en-US" sz="2800"/>
              <a:t>超前</a:t>
            </a:r>
          </a:p>
        </p:txBody>
      </p:sp>
      <p:graphicFrame>
        <p:nvGraphicFramePr>
          <p:cNvPr id="15371" name="对象 19468"/>
          <p:cNvGraphicFramePr>
            <a:graphicFrameLocks/>
          </p:cNvGraphicFramePr>
          <p:nvPr/>
        </p:nvGraphicFramePr>
        <p:xfrm>
          <a:off x="7162800" y="152400"/>
          <a:ext cx="619125" cy="914400"/>
        </p:xfrm>
        <a:graphic>
          <a:graphicData uri="http://schemas.openxmlformats.org/presentationml/2006/ole">
            <mc:AlternateContent xmlns:mc="http://schemas.openxmlformats.org/markup-compatibility/2006">
              <mc:Choice xmlns:v="urn:schemas-microsoft-com:vml" Requires="v">
                <p:oleObj spid="_x0000_s15636" r:id="rId15" imgW="266353" imgH="393188" progId="Equation.DSMT4">
                  <p:embed/>
                </p:oleObj>
              </mc:Choice>
              <mc:Fallback>
                <p:oleObj r:id="rId15" imgW="266353" imgH="393188" progId="Equation.DSMT4">
                  <p:embed/>
                  <p:pic>
                    <p:nvPicPr>
                      <p:cNvPr id="0" name="对象 19468"/>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162800" y="152400"/>
                        <a:ext cx="6191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5372" name="文本框 19469"/>
          <p:cNvSpPr txBox="1">
            <a:spLocks noChangeArrowheads="1"/>
          </p:cNvSpPr>
          <p:nvPr/>
        </p:nvSpPr>
        <p:spPr bwMode="auto">
          <a:xfrm>
            <a:off x="533400" y="1066800"/>
            <a:ext cx="4343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一般说振动</a:t>
            </a:r>
            <a:r>
              <a:rPr lang="en-US" altLang="zh-CN" sz="2800"/>
              <a:t>1</a:t>
            </a:r>
            <a:r>
              <a:rPr lang="zh-CN" altLang="en-US" sz="2800"/>
              <a:t>比振动</a:t>
            </a:r>
            <a:r>
              <a:rPr lang="en-US" altLang="zh-CN" sz="2800"/>
              <a:t>2</a:t>
            </a:r>
            <a:r>
              <a:rPr lang="zh-CN" altLang="en-US" sz="2800"/>
              <a:t>超前</a:t>
            </a:r>
          </a:p>
        </p:txBody>
      </p:sp>
      <p:graphicFrame>
        <p:nvGraphicFramePr>
          <p:cNvPr id="15373" name="对象 19470"/>
          <p:cNvGraphicFramePr>
            <a:graphicFrameLocks/>
          </p:cNvGraphicFramePr>
          <p:nvPr/>
        </p:nvGraphicFramePr>
        <p:xfrm>
          <a:off x="4648200" y="838200"/>
          <a:ext cx="350838" cy="838200"/>
        </p:xfrm>
        <a:graphic>
          <a:graphicData uri="http://schemas.openxmlformats.org/presentationml/2006/ole">
            <mc:AlternateContent xmlns:mc="http://schemas.openxmlformats.org/markup-compatibility/2006">
              <mc:Choice xmlns:v="urn:schemas-microsoft-com:vml" Requires="v">
                <p:oleObj spid="_x0000_s15637" r:id="rId17" imgW="164885" imgH="393188" progId="Equation.DSMT4">
                  <p:embed/>
                </p:oleObj>
              </mc:Choice>
              <mc:Fallback>
                <p:oleObj r:id="rId17" imgW="164885" imgH="393188" progId="Equation.DSMT4">
                  <p:embed/>
                  <p:pic>
                    <p:nvPicPr>
                      <p:cNvPr id="0" name="对象 19470"/>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48200" y="838200"/>
                        <a:ext cx="3508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5374" name="对象 19471"/>
          <p:cNvGraphicFramePr>
            <a:graphicFrameLocks/>
          </p:cNvGraphicFramePr>
          <p:nvPr/>
        </p:nvGraphicFramePr>
        <p:xfrm>
          <a:off x="5549900" y="1143000"/>
          <a:ext cx="2132013" cy="449263"/>
        </p:xfrm>
        <a:graphic>
          <a:graphicData uri="http://schemas.openxmlformats.org/presentationml/2006/ole">
            <mc:AlternateContent xmlns:mc="http://schemas.openxmlformats.org/markup-compatibility/2006">
              <mc:Choice xmlns:v="urn:schemas-microsoft-com:vml" Requires="v">
                <p:oleObj spid="_x0000_s15638" r:id="rId18" imgW="964363" imgH="203024" progId="Equation.DSMT4">
                  <p:embed/>
                </p:oleObj>
              </mc:Choice>
              <mc:Fallback>
                <p:oleObj r:id="rId18" imgW="964363" imgH="203024" progId="Equation.DSMT4">
                  <p:embed/>
                  <p:pic>
                    <p:nvPicPr>
                      <p:cNvPr id="0" name="对象 19471"/>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549900" y="1143000"/>
                        <a:ext cx="2132013"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5375" name="矩形 19472"/>
          <p:cNvSpPr>
            <a:spLocks noChangeArrowheads="1"/>
          </p:cNvSpPr>
          <p:nvPr/>
        </p:nvSpPr>
        <p:spPr bwMode="auto">
          <a:xfrm>
            <a:off x="152400" y="3810000"/>
            <a:ext cx="8839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zh-CN"/>
              <a:t>        </a:t>
            </a:r>
            <a:r>
              <a:rPr lang="zh-CN" altLang="en-US"/>
              <a:t>以上研究了简谐振动的运动学特点。对于简谐振动，能否有一种直观形象的方法来描述它？</a:t>
            </a:r>
          </a:p>
        </p:txBody>
      </p:sp>
      <p:sp>
        <p:nvSpPr>
          <p:cNvPr id="15376" name="矩形 19473"/>
          <p:cNvSpPr>
            <a:spLocks noChangeArrowheads="1"/>
          </p:cNvSpPr>
          <p:nvPr/>
        </p:nvSpPr>
        <p:spPr bwMode="auto">
          <a:xfrm>
            <a:off x="228600" y="5029200"/>
            <a:ext cx="7632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1" hangingPunct="1"/>
            <a:r>
              <a:rPr lang="zh-CN" altLang="en-US" b="1">
                <a:solidFill>
                  <a:srgbClr val="0099CC"/>
                </a:solidFill>
                <a:latin typeface="Comic Sans MS" pitchFamily="66" charset="0"/>
              </a:rPr>
              <a:t>二、简谐振动的旋转矢量法表示</a:t>
            </a:r>
          </a:p>
        </p:txBody>
      </p:sp>
      <p:sp>
        <p:nvSpPr>
          <p:cNvPr id="15377" name="矩形 19474"/>
          <p:cNvSpPr>
            <a:spLocks noChangeArrowheads="1"/>
          </p:cNvSpPr>
          <p:nvPr/>
        </p:nvSpPr>
        <p:spPr bwMode="auto">
          <a:xfrm>
            <a:off x="914400" y="5638800"/>
            <a:ext cx="2266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b="1">
                <a:solidFill>
                  <a:srgbClr val="0000CC"/>
                </a:solidFill>
              </a:rPr>
              <a:t>1.</a:t>
            </a:r>
            <a:r>
              <a:rPr lang="zh-CN" altLang="en-US" b="1">
                <a:solidFill>
                  <a:srgbClr val="0000CC"/>
                </a:solidFill>
              </a:rPr>
              <a:t>旋转矢量法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9460"/>
                                        </p:tgtEl>
                                        <p:attrNameLst>
                                          <p:attrName>style.visibility</p:attrName>
                                        </p:attrNameLst>
                                      </p:cBhvr>
                                      <p:to>
                                        <p:strVal val="visible"/>
                                      </p:to>
                                    </p:set>
                                    <p:animEffect transition="in" filter="wipe(left)">
                                      <p:cBhvr>
                                        <p:cTn id="7" dur="500"/>
                                        <p:tgtEl>
                                          <p:spTgt spid="194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9461"/>
                                        </p:tgtEl>
                                        <p:attrNameLst>
                                          <p:attrName>style.visibility</p:attrName>
                                        </p:attrNameLst>
                                      </p:cBhvr>
                                      <p:to>
                                        <p:strVal val="visible"/>
                                      </p:to>
                                    </p:set>
                                    <p:animEffect transition="in" filter="wipe(left)">
                                      <p:cBhvr>
                                        <p:cTn id="12" dur="500"/>
                                        <p:tgtEl>
                                          <p:spTgt spid="1946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9462"/>
                                        </p:tgtEl>
                                        <p:attrNameLst>
                                          <p:attrName>style.visibility</p:attrName>
                                        </p:attrNameLst>
                                      </p:cBhvr>
                                      <p:to>
                                        <p:strVal val="visible"/>
                                      </p:to>
                                    </p:set>
                                    <p:animEffect transition="in" filter="wipe(left)">
                                      <p:cBhvr>
                                        <p:cTn id="17" dur="500"/>
                                        <p:tgtEl>
                                          <p:spTgt spid="194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20483"/>
          <p:cNvSpPr>
            <a:spLocks noChangeArrowheads="1"/>
          </p:cNvSpPr>
          <p:nvPr/>
        </p:nvSpPr>
        <p:spPr bwMode="auto">
          <a:xfrm>
            <a:off x="0" y="152400"/>
            <a:ext cx="9144000"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150000"/>
              </a:lnSpc>
            </a:pPr>
            <a:r>
              <a:rPr lang="en-US" altLang="zh-CN"/>
              <a:t>      </a:t>
            </a:r>
            <a:r>
              <a:rPr lang="zh-CN" altLang="en-US"/>
              <a:t>对于简谐振动，可以用一个旋转矢量将其运动规律或特点直观形象地表示出来。在研究简谐振动时十分方便。什么是旋转矢量？</a:t>
            </a:r>
          </a:p>
        </p:txBody>
      </p:sp>
      <p:sp>
        <p:nvSpPr>
          <p:cNvPr id="16387" name="椭圆 20516"/>
          <p:cNvSpPr>
            <a:spLocks noChangeArrowheads="1"/>
          </p:cNvSpPr>
          <p:nvPr/>
        </p:nvSpPr>
        <p:spPr bwMode="auto">
          <a:xfrm>
            <a:off x="5867400" y="2514600"/>
            <a:ext cx="2667000" cy="2590800"/>
          </a:xfrm>
          <a:prstGeom prst="ellipse">
            <a:avLst/>
          </a:prstGeom>
          <a:solidFill>
            <a:schemeClr val="accent1">
              <a:alpha val="0"/>
            </a:schemeClr>
          </a:solidFill>
          <a:ln w="19050">
            <a:solidFill>
              <a:schemeClr val="tx1"/>
            </a:solidFill>
            <a:round/>
            <a:headEnd/>
            <a:tailEnd/>
          </a:ln>
        </p:spPr>
        <p:txBody>
          <a:bodyPr/>
          <a:lstStyle/>
          <a:p>
            <a:pPr eaLnBrk="1" hangingPunct="1"/>
            <a:endParaRPr lang="zh-CN" altLang="en-US"/>
          </a:p>
        </p:txBody>
      </p:sp>
      <p:sp>
        <p:nvSpPr>
          <p:cNvPr id="16388" name="直接连接符 20517"/>
          <p:cNvSpPr>
            <a:spLocks noChangeShapeType="1"/>
          </p:cNvSpPr>
          <p:nvPr/>
        </p:nvSpPr>
        <p:spPr bwMode="auto">
          <a:xfrm>
            <a:off x="7086600" y="3810000"/>
            <a:ext cx="18288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89" name="直接连接符 20518"/>
          <p:cNvSpPr>
            <a:spLocks noChangeShapeType="1"/>
          </p:cNvSpPr>
          <p:nvPr/>
        </p:nvSpPr>
        <p:spPr bwMode="auto">
          <a:xfrm flipV="1">
            <a:off x="7086600" y="3276600"/>
            <a:ext cx="1371600" cy="533400"/>
          </a:xfrm>
          <a:prstGeom prst="line">
            <a:avLst/>
          </a:prstGeom>
          <a:noFill/>
          <a:ln w="38100">
            <a:solidFill>
              <a:srgbClr val="0000FF"/>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6390" name="直接连接符 20519"/>
          <p:cNvSpPr>
            <a:spLocks noChangeShapeType="1"/>
          </p:cNvSpPr>
          <p:nvPr/>
        </p:nvSpPr>
        <p:spPr bwMode="auto">
          <a:xfrm flipV="1">
            <a:off x="7086600" y="2743200"/>
            <a:ext cx="914400" cy="1066800"/>
          </a:xfrm>
          <a:prstGeom prst="line">
            <a:avLst/>
          </a:prstGeom>
          <a:noFill/>
          <a:ln w="38100">
            <a:solidFill>
              <a:srgbClr val="0000FF"/>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6391" name="任意多边形 20520"/>
          <p:cNvSpPr>
            <a:spLocks noChangeArrowheads="1"/>
          </p:cNvSpPr>
          <p:nvPr/>
        </p:nvSpPr>
        <p:spPr bwMode="auto">
          <a:xfrm>
            <a:off x="8229600" y="2667000"/>
            <a:ext cx="381000" cy="533400"/>
          </a:xfrm>
          <a:custGeom>
            <a:avLst/>
            <a:gdLst>
              <a:gd name="T0" fmla="*/ 0 w 21600"/>
              <a:gd name="T1" fmla="*/ 0 h 21600"/>
              <a:gd name="T2" fmla="*/ 6720417 w 21600"/>
              <a:gd name="T3" fmla="*/ 13172017 h 21600"/>
              <a:gd name="T4" fmla="*/ 0 w 21600"/>
              <a:gd name="T5" fmla="*/ 0 h 21600"/>
              <a:gd name="T6" fmla="*/ 6720417 w 21600"/>
              <a:gd name="T7" fmla="*/ 13172017 h 21600"/>
              <a:gd name="T8" fmla="*/ 0 w 21600"/>
              <a:gd name="T9" fmla="*/ 13172017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noFill/>
          <a:ln w="28575">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2" name="直接连接符 20521"/>
          <p:cNvSpPr>
            <a:spLocks noChangeShapeType="1"/>
          </p:cNvSpPr>
          <p:nvPr/>
        </p:nvSpPr>
        <p:spPr bwMode="auto">
          <a:xfrm>
            <a:off x="8001000" y="2743200"/>
            <a:ext cx="0" cy="106680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93" name="椭圆 20522"/>
          <p:cNvSpPr>
            <a:spLocks noChangeArrowheads="1"/>
          </p:cNvSpPr>
          <p:nvPr/>
        </p:nvSpPr>
        <p:spPr bwMode="auto">
          <a:xfrm>
            <a:off x="7924800" y="3733800"/>
            <a:ext cx="152400" cy="152400"/>
          </a:xfrm>
          <a:prstGeom prst="ellipse">
            <a:avLst/>
          </a:prstGeom>
          <a:solidFill>
            <a:srgbClr val="FF0000"/>
          </a:solidFill>
          <a:ln w="9525">
            <a:solidFill>
              <a:schemeClr val="tx1"/>
            </a:solidFill>
            <a:round/>
            <a:headEnd/>
            <a:tailEnd/>
          </a:ln>
        </p:spPr>
        <p:txBody>
          <a:bodyPr/>
          <a:lstStyle/>
          <a:p>
            <a:pPr eaLnBrk="1" hangingPunct="1"/>
            <a:endParaRPr lang="zh-CN" altLang="en-US"/>
          </a:p>
        </p:txBody>
      </p:sp>
      <p:sp>
        <p:nvSpPr>
          <p:cNvPr id="16394" name="任意多边形 20523"/>
          <p:cNvSpPr>
            <a:spLocks noChangeArrowheads="1"/>
          </p:cNvSpPr>
          <p:nvPr/>
        </p:nvSpPr>
        <p:spPr bwMode="auto">
          <a:xfrm>
            <a:off x="7543800" y="3657600"/>
            <a:ext cx="76200" cy="152400"/>
          </a:xfrm>
          <a:custGeom>
            <a:avLst/>
            <a:gdLst>
              <a:gd name="T0" fmla="*/ 0 w 21600"/>
              <a:gd name="T1" fmla="*/ 0 h 21600"/>
              <a:gd name="T2" fmla="*/ 268817 w 21600"/>
              <a:gd name="T3" fmla="*/ 1075267 h 21600"/>
              <a:gd name="T4" fmla="*/ 0 w 21600"/>
              <a:gd name="T5" fmla="*/ 0 h 21600"/>
              <a:gd name="T6" fmla="*/ 268817 w 21600"/>
              <a:gd name="T7" fmla="*/ 1075267 h 21600"/>
              <a:gd name="T8" fmla="*/ 0 w 21600"/>
              <a:gd name="T9" fmla="*/ 1075267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5" name="任意多边形 20524"/>
          <p:cNvSpPr>
            <a:spLocks noChangeArrowheads="1"/>
          </p:cNvSpPr>
          <p:nvPr/>
        </p:nvSpPr>
        <p:spPr bwMode="auto">
          <a:xfrm>
            <a:off x="7315200" y="3505200"/>
            <a:ext cx="152400" cy="304800"/>
          </a:xfrm>
          <a:custGeom>
            <a:avLst/>
            <a:gdLst>
              <a:gd name="T0" fmla="*/ 0 w 21600"/>
              <a:gd name="T1" fmla="*/ 0 h 21600"/>
              <a:gd name="T2" fmla="*/ 1075267 w 21600"/>
              <a:gd name="T3" fmla="*/ 4301067 h 21600"/>
              <a:gd name="T4" fmla="*/ 0 w 21600"/>
              <a:gd name="T5" fmla="*/ 0 h 21600"/>
              <a:gd name="T6" fmla="*/ 1075267 w 21600"/>
              <a:gd name="T7" fmla="*/ 4301067 h 21600"/>
              <a:gd name="T8" fmla="*/ 0 w 21600"/>
              <a:gd name="T9" fmla="*/ 4301067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16396" name="对象 20525"/>
          <p:cNvGraphicFramePr>
            <a:graphicFrameLocks/>
          </p:cNvGraphicFramePr>
          <p:nvPr/>
        </p:nvGraphicFramePr>
        <p:xfrm>
          <a:off x="7848600" y="2286000"/>
          <a:ext cx="400050" cy="533400"/>
        </p:xfrm>
        <a:graphic>
          <a:graphicData uri="http://schemas.openxmlformats.org/presentationml/2006/ole">
            <mc:AlternateContent xmlns:mc="http://schemas.openxmlformats.org/markup-compatibility/2006">
              <mc:Choice xmlns:v="urn:schemas-microsoft-com:vml" Requires="v">
                <p:oleObj spid="_x0000_s17049" r:id="rId3" imgW="152268" imgH="203024" progId="Equation.DSMT4">
                  <p:embed/>
                </p:oleObj>
              </mc:Choice>
              <mc:Fallback>
                <p:oleObj r:id="rId3" imgW="152268" imgH="203024" progId="Equation.DSMT4">
                  <p:embed/>
                  <p:pic>
                    <p:nvPicPr>
                      <p:cNvPr id="0" name="对象 2052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8600" y="2286000"/>
                        <a:ext cx="4000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6397" name="矩形 20526"/>
          <p:cNvSpPr>
            <a:spLocks noChangeArrowheads="1"/>
          </p:cNvSpPr>
          <p:nvPr/>
        </p:nvSpPr>
        <p:spPr bwMode="auto">
          <a:xfrm>
            <a:off x="8486775" y="2590800"/>
            <a:ext cx="4286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b="1" i="1">
                <a:solidFill>
                  <a:schemeClr val="tx2"/>
                </a:solidFill>
                <a:sym typeface="Symbol" pitchFamily="18" charset="2"/>
              </a:rPr>
              <a:t></a:t>
            </a:r>
          </a:p>
        </p:txBody>
      </p:sp>
      <p:graphicFrame>
        <p:nvGraphicFramePr>
          <p:cNvPr id="16398" name="对象 20528"/>
          <p:cNvGraphicFramePr>
            <a:graphicFrameLocks/>
          </p:cNvGraphicFramePr>
          <p:nvPr/>
        </p:nvGraphicFramePr>
        <p:xfrm>
          <a:off x="7772400" y="3962400"/>
          <a:ext cx="341313" cy="374650"/>
        </p:xfrm>
        <a:graphic>
          <a:graphicData uri="http://schemas.openxmlformats.org/presentationml/2006/ole">
            <mc:AlternateContent xmlns:mc="http://schemas.openxmlformats.org/markup-compatibility/2006">
              <mc:Choice xmlns:v="urn:schemas-microsoft-com:vml" Requires="v">
                <p:oleObj spid="_x0000_s17050" r:id="rId5" imgW="126725" imgH="139397" progId="Equation.DSMT4">
                  <p:embed/>
                </p:oleObj>
              </mc:Choice>
              <mc:Fallback>
                <p:oleObj r:id="rId5" imgW="126725" imgH="139397" progId="Equation.DSMT4">
                  <p:embed/>
                  <p:pic>
                    <p:nvPicPr>
                      <p:cNvPr id="0" name="对象 2052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2400" y="3962400"/>
                        <a:ext cx="3413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6399" name="对象 20529"/>
          <p:cNvGraphicFramePr>
            <a:graphicFrameLocks/>
          </p:cNvGraphicFramePr>
          <p:nvPr/>
        </p:nvGraphicFramePr>
        <p:xfrm>
          <a:off x="8686800" y="3810000"/>
          <a:ext cx="341313" cy="374650"/>
        </p:xfrm>
        <a:graphic>
          <a:graphicData uri="http://schemas.openxmlformats.org/presentationml/2006/ole">
            <mc:AlternateContent xmlns:mc="http://schemas.openxmlformats.org/markup-compatibility/2006">
              <mc:Choice xmlns:v="urn:schemas-microsoft-com:vml" Requires="v">
                <p:oleObj spid="_x0000_s17051" r:id="rId7" imgW="126725" imgH="139397" progId="Equation.DSMT4">
                  <p:embed/>
                </p:oleObj>
              </mc:Choice>
              <mc:Fallback>
                <p:oleObj r:id="rId7" imgW="126725" imgH="139397" progId="Equation.DSMT4">
                  <p:embed/>
                  <p:pic>
                    <p:nvPicPr>
                      <p:cNvPr id="0" name="对象 2052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86800" y="3810000"/>
                        <a:ext cx="3413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6400" name="对象 20531"/>
          <p:cNvGraphicFramePr>
            <a:graphicFrameLocks/>
          </p:cNvGraphicFramePr>
          <p:nvPr/>
        </p:nvGraphicFramePr>
        <p:xfrm>
          <a:off x="7620000" y="3505200"/>
          <a:ext cx="327025" cy="387350"/>
        </p:xfrm>
        <a:graphic>
          <a:graphicData uri="http://schemas.openxmlformats.org/presentationml/2006/ole">
            <mc:AlternateContent xmlns:mc="http://schemas.openxmlformats.org/markup-compatibility/2006">
              <mc:Choice xmlns:v="urn:schemas-microsoft-com:vml" Requires="v">
                <p:oleObj spid="_x0000_s17052" r:id="rId8" imgW="139518" imgH="164885" progId="Equation.DSMT4">
                  <p:embed/>
                </p:oleObj>
              </mc:Choice>
              <mc:Fallback>
                <p:oleObj r:id="rId8" imgW="139518" imgH="164885" progId="Equation.DSMT4">
                  <p:embed/>
                  <p:pic>
                    <p:nvPicPr>
                      <p:cNvPr id="0" name="对象 2053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0000" y="3505200"/>
                        <a:ext cx="3270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6401" name="对象 20532"/>
          <p:cNvGraphicFramePr>
            <a:graphicFrameLocks/>
          </p:cNvGraphicFramePr>
          <p:nvPr/>
        </p:nvGraphicFramePr>
        <p:xfrm>
          <a:off x="6400800" y="3200400"/>
          <a:ext cx="1011238" cy="415925"/>
        </p:xfrm>
        <a:graphic>
          <a:graphicData uri="http://schemas.openxmlformats.org/presentationml/2006/ole">
            <mc:AlternateContent xmlns:mc="http://schemas.openxmlformats.org/markup-compatibility/2006">
              <mc:Choice xmlns:v="urn:schemas-microsoft-com:vml" Requires="v">
                <p:oleObj spid="_x0000_s17053" r:id="rId10" imgW="431052" imgH="177492" progId="Equation.DSMT4">
                  <p:embed/>
                </p:oleObj>
              </mc:Choice>
              <mc:Fallback>
                <p:oleObj r:id="rId10" imgW="431052" imgH="177492" progId="Equation.DSMT4">
                  <p:embed/>
                  <p:pic>
                    <p:nvPicPr>
                      <p:cNvPr id="0" name="对象 20532"/>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00800" y="3200400"/>
                        <a:ext cx="1011238"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6402" name="直接连接符 20533"/>
          <p:cNvSpPr>
            <a:spLocks noChangeShapeType="1"/>
          </p:cNvSpPr>
          <p:nvPr/>
        </p:nvSpPr>
        <p:spPr bwMode="auto">
          <a:xfrm flipH="1" flipV="1">
            <a:off x="7315200" y="2209800"/>
            <a:ext cx="685800" cy="533400"/>
          </a:xfrm>
          <a:prstGeom prst="line">
            <a:avLst/>
          </a:prstGeom>
          <a:noFill/>
          <a:ln w="28575">
            <a:solidFill>
              <a:srgbClr val="00808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6403" name="对象 20534"/>
          <p:cNvGraphicFramePr>
            <a:graphicFrameLocks/>
          </p:cNvGraphicFramePr>
          <p:nvPr/>
        </p:nvGraphicFramePr>
        <p:xfrm>
          <a:off x="7158038" y="1752600"/>
          <a:ext cx="1158875" cy="484188"/>
        </p:xfrm>
        <a:graphic>
          <a:graphicData uri="http://schemas.openxmlformats.org/presentationml/2006/ole">
            <mc:AlternateContent xmlns:mc="http://schemas.openxmlformats.org/markup-compatibility/2006">
              <mc:Choice xmlns:v="urn:schemas-microsoft-com:vml" Requires="v">
                <p:oleObj spid="_x0000_s17054" r:id="rId12" imgW="545863" imgH="228501" progId="Equation.DSMT4">
                  <p:embed/>
                </p:oleObj>
              </mc:Choice>
              <mc:Fallback>
                <p:oleObj r:id="rId12" imgW="545863" imgH="228501" progId="Equation.DSMT4">
                  <p:embed/>
                  <p:pic>
                    <p:nvPicPr>
                      <p:cNvPr id="0" name="对象 20534"/>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58038" y="1752600"/>
                        <a:ext cx="1158875"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6404" name="直接连接符 20535"/>
          <p:cNvSpPr>
            <a:spLocks noChangeShapeType="1"/>
          </p:cNvSpPr>
          <p:nvPr/>
        </p:nvSpPr>
        <p:spPr bwMode="auto">
          <a:xfrm>
            <a:off x="7315200" y="2209800"/>
            <a:ext cx="0" cy="4572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05" name="任意多边形 20536"/>
          <p:cNvSpPr>
            <a:spLocks noChangeArrowheads="1"/>
          </p:cNvSpPr>
          <p:nvPr/>
        </p:nvSpPr>
        <p:spPr bwMode="auto">
          <a:xfrm rot="2363368" flipV="1">
            <a:off x="7212013" y="2286000"/>
            <a:ext cx="255587" cy="225425"/>
          </a:xfrm>
          <a:custGeom>
            <a:avLst/>
            <a:gdLst>
              <a:gd name="T0" fmla="*/ 0 w 21600"/>
              <a:gd name="T1" fmla="*/ 0 h 21600"/>
              <a:gd name="T2" fmla="*/ 3024292 w 21600"/>
              <a:gd name="T3" fmla="*/ 2352613 h 21600"/>
              <a:gd name="T4" fmla="*/ 0 w 21600"/>
              <a:gd name="T5" fmla="*/ 0 h 21600"/>
              <a:gd name="T6" fmla="*/ 3024292 w 21600"/>
              <a:gd name="T7" fmla="*/ 2352613 h 21600"/>
              <a:gd name="T8" fmla="*/ 0 w 21600"/>
              <a:gd name="T9" fmla="*/ 2352613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16406" name="对象 20537"/>
          <p:cNvGraphicFramePr>
            <a:graphicFrameLocks/>
          </p:cNvGraphicFramePr>
          <p:nvPr/>
        </p:nvGraphicFramePr>
        <p:xfrm>
          <a:off x="6248400" y="2098675"/>
          <a:ext cx="1011238" cy="415925"/>
        </p:xfrm>
        <a:graphic>
          <a:graphicData uri="http://schemas.openxmlformats.org/presentationml/2006/ole">
            <mc:AlternateContent xmlns:mc="http://schemas.openxmlformats.org/markup-compatibility/2006">
              <mc:Choice xmlns:v="urn:schemas-microsoft-com:vml" Requires="v">
                <p:oleObj spid="_x0000_s17055" r:id="rId14" imgW="431052" imgH="177492" progId="Equation.DSMT4">
                  <p:embed/>
                </p:oleObj>
              </mc:Choice>
              <mc:Fallback>
                <p:oleObj r:id="rId14" imgW="431052" imgH="177492" progId="Equation.DSMT4">
                  <p:embed/>
                  <p:pic>
                    <p:nvPicPr>
                      <p:cNvPr id="0" name="对象 20537"/>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248400" y="2098675"/>
                        <a:ext cx="1011238"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6407" name="直接连接符 20538"/>
          <p:cNvSpPr>
            <a:spLocks noChangeShapeType="1"/>
          </p:cNvSpPr>
          <p:nvPr/>
        </p:nvSpPr>
        <p:spPr bwMode="auto">
          <a:xfrm flipH="1">
            <a:off x="7467600" y="2743200"/>
            <a:ext cx="533400" cy="609600"/>
          </a:xfrm>
          <a:prstGeom prst="line">
            <a:avLst/>
          </a:prstGeom>
          <a:noFill/>
          <a:ln w="19050">
            <a:solidFill>
              <a:srgbClr val="FF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6408" name="对象 20539"/>
          <p:cNvGraphicFramePr>
            <a:graphicFrameLocks/>
          </p:cNvGraphicFramePr>
          <p:nvPr/>
        </p:nvGraphicFramePr>
        <p:xfrm>
          <a:off x="6583363" y="2701925"/>
          <a:ext cx="1349375" cy="534988"/>
        </p:xfrm>
        <a:graphic>
          <a:graphicData uri="http://schemas.openxmlformats.org/presentationml/2006/ole">
            <mc:AlternateContent xmlns:mc="http://schemas.openxmlformats.org/markup-compatibility/2006">
              <mc:Choice xmlns:v="urn:schemas-microsoft-com:vml" Requires="v">
                <p:oleObj spid="_x0000_s17056" r:id="rId16" imgW="609336" imgH="241195" progId="Equation.DSMT4">
                  <p:embed/>
                </p:oleObj>
              </mc:Choice>
              <mc:Fallback>
                <p:oleObj r:id="rId16" imgW="609336" imgH="241195" progId="Equation.DSMT4">
                  <p:embed/>
                  <p:pic>
                    <p:nvPicPr>
                      <p:cNvPr id="0" name="对象 20539"/>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583363" y="2701925"/>
                        <a:ext cx="1349375"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6409" name="矩形 20540"/>
          <p:cNvSpPr>
            <a:spLocks noChangeArrowheads="1"/>
          </p:cNvSpPr>
          <p:nvPr/>
        </p:nvSpPr>
        <p:spPr bwMode="auto">
          <a:xfrm>
            <a:off x="304800" y="2209800"/>
            <a:ext cx="5943600" cy="308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zh-CN"/>
              <a:t>      </a:t>
            </a:r>
            <a:r>
              <a:rPr lang="zh-CN" altLang="en-US"/>
              <a:t>设想在</a:t>
            </a:r>
            <a:r>
              <a:rPr lang="en-US" altLang="zh-CN"/>
              <a:t>xoy</a:t>
            </a:r>
            <a:r>
              <a:rPr lang="zh-CN" altLang="en-US"/>
              <a:t>平面，从</a:t>
            </a:r>
            <a:r>
              <a:rPr lang="en-US" altLang="zh-CN"/>
              <a:t>O</a:t>
            </a:r>
            <a:r>
              <a:rPr lang="zh-CN" altLang="en-US"/>
              <a:t>点引出一长度等于振幅的矢量     。 </a:t>
            </a:r>
            <a:r>
              <a:rPr lang="zh-CN" altLang="en-US" b="1"/>
              <a:t>它绕</a:t>
            </a:r>
            <a:r>
              <a:rPr lang="en-US" altLang="zh-CN"/>
              <a:t>O</a:t>
            </a:r>
            <a:r>
              <a:rPr lang="zh-CN" altLang="en-US"/>
              <a:t>以角速度</a:t>
            </a:r>
            <a:r>
              <a:rPr lang="en-US" altLang="zh-CN"/>
              <a:t>ω</a:t>
            </a:r>
            <a:r>
              <a:rPr lang="zh-CN" altLang="en-US"/>
              <a:t>做逆时针匀速转动。</a:t>
            </a:r>
            <a:r>
              <a:rPr lang="en-US" altLang="zh-CN"/>
              <a:t>t=0</a:t>
            </a:r>
            <a:r>
              <a:rPr lang="zh-CN" altLang="en-US"/>
              <a:t>时刻，     与    轴夹角等于初相      。</a:t>
            </a:r>
            <a:r>
              <a:rPr lang="en-US" altLang="zh-CN"/>
              <a:t>t</a:t>
            </a:r>
            <a:r>
              <a:rPr lang="zh-CN" altLang="en-US"/>
              <a:t>时刻     与    轴夹角为位相            。此时</a:t>
            </a:r>
            <a:r>
              <a:rPr lang="zh-CN" altLang="en-US" b="1">
                <a:solidFill>
                  <a:schemeClr val="tx2"/>
                </a:solidFill>
              </a:rPr>
              <a:t>   的端点在</a:t>
            </a:r>
            <a:r>
              <a:rPr lang="zh-CN" altLang="en-US">
                <a:solidFill>
                  <a:schemeClr val="tx2"/>
                </a:solidFill>
              </a:rPr>
              <a:t>   轴上的投影点离原点</a:t>
            </a:r>
            <a:r>
              <a:rPr lang="en-US" altLang="zh-CN">
                <a:solidFill>
                  <a:schemeClr val="tx2"/>
                </a:solidFill>
              </a:rPr>
              <a:t>O</a:t>
            </a:r>
            <a:r>
              <a:rPr lang="zh-CN" altLang="en-US">
                <a:solidFill>
                  <a:schemeClr val="tx2"/>
                </a:solidFill>
              </a:rPr>
              <a:t>的距离</a:t>
            </a:r>
            <a:r>
              <a:rPr lang="zh-CN" altLang="en-US"/>
              <a:t> </a:t>
            </a:r>
          </a:p>
        </p:txBody>
      </p:sp>
      <p:graphicFrame>
        <p:nvGraphicFramePr>
          <p:cNvPr id="16410" name="对象 20541"/>
          <p:cNvGraphicFramePr>
            <a:graphicFrameLocks/>
          </p:cNvGraphicFramePr>
          <p:nvPr/>
        </p:nvGraphicFramePr>
        <p:xfrm>
          <a:off x="6858000" y="3657600"/>
          <a:ext cx="338138" cy="393700"/>
        </p:xfrm>
        <a:graphic>
          <a:graphicData uri="http://schemas.openxmlformats.org/presentationml/2006/ole">
            <mc:AlternateContent xmlns:mc="http://schemas.openxmlformats.org/markup-compatibility/2006">
              <mc:Choice xmlns:v="urn:schemas-microsoft-com:vml" Requires="v">
                <p:oleObj spid="_x0000_s17057" r:id="rId18" imgW="152136" imgH="177492" progId="Equation.DSMT4">
                  <p:embed/>
                </p:oleObj>
              </mc:Choice>
              <mc:Fallback>
                <p:oleObj r:id="rId18" imgW="152136" imgH="177492" progId="Equation.DSMT4">
                  <p:embed/>
                  <p:pic>
                    <p:nvPicPr>
                      <p:cNvPr id="0" name="对象 20541"/>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858000" y="3657600"/>
                        <a:ext cx="33813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6411" name="对象 20542"/>
          <p:cNvGraphicFramePr>
            <a:graphicFrameLocks/>
          </p:cNvGraphicFramePr>
          <p:nvPr/>
        </p:nvGraphicFramePr>
        <p:xfrm>
          <a:off x="3124200" y="2590800"/>
          <a:ext cx="400050" cy="533400"/>
        </p:xfrm>
        <a:graphic>
          <a:graphicData uri="http://schemas.openxmlformats.org/presentationml/2006/ole">
            <mc:AlternateContent xmlns:mc="http://schemas.openxmlformats.org/markup-compatibility/2006">
              <mc:Choice xmlns:v="urn:schemas-microsoft-com:vml" Requires="v">
                <p:oleObj spid="_x0000_s17058" r:id="rId20" imgW="152268" imgH="203024" progId="Equation.DSMT4">
                  <p:embed/>
                </p:oleObj>
              </mc:Choice>
              <mc:Fallback>
                <p:oleObj r:id="rId20" imgW="152268" imgH="203024" progId="Equation.DSMT4">
                  <p:embed/>
                  <p:pic>
                    <p:nvPicPr>
                      <p:cNvPr id="0" name="对象 2054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2590800"/>
                        <a:ext cx="4000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6412" name="对象 20543"/>
          <p:cNvGraphicFramePr>
            <a:graphicFrameLocks/>
          </p:cNvGraphicFramePr>
          <p:nvPr/>
        </p:nvGraphicFramePr>
        <p:xfrm>
          <a:off x="152400" y="3429000"/>
          <a:ext cx="400050" cy="533400"/>
        </p:xfrm>
        <a:graphic>
          <a:graphicData uri="http://schemas.openxmlformats.org/presentationml/2006/ole">
            <mc:AlternateContent xmlns:mc="http://schemas.openxmlformats.org/markup-compatibility/2006">
              <mc:Choice xmlns:v="urn:schemas-microsoft-com:vml" Requires="v">
                <p:oleObj spid="_x0000_s17059" r:id="rId21" imgW="152268" imgH="203024" progId="Equation.DSMT4">
                  <p:embed/>
                </p:oleObj>
              </mc:Choice>
              <mc:Fallback>
                <p:oleObj r:id="rId21" imgW="152268" imgH="203024" progId="Equation.DSMT4">
                  <p:embed/>
                  <p:pic>
                    <p:nvPicPr>
                      <p:cNvPr id="0" name="对象 2054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429000"/>
                        <a:ext cx="4000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6413" name="对象 20544"/>
          <p:cNvGraphicFramePr>
            <a:graphicFrameLocks/>
          </p:cNvGraphicFramePr>
          <p:nvPr/>
        </p:nvGraphicFramePr>
        <p:xfrm>
          <a:off x="798513" y="3581400"/>
          <a:ext cx="341312" cy="374650"/>
        </p:xfrm>
        <a:graphic>
          <a:graphicData uri="http://schemas.openxmlformats.org/presentationml/2006/ole">
            <mc:AlternateContent xmlns:mc="http://schemas.openxmlformats.org/markup-compatibility/2006">
              <mc:Choice xmlns:v="urn:schemas-microsoft-com:vml" Requires="v">
                <p:oleObj spid="_x0000_s17060" r:id="rId22" imgW="126725" imgH="139397" progId="Equation.DSMT4">
                  <p:embed/>
                </p:oleObj>
              </mc:Choice>
              <mc:Fallback>
                <p:oleObj r:id="rId22" imgW="126725" imgH="139397" progId="Equation.DSMT4">
                  <p:embed/>
                  <p:pic>
                    <p:nvPicPr>
                      <p:cNvPr id="0" name="对象 2054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8513" y="3581400"/>
                        <a:ext cx="341312"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6414" name="对象 20545"/>
          <p:cNvGraphicFramePr>
            <a:graphicFrameLocks/>
          </p:cNvGraphicFramePr>
          <p:nvPr/>
        </p:nvGraphicFramePr>
        <p:xfrm>
          <a:off x="3886200" y="3581400"/>
          <a:ext cx="327025" cy="387350"/>
        </p:xfrm>
        <a:graphic>
          <a:graphicData uri="http://schemas.openxmlformats.org/presentationml/2006/ole">
            <mc:AlternateContent xmlns:mc="http://schemas.openxmlformats.org/markup-compatibility/2006">
              <mc:Choice xmlns:v="urn:schemas-microsoft-com:vml" Requires="v">
                <p:oleObj spid="_x0000_s17061" r:id="rId23" imgW="139518" imgH="164885" progId="Equation.DSMT4">
                  <p:embed/>
                </p:oleObj>
              </mc:Choice>
              <mc:Fallback>
                <p:oleObj r:id="rId23" imgW="139518" imgH="164885" progId="Equation.DSMT4">
                  <p:embed/>
                  <p:pic>
                    <p:nvPicPr>
                      <p:cNvPr id="0" name="对象 20545"/>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86200" y="3581400"/>
                        <a:ext cx="3270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6415" name="对象 20546"/>
          <p:cNvGraphicFramePr>
            <a:graphicFrameLocks/>
          </p:cNvGraphicFramePr>
          <p:nvPr/>
        </p:nvGraphicFramePr>
        <p:xfrm>
          <a:off x="76200" y="3810000"/>
          <a:ext cx="400050" cy="533400"/>
        </p:xfrm>
        <a:graphic>
          <a:graphicData uri="http://schemas.openxmlformats.org/presentationml/2006/ole">
            <mc:AlternateContent xmlns:mc="http://schemas.openxmlformats.org/markup-compatibility/2006">
              <mc:Choice xmlns:v="urn:schemas-microsoft-com:vml" Requires="v">
                <p:oleObj spid="_x0000_s17062" r:id="rId24" imgW="152268" imgH="203024" progId="Equation.DSMT4">
                  <p:embed/>
                </p:oleObj>
              </mc:Choice>
              <mc:Fallback>
                <p:oleObj r:id="rId24" imgW="152268" imgH="203024" progId="Equation.DSMT4">
                  <p:embed/>
                  <p:pic>
                    <p:nvPicPr>
                      <p:cNvPr id="0" name="对象 2054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3810000"/>
                        <a:ext cx="4000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6416" name="对象 20547"/>
          <p:cNvGraphicFramePr>
            <a:graphicFrameLocks/>
          </p:cNvGraphicFramePr>
          <p:nvPr/>
        </p:nvGraphicFramePr>
        <p:xfrm>
          <a:off x="798513" y="4024313"/>
          <a:ext cx="341312" cy="374650"/>
        </p:xfrm>
        <a:graphic>
          <a:graphicData uri="http://schemas.openxmlformats.org/presentationml/2006/ole">
            <mc:AlternateContent xmlns:mc="http://schemas.openxmlformats.org/markup-compatibility/2006">
              <mc:Choice xmlns:v="urn:schemas-microsoft-com:vml" Requires="v">
                <p:oleObj spid="_x0000_s17063" r:id="rId25" imgW="126725" imgH="139397" progId="Equation.DSMT4">
                  <p:embed/>
                </p:oleObj>
              </mc:Choice>
              <mc:Fallback>
                <p:oleObj r:id="rId25" imgW="126725" imgH="139397" progId="Equation.DSMT4">
                  <p:embed/>
                  <p:pic>
                    <p:nvPicPr>
                      <p:cNvPr id="0" name="对象 2054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8513" y="4024313"/>
                        <a:ext cx="341312"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6417" name="对象 20548"/>
          <p:cNvGraphicFramePr>
            <a:graphicFrameLocks/>
          </p:cNvGraphicFramePr>
          <p:nvPr/>
        </p:nvGraphicFramePr>
        <p:xfrm>
          <a:off x="3505200" y="4003675"/>
          <a:ext cx="1011238" cy="415925"/>
        </p:xfrm>
        <a:graphic>
          <a:graphicData uri="http://schemas.openxmlformats.org/presentationml/2006/ole">
            <mc:AlternateContent xmlns:mc="http://schemas.openxmlformats.org/markup-compatibility/2006">
              <mc:Choice xmlns:v="urn:schemas-microsoft-com:vml" Requires="v">
                <p:oleObj spid="_x0000_s17064" r:id="rId26" imgW="431052" imgH="177492" progId="Equation.DSMT4">
                  <p:embed/>
                </p:oleObj>
              </mc:Choice>
              <mc:Fallback>
                <p:oleObj r:id="rId26" imgW="431052" imgH="177492" progId="Equation.DSMT4">
                  <p:embed/>
                  <p:pic>
                    <p:nvPicPr>
                      <p:cNvPr id="0" name="对象 20548"/>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505200" y="4003675"/>
                        <a:ext cx="1011238"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6418" name="对象 20549"/>
          <p:cNvGraphicFramePr>
            <a:graphicFrameLocks/>
          </p:cNvGraphicFramePr>
          <p:nvPr/>
        </p:nvGraphicFramePr>
        <p:xfrm>
          <a:off x="0" y="4267200"/>
          <a:ext cx="400050" cy="533400"/>
        </p:xfrm>
        <a:graphic>
          <a:graphicData uri="http://schemas.openxmlformats.org/presentationml/2006/ole">
            <mc:AlternateContent xmlns:mc="http://schemas.openxmlformats.org/markup-compatibility/2006">
              <mc:Choice xmlns:v="urn:schemas-microsoft-com:vml" Requires="v">
                <p:oleObj spid="_x0000_s17065" r:id="rId28" imgW="152268" imgH="203024" progId="Equation.DSMT4">
                  <p:embed/>
                </p:oleObj>
              </mc:Choice>
              <mc:Fallback>
                <p:oleObj r:id="rId28" imgW="152268" imgH="203024" progId="Equation.DSMT4">
                  <p:embed/>
                  <p:pic>
                    <p:nvPicPr>
                      <p:cNvPr id="0" name="对象 2054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267200"/>
                        <a:ext cx="4000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6419" name="对象 20550"/>
          <p:cNvGraphicFramePr>
            <a:graphicFrameLocks/>
          </p:cNvGraphicFramePr>
          <p:nvPr/>
        </p:nvGraphicFramePr>
        <p:xfrm>
          <a:off x="1752600" y="4419600"/>
          <a:ext cx="341313" cy="374650"/>
        </p:xfrm>
        <a:graphic>
          <a:graphicData uri="http://schemas.openxmlformats.org/presentationml/2006/ole">
            <mc:AlternateContent xmlns:mc="http://schemas.openxmlformats.org/markup-compatibility/2006">
              <mc:Choice xmlns:v="urn:schemas-microsoft-com:vml" Requires="v">
                <p:oleObj spid="_x0000_s17066" r:id="rId29" imgW="126725" imgH="139397" progId="Equation.DSMT4">
                  <p:embed/>
                </p:oleObj>
              </mc:Choice>
              <mc:Fallback>
                <p:oleObj r:id="rId29" imgW="126725" imgH="139397" progId="Equation.DSMT4">
                  <p:embed/>
                  <p:pic>
                    <p:nvPicPr>
                      <p:cNvPr id="0" name="对象 2055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2600" y="4419600"/>
                        <a:ext cx="3413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0552" name="对象 20551"/>
          <p:cNvGraphicFramePr>
            <a:graphicFrameLocks/>
          </p:cNvGraphicFramePr>
          <p:nvPr/>
        </p:nvGraphicFramePr>
        <p:xfrm>
          <a:off x="1524000" y="5257800"/>
          <a:ext cx="3116263" cy="498475"/>
        </p:xfrm>
        <a:graphic>
          <a:graphicData uri="http://schemas.openxmlformats.org/presentationml/2006/ole">
            <mc:AlternateContent xmlns:mc="http://schemas.openxmlformats.org/markup-compatibility/2006">
              <mc:Choice xmlns:v="urn:schemas-microsoft-com:vml" Requires="v">
                <p:oleObj spid="_x0000_s17067" r:id="rId30" imgW="1104935" imgH="190469" progId="Equation.DSMT4">
                  <p:embed/>
                </p:oleObj>
              </mc:Choice>
              <mc:Fallback>
                <p:oleObj r:id="rId30" imgW="1104935" imgH="190469" progId="Equation.DSMT4">
                  <p:embed/>
                  <p:pic>
                    <p:nvPicPr>
                      <p:cNvPr id="0" name="对象 20551"/>
                      <p:cNvPicPr>
                        <a:picLocks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524000" y="5257800"/>
                        <a:ext cx="3116263"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6421" name="矩形 20552"/>
          <p:cNvSpPr>
            <a:spLocks noChangeArrowheads="1"/>
          </p:cNvSpPr>
          <p:nvPr/>
        </p:nvSpPr>
        <p:spPr bwMode="auto">
          <a:xfrm>
            <a:off x="1600200" y="5791200"/>
            <a:ext cx="3384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a:t>（简谐振动方程）。</a:t>
            </a:r>
          </a:p>
        </p:txBody>
      </p:sp>
      <p:sp>
        <p:nvSpPr>
          <p:cNvPr id="16422" name="任意多边形 20555"/>
          <p:cNvSpPr>
            <a:spLocks noChangeArrowheads="1"/>
          </p:cNvSpPr>
          <p:nvPr/>
        </p:nvSpPr>
        <p:spPr bwMode="auto">
          <a:xfrm>
            <a:off x="5791200" y="5568950"/>
            <a:ext cx="2057400" cy="228600"/>
          </a:xfrm>
          <a:custGeom>
            <a:avLst/>
            <a:gdLst>
              <a:gd name="T0" fmla="*/ 0 w 4800"/>
              <a:gd name="T1" fmla="*/ 34018390 h 776"/>
              <a:gd name="T2" fmla="*/ 26455592 w 4800"/>
              <a:gd name="T3" fmla="*/ 4859812 h 776"/>
              <a:gd name="T4" fmla="*/ 61729715 w 4800"/>
              <a:gd name="T5" fmla="*/ 63177263 h 776"/>
              <a:gd name="T6" fmla="*/ 97003838 w 4800"/>
              <a:gd name="T7" fmla="*/ 4859812 h 776"/>
              <a:gd name="T8" fmla="*/ 123459431 w 4800"/>
              <a:gd name="T9" fmla="*/ 63177263 h 776"/>
              <a:gd name="T10" fmla="*/ 158733554 w 4800"/>
              <a:gd name="T11" fmla="*/ 4859812 h 776"/>
              <a:gd name="T12" fmla="*/ 194007677 w 4800"/>
              <a:gd name="T13" fmla="*/ 63177263 h 776"/>
              <a:gd name="T14" fmla="*/ 220463269 w 4800"/>
              <a:gd name="T15" fmla="*/ 4859812 h 776"/>
              <a:gd name="T16" fmla="*/ 255737392 w 4800"/>
              <a:gd name="T17" fmla="*/ 63177263 h 776"/>
              <a:gd name="T18" fmla="*/ 291011515 w 4800"/>
              <a:gd name="T19" fmla="*/ 4859812 h 776"/>
              <a:gd name="T20" fmla="*/ 317467107 w 4800"/>
              <a:gd name="T21" fmla="*/ 63177263 h 776"/>
              <a:gd name="T22" fmla="*/ 352741230 w 4800"/>
              <a:gd name="T23" fmla="*/ 4859812 h 776"/>
              <a:gd name="T24" fmla="*/ 379196822 w 4800"/>
              <a:gd name="T25" fmla="*/ 63177263 h 776"/>
              <a:gd name="T26" fmla="*/ 414470945 w 4800"/>
              <a:gd name="T27" fmla="*/ 4859812 h 776"/>
              <a:gd name="T28" fmla="*/ 440926538 w 4800"/>
              <a:gd name="T29" fmla="*/ 63177263 h 776"/>
              <a:gd name="T30" fmla="*/ 476200661 w 4800"/>
              <a:gd name="T31" fmla="*/ 4859812 h 776"/>
              <a:gd name="T32" fmla="*/ 502656253 w 4800"/>
              <a:gd name="T33" fmla="*/ 63177263 h 776"/>
              <a:gd name="T34" fmla="*/ 537930376 w 4800"/>
              <a:gd name="T35" fmla="*/ 4859812 h 776"/>
              <a:gd name="T36" fmla="*/ 564385968 w 4800"/>
              <a:gd name="T37" fmla="*/ 63177263 h 776"/>
              <a:gd name="T38" fmla="*/ 599660091 w 4800"/>
              <a:gd name="T39" fmla="*/ 4859812 h 776"/>
              <a:gd name="T40" fmla="*/ 626115683 w 4800"/>
              <a:gd name="T41" fmla="*/ 63177263 h 776"/>
              <a:gd name="T42" fmla="*/ 661389806 w 4800"/>
              <a:gd name="T43" fmla="*/ 4859812 h 776"/>
              <a:gd name="T44" fmla="*/ 687845399 w 4800"/>
              <a:gd name="T45" fmla="*/ 63177263 h 776"/>
              <a:gd name="T46" fmla="*/ 723119522 w 4800"/>
              <a:gd name="T47" fmla="*/ 4859812 h 776"/>
              <a:gd name="T48" fmla="*/ 749575114 w 4800"/>
              <a:gd name="T49" fmla="*/ 63177263 h 776"/>
              <a:gd name="T50" fmla="*/ 776030706 w 4800"/>
              <a:gd name="T51" fmla="*/ 4859812 h 776"/>
              <a:gd name="T52" fmla="*/ 802486298 w 4800"/>
              <a:gd name="T53" fmla="*/ 63177263 h 776"/>
              <a:gd name="T54" fmla="*/ 828941891 w 4800"/>
              <a:gd name="T55" fmla="*/ 4859812 h 776"/>
              <a:gd name="T56" fmla="*/ 864216014 w 4800"/>
              <a:gd name="T57" fmla="*/ 63177263 h 776"/>
              <a:gd name="T58" fmla="*/ 881853075 w 4800"/>
              <a:gd name="T59" fmla="*/ 29852921 h 77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800" h="776">
                <a:moveTo>
                  <a:pt x="0" y="392"/>
                </a:moveTo>
                <a:cubicBezTo>
                  <a:pt x="44" y="196"/>
                  <a:pt x="88" y="0"/>
                  <a:pt x="144" y="56"/>
                </a:cubicBezTo>
                <a:cubicBezTo>
                  <a:pt x="200" y="112"/>
                  <a:pt x="272" y="728"/>
                  <a:pt x="336" y="728"/>
                </a:cubicBezTo>
                <a:cubicBezTo>
                  <a:pt x="400" y="728"/>
                  <a:pt x="472" y="56"/>
                  <a:pt x="528" y="56"/>
                </a:cubicBezTo>
                <a:cubicBezTo>
                  <a:pt x="584" y="56"/>
                  <a:pt x="616" y="728"/>
                  <a:pt x="672" y="728"/>
                </a:cubicBezTo>
                <a:cubicBezTo>
                  <a:pt x="728" y="728"/>
                  <a:pt x="800" y="56"/>
                  <a:pt x="864" y="56"/>
                </a:cubicBezTo>
                <a:cubicBezTo>
                  <a:pt x="928" y="56"/>
                  <a:pt x="1000" y="728"/>
                  <a:pt x="1056" y="728"/>
                </a:cubicBezTo>
                <a:cubicBezTo>
                  <a:pt x="1112" y="728"/>
                  <a:pt x="1144" y="56"/>
                  <a:pt x="1200" y="56"/>
                </a:cubicBezTo>
                <a:cubicBezTo>
                  <a:pt x="1256" y="56"/>
                  <a:pt x="1328" y="728"/>
                  <a:pt x="1392" y="728"/>
                </a:cubicBezTo>
                <a:cubicBezTo>
                  <a:pt x="1456" y="728"/>
                  <a:pt x="1528" y="56"/>
                  <a:pt x="1584" y="56"/>
                </a:cubicBezTo>
                <a:cubicBezTo>
                  <a:pt x="1640" y="56"/>
                  <a:pt x="1672" y="728"/>
                  <a:pt x="1728" y="728"/>
                </a:cubicBezTo>
                <a:cubicBezTo>
                  <a:pt x="1784" y="728"/>
                  <a:pt x="1864" y="56"/>
                  <a:pt x="1920" y="56"/>
                </a:cubicBezTo>
                <a:cubicBezTo>
                  <a:pt x="1976" y="56"/>
                  <a:pt x="2008" y="728"/>
                  <a:pt x="2064" y="728"/>
                </a:cubicBezTo>
                <a:cubicBezTo>
                  <a:pt x="2120" y="728"/>
                  <a:pt x="2200" y="56"/>
                  <a:pt x="2256" y="56"/>
                </a:cubicBezTo>
                <a:cubicBezTo>
                  <a:pt x="2312" y="56"/>
                  <a:pt x="2344" y="728"/>
                  <a:pt x="2400" y="728"/>
                </a:cubicBezTo>
                <a:cubicBezTo>
                  <a:pt x="2456" y="728"/>
                  <a:pt x="2536" y="56"/>
                  <a:pt x="2592" y="56"/>
                </a:cubicBezTo>
                <a:cubicBezTo>
                  <a:pt x="2648" y="56"/>
                  <a:pt x="2680" y="728"/>
                  <a:pt x="2736" y="728"/>
                </a:cubicBezTo>
                <a:cubicBezTo>
                  <a:pt x="2792" y="728"/>
                  <a:pt x="2872" y="56"/>
                  <a:pt x="2928" y="56"/>
                </a:cubicBezTo>
                <a:cubicBezTo>
                  <a:pt x="2984" y="56"/>
                  <a:pt x="3016" y="728"/>
                  <a:pt x="3072" y="728"/>
                </a:cubicBezTo>
                <a:cubicBezTo>
                  <a:pt x="3128" y="728"/>
                  <a:pt x="3208" y="56"/>
                  <a:pt x="3264" y="56"/>
                </a:cubicBezTo>
                <a:cubicBezTo>
                  <a:pt x="3320" y="56"/>
                  <a:pt x="3352" y="728"/>
                  <a:pt x="3408" y="728"/>
                </a:cubicBezTo>
                <a:cubicBezTo>
                  <a:pt x="3464" y="728"/>
                  <a:pt x="3544" y="56"/>
                  <a:pt x="3600" y="56"/>
                </a:cubicBezTo>
                <a:cubicBezTo>
                  <a:pt x="3656" y="56"/>
                  <a:pt x="3688" y="728"/>
                  <a:pt x="3744" y="728"/>
                </a:cubicBezTo>
                <a:cubicBezTo>
                  <a:pt x="3800" y="728"/>
                  <a:pt x="3880" y="56"/>
                  <a:pt x="3936" y="56"/>
                </a:cubicBezTo>
                <a:cubicBezTo>
                  <a:pt x="3992" y="56"/>
                  <a:pt x="4032" y="728"/>
                  <a:pt x="4080" y="728"/>
                </a:cubicBezTo>
                <a:cubicBezTo>
                  <a:pt x="4128" y="728"/>
                  <a:pt x="4176" y="56"/>
                  <a:pt x="4224" y="56"/>
                </a:cubicBezTo>
                <a:cubicBezTo>
                  <a:pt x="4272" y="56"/>
                  <a:pt x="4320" y="728"/>
                  <a:pt x="4368" y="728"/>
                </a:cubicBezTo>
                <a:cubicBezTo>
                  <a:pt x="4416" y="728"/>
                  <a:pt x="4456" y="56"/>
                  <a:pt x="4512" y="56"/>
                </a:cubicBezTo>
                <a:cubicBezTo>
                  <a:pt x="4568" y="56"/>
                  <a:pt x="4656" y="680"/>
                  <a:pt x="4704" y="728"/>
                </a:cubicBezTo>
                <a:cubicBezTo>
                  <a:pt x="4752" y="776"/>
                  <a:pt x="4776" y="560"/>
                  <a:pt x="4800" y="344"/>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423" name="椭圆 20556"/>
          <p:cNvSpPr>
            <a:spLocks noChangeArrowheads="1"/>
          </p:cNvSpPr>
          <p:nvPr/>
        </p:nvSpPr>
        <p:spPr bwMode="auto">
          <a:xfrm>
            <a:off x="7848600" y="5568950"/>
            <a:ext cx="304800" cy="304800"/>
          </a:xfrm>
          <a:prstGeom prst="ellipse">
            <a:avLst/>
          </a:prstGeom>
          <a:solidFill>
            <a:srgbClr val="FF0000"/>
          </a:solidFill>
          <a:ln w="9525">
            <a:solidFill>
              <a:schemeClr val="tx1"/>
            </a:solidFill>
            <a:round/>
            <a:headEnd/>
            <a:tailEnd/>
          </a:ln>
        </p:spPr>
        <p:txBody>
          <a:bodyPr/>
          <a:lstStyle/>
          <a:p>
            <a:pPr eaLnBrk="1" hangingPunct="1"/>
            <a:endParaRPr lang="zh-CN" altLang="en-US"/>
          </a:p>
        </p:txBody>
      </p:sp>
      <p:sp>
        <p:nvSpPr>
          <p:cNvPr id="16424" name="矩形 20557"/>
          <p:cNvSpPr>
            <a:spLocks noChangeArrowheads="1"/>
          </p:cNvSpPr>
          <p:nvPr/>
        </p:nvSpPr>
        <p:spPr bwMode="auto">
          <a:xfrm>
            <a:off x="5638800" y="4730750"/>
            <a:ext cx="152400" cy="1295400"/>
          </a:xfrm>
          <a:prstGeom prst="rect">
            <a:avLst/>
          </a:prstGeom>
          <a:solidFill>
            <a:schemeClr val="accent1"/>
          </a:solidFill>
          <a:ln w="9525">
            <a:solidFill>
              <a:schemeClr val="tx1"/>
            </a:solidFill>
            <a:miter lim="800000"/>
            <a:headEnd/>
            <a:tailEnd/>
          </a:ln>
        </p:spPr>
        <p:txBody>
          <a:bodyPr/>
          <a:lstStyle/>
          <a:p>
            <a:pPr eaLnBrk="1" hangingPunct="1"/>
            <a:endParaRPr lang="zh-CN" altLang="en-US"/>
          </a:p>
        </p:txBody>
      </p:sp>
      <p:sp>
        <p:nvSpPr>
          <p:cNvPr id="16425" name="直接连接符 20558"/>
          <p:cNvSpPr>
            <a:spLocks noChangeShapeType="1"/>
          </p:cNvSpPr>
          <p:nvPr/>
        </p:nvSpPr>
        <p:spPr bwMode="auto">
          <a:xfrm>
            <a:off x="5791200" y="5873750"/>
            <a:ext cx="29718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26" name="直接连接符 20559"/>
          <p:cNvSpPr>
            <a:spLocks noChangeShapeType="1"/>
          </p:cNvSpPr>
          <p:nvPr/>
        </p:nvSpPr>
        <p:spPr bwMode="auto">
          <a:xfrm>
            <a:off x="7010400" y="6026150"/>
            <a:ext cx="18288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6427" name="对象 20560"/>
          <p:cNvGraphicFramePr>
            <a:graphicFrameLocks/>
          </p:cNvGraphicFramePr>
          <p:nvPr/>
        </p:nvGraphicFramePr>
        <p:xfrm>
          <a:off x="6858000" y="5797550"/>
          <a:ext cx="338138" cy="393700"/>
        </p:xfrm>
        <a:graphic>
          <a:graphicData uri="http://schemas.openxmlformats.org/presentationml/2006/ole">
            <mc:AlternateContent xmlns:mc="http://schemas.openxmlformats.org/markup-compatibility/2006">
              <mc:Choice xmlns:v="urn:schemas-microsoft-com:vml" Requires="v">
                <p:oleObj spid="_x0000_s17068" r:id="rId32" imgW="152136" imgH="177492" progId="Equation.DSMT4">
                  <p:embed/>
                </p:oleObj>
              </mc:Choice>
              <mc:Fallback>
                <p:oleObj r:id="rId32" imgW="152136" imgH="177492" progId="Equation.DSMT4">
                  <p:embed/>
                  <p:pic>
                    <p:nvPicPr>
                      <p:cNvPr id="0" name="对象 20560"/>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858000" y="5797550"/>
                        <a:ext cx="33813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6428" name="对象 20561"/>
          <p:cNvGraphicFramePr>
            <a:graphicFrameLocks/>
          </p:cNvGraphicFramePr>
          <p:nvPr/>
        </p:nvGraphicFramePr>
        <p:xfrm>
          <a:off x="8458200" y="5949950"/>
          <a:ext cx="341313" cy="374650"/>
        </p:xfrm>
        <a:graphic>
          <a:graphicData uri="http://schemas.openxmlformats.org/presentationml/2006/ole">
            <mc:AlternateContent xmlns:mc="http://schemas.openxmlformats.org/markup-compatibility/2006">
              <mc:Choice xmlns:v="urn:schemas-microsoft-com:vml" Requires="v">
                <p:oleObj spid="_x0000_s17069" r:id="rId33" imgW="126725" imgH="139397" progId="Equation.DSMT4">
                  <p:embed/>
                </p:oleObj>
              </mc:Choice>
              <mc:Fallback>
                <p:oleObj r:id="rId33" imgW="126725" imgH="139397" progId="Equation.DSMT4">
                  <p:embed/>
                  <p:pic>
                    <p:nvPicPr>
                      <p:cNvPr id="0" name="对象 2056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58200" y="5949950"/>
                        <a:ext cx="3413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6429" name="直接连接符 20562"/>
          <p:cNvSpPr>
            <a:spLocks noChangeShapeType="1"/>
          </p:cNvSpPr>
          <p:nvPr/>
        </p:nvSpPr>
        <p:spPr bwMode="auto">
          <a:xfrm>
            <a:off x="7086600" y="5340350"/>
            <a:ext cx="9144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6430" name="对象 20563"/>
          <p:cNvGraphicFramePr>
            <a:graphicFrameLocks/>
          </p:cNvGraphicFramePr>
          <p:nvPr/>
        </p:nvGraphicFramePr>
        <p:xfrm>
          <a:off x="7391400" y="5035550"/>
          <a:ext cx="341313" cy="374650"/>
        </p:xfrm>
        <a:graphic>
          <a:graphicData uri="http://schemas.openxmlformats.org/presentationml/2006/ole">
            <mc:AlternateContent xmlns:mc="http://schemas.openxmlformats.org/markup-compatibility/2006">
              <mc:Choice xmlns:v="urn:schemas-microsoft-com:vml" Requires="v">
                <p:oleObj spid="_x0000_s17070" r:id="rId34" imgW="126725" imgH="139397" progId="Equation.DSMT4">
                  <p:embed/>
                </p:oleObj>
              </mc:Choice>
              <mc:Fallback>
                <p:oleObj r:id="rId34" imgW="126725" imgH="139397" progId="Equation.DSMT4">
                  <p:embed/>
                  <p:pic>
                    <p:nvPicPr>
                      <p:cNvPr id="0" name="对象 2056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91400" y="5035550"/>
                        <a:ext cx="3413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6431" name="直接连接符 20564"/>
          <p:cNvSpPr>
            <a:spLocks noChangeShapeType="1"/>
          </p:cNvSpPr>
          <p:nvPr/>
        </p:nvSpPr>
        <p:spPr bwMode="auto">
          <a:xfrm>
            <a:off x="7086600" y="3810000"/>
            <a:ext cx="0" cy="1828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32" name="直接连接符 20565"/>
          <p:cNvSpPr>
            <a:spLocks noChangeShapeType="1"/>
          </p:cNvSpPr>
          <p:nvPr/>
        </p:nvSpPr>
        <p:spPr bwMode="auto">
          <a:xfrm>
            <a:off x="8001000" y="3810000"/>
            <a:ext cx="0" cy="1828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0552"/>
                                        </p:tgtEl>
                                        <p:attrNameLst>
                                          <p:attrName>style.visibility</p:attrName>
                                        </p:attrNameLst>
                                      </p:cBhvr>
                                      <p:to>
                                        <p:strVal val="visible"/>
                                      </p:to>
                                    </p:set>
                                    <p:animEffect transition="in" filter="wipe(left)">
                                      <p:cBhvr>
                                        <p:cTn id="7" dur="500"/>
                                        <p:tgtEl>
                                          <p:spTgt spid="20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椭圆 93187"/>
          <p:cNvSpPr>
            <a:spLocks noChangeArrowheads="1"/>
          </p:cNvSpPr>
          <p:nvPr/>
        </p:nvSpPr>
        <p:spPr bwMode="auto">
          <a:xfrm>
            <a:off x="6019800" y="1524000"/>
            <a:ext cx="2667000" cy="2590800"/>
          </a:xfrm>
          <a:prstGeom prst="ellipse">
            <a:avLst/>
          </a:prstGeom>
          <a:solidFill>
            <a:schemeClr val="accent1">
              <a:alpha val="0"/>
            </a:schemeClr>
          </a:solidFill>
          <a:ln w="19050">
            <a:solidFill>
              <a:schemeClr val="tx1"/>
            </a:solidFill>
            <a:round/>
            <a:headEnd/>
            <a:tailEnd/>
          </a:ln>
        </p:spPr>
        <p:txBody>
          <a:bodyPr/>
          <a:lstStyle/>
          <a:p>
            <a:pPr eaLnBrk="1" hangingPunct="1"/>
            <a:endParaRPr lang="zh-CN" altLang="en-US"/>
          </a:p>
        </p:txBody>
      </p:sp>
      <p:sp>
        <p:nvSpPr>
          <p:cNvPr id="17411" name="直接连接符 93188"/>
          <p:cNvSpPr>
            <a:spLocks noChangeShapeType="1"/>
          </p:cNvSpPr>
          <p:nvPr/>
        </p:nvSpPr>
        <p:spPr bwMode="auto">
          <a:xfrm>
            <a:off x="7239000" y="2819400"/>
            <a:ext cx="18288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12" name="直接连接符 93189"/>
          <p:cNvSpPr>
            <a:spLocks noChangeShapeType="1"/>
          </p:cNvSpPr>
          <p:nvPr/>
        </p:nvSpPr>
        <p:spPr bwMode="auto">
          <a:xfrm flipV="1">
            <a:off x="7239000" y="2286000"/>
            <a:ext cx="1371600" cy="533400"/>
          </a:xfrm>
          <a:prstGeom prst="line">
            <a:avLst/>
          </a:prstGeom>
          <a:noFill/>
          <a:ln w="38100">
            <a:solidFill>
              <a:srgbClr val="0000FF"/>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7413" name="直接连接符 93190"/>
          <p:cNvSpPr>
            <a:spLocks noChangeShapeType="1"/>
          </p:cNvSpPr>
          <p:nvPr/>
        </p:nvSpPr>
        <p:spPr bwMode="auto">
          <a:xfrm flipV="1">
            <a:off x="7239000" y="1752600"/>
            <a:ext cx="914400" cy="1066800"/>
          </a:xfrm>
          <a:prstGeom prst="line">
            <a:avLst/>
          </a:prstGeom>
          <a:noFill/>
          <a:ln w="38100">
            <a:solidFill>
              <a:srgbClr val="0000FF"/>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7414" name="任意多边形 93191"/>
          <p:cNvSpPr>
            <a:spLocks noChangeArrowheads="1"/>
          </p:cNvSpPr>
          <p:nvPr/>
        </p:nvSpPr>
        <p:spPr bwMode="auto">
          <a:xfrm>
            <a:off x="8382000" y="1676400"/>
            <a:ext cx="381000" cy="533400"/>
          </a:xfrm>
          <a:custGeom>
            <a:avLst/>
            <a:gdLst>
              <a:gd name="T0" fmla="*/ 0 w 21600"/>
              <a:gd name="T1" fmla="*/ 0 h 21600"/>
              <a:gd name="T2" fmla="*/ 6720417 w 21600"/>
              <a:gd name="T3" fmla="*/ 13172017 h 21600"/>
              <a:gd name="T4" fmla="*/ 0 w 21600"/>
              <a:gd name="T5" fmla="*/ 0 h 21600"/>
              <a:gd name="T6" fmla="*/ 6720417 w 21600"/>
              <a:gd name="T7" fmla="*/ 13172017 h 21600"/>
              <a:gd name="T8" fmla="*/ 0 w 21600"/>
              <a:gd name="T9" fmla="*/ 13172017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noFill/>
          <a:ln w="28575">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415" name="直接连接符 93192"/>
          <p:cNvSpPr>
            <a:spLocks noChangeShapeType="1"/>
          </p:cNvSpPr>
          <p:nvPr/>
        </p:nvSpPr>
        <p:spPr bwMode="auto">
          <a:xfrm>
            <a:off x="8153400" y="1752600"/>
            <a:ext cx="0" cy="106680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16" name="椭圆 93193"/>
          <p:cNvSpPr>
            <a:spLocks noChangeArrowheads="1"/>
          </p:cNvSpPr>
          <p:nvPr/>
        </p:nvSpPr>
        <p:spPr bwMode="auto">
          <a:xfrm>
            <a:off x="8077200" y="2743200"/>
            <a:ext cx="152400" cy="152400"/>
          </a:xfrm>
          <a:prstGeom prst="ellipse">
            <a:avLst/>
          </a:prstGeom>
          <a:solidFill>
            <a:srgbClr val="FF0000"/>
          </a:solidFill>
          <a:ln w="9525">
            <a:solidFill>
              <a:schemeClr val="tx1"/>
            </a:solidFill>
            <a:round/>
            <a:headEnd/>
            <a:tailEnd/>
          </a:ln>
        </p:spPr>
        <p:txBody>
          <a:bodyPr/>
          <a:lstStyle/>
          <a:p>
            <a:pPr eaLnBrk="1" hangingPunct="1"/>
            <a:endParaRPr lang="zh-CN" altLang="en-US"/>
          </a:p>
        </p:txBody>
      </p:sp>
      <p:sp>
        <p:nvSpPr>
          <p:cNvPr id="17417" name="任意多边形 93194"/>
          <p:cNvSpPr>
            <a:spLocks noChangeArrowheads="1"/>
          </p:cNvSpPr>
          <p:nvPr/>
        </p:nvSpPr>
        <p:spPr bwMode="auto">
          <a:xfrm>
            <a:off x="7696200" y="2667000"/>
            <a:ext cx="76200" cy="152400"/>
          </a:xfrm>
          <a:custGeom>
            <a:avLst/>
            <a:gdLst>
              <a:gd name="T0" fmla="*/ 0 w 21600"/>
              <a:gd name="T1" fmla="*/ 0 h 21600"/>
              <a:gd name="T2" fmla="*/ 268817 w 21600"/>
              <a:gd name="T3" fmla="*/ 1075267 h 21600"/>
              <a:gd name="T4" fmla="*/ 0 w 21600"/>
              <a:gd name="T5" fmla="*/ 0 h 21600"/>
              <a:gd name="T6" fmla="*/ 268817 w 21600"/>
              <a:gd name="T7" fmla="*/ 1075267 h 21600"/>
              <a:gd name="T8" fmla="*/ 0 w 21600"/>
              <a:gd name="T9" fmla="*/ 1075267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418" name="任意多边形 93195"/>
          <p:cNvSpPr>
            <a:spLocks noChangeArrowheads="1"/>
          </p:cNvSpPr>
          <p:nvPr/>
        </p:nvSpPr>
        <p:spPr bwMode="auto">
          <a:xfrm>
            <a:off x="7467600" y="2514600"/>
            <a:ext cx="152400" cy="304800"/>
          </a:xfrm>
          <a:custGeom>
            <a:avLst/>
            <a:gdLst>
              <a:gd name="T0" fmla="*/ 0 w 21600"/>
              <a:gd name="T1" fmla="*/ 0 h 21600"/>
              <a:gd name="T2" fmla="*/ 1075267 w 21600"/>
              <a:gd name="T3" fmla="*/ 4301067 h 21600"/>
              <a:gd name="T4" fmla="*/ 0 w 21600"/>
              <a:gd name="T5" fmla="*/ 0 h 21600"/>
              <a:gd name="T6" fmla="*/ 1075267 w 21600"/>
              <a:gd name="T7" fmla="*/ 4301067 h 21600"/>
              <a:gd name="T8" fmla="*/ 0 w 21600"/>
              <a:gd name="T9" fmla="*/ 4301067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17419" name="对象 93196"/>
          <p:cNvGraphicFramePr>
            <a:graphicFrameLocks/>
          </p:cNvGraphicFramePr>
          <p:nvPr/>
        </p:nvGraphicFramePr>
        <p:xfrm>
          <a:off x="8001000" y="1295400"/>
          <a:ext cx="400050" cy="533400"/>
        </p:xfrm>
        <a:graphic>
          <a:graphicData uri="http://schemas.openxmlformats.org/presentationml/2006/ole">
            <mc:AlternateContent xmlns:mc="http://schemas.openxmlformats.org/markup-compatibility/2006">
              <mc:Choice xmlns:v="urn:schemas-microsoft-com:vml" Requires="v">
                <p:oleObj spid="_x0000_s17840" r:id="rId3" imgW="152268" imgH="203024" progId="Equation.DSMT4">
                  <p:embed/>
                </p:oleObj>
              </mc:Choice>
              <mc:Fallback>
                <p:oleObj r:id="rId3" imgW="152268" imgH="203024" progId="Equation.DSMT4">
                  <p:embed/>
                  <p:pic>
                    <p:nvPicPr>
                      <p:cNvPr id="0" name="对象 9319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1000" y="1295400"/>
                        <a:ext cx="4000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7420" name="矩形 93197"/>
          <p:cNvSpPr>
            <a:spLocks noChangeArrowheads="1"/>
          </p:cNvSpPr>
          <p:nvPr/>
        </p:nvSpPr>
        <p:spPr bwMode="auto">
          <a:xfrm>
            <a:off x="8639175" y="1600200"/>
            <a:ext cx="4286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b="1" i="1">
                <a:solidFill>
                  <a:schemeClr val="tx2"/>
                </a:solidFill>
                <a:sym typeface="Symbol" pitchFamily="18" charset="2"/>
              </a:rPr>
              <a:t></a:t>
            </a:r>
          </a:p>
        </p:txBody>
      </p:sp>
      <p:graphicFrame>
        <p:nvGraphicFramePr>
          <p:cNvPr id="17421" name="对象 93198"/>
          <p:cNvGraphicFramePr>
            <a:graphicFrameLocks/>
          </p:cNvGraphicFramePr>
          <p:nvPr/>
        </p:nvGraphicFramePr>
        <p:xfrm>
          <a:off x="7924800" y="2971800"/>
          <a:ext cx="341313" cy="374650"/>
        </p:xfrm>
        <a:graphic>
          <a:graphicData uri="http://schemas.openxmlformats.org/presentationml/2006/ole">
            <mc:AlternateContent xmlns:mc="http://schemas.openxmlformats.org/markup-compatibility/2006">
              <mc:Choice xmlns:v="urn:schemas-microsoft-com:vml" Requires="v">
                <p:oleObj spid="_x0000_s17841" r:id="rId5" imgW="126725" imgH="139397" progId="Equation.DSMT4">
                  <p:embed/>
                </p:oleObj>
              </mc:Choice>
              <mc:Fallback>
                <p:oleObj r:id="rId5" imgW="126725" imgH="139397" progId="Equation.DSMT4">
                  <p:embed/>
                  <p:pic>
                    <p:nvPicPr>
                      <p:cNvPr id="0" name="对象 9319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4800" y="2971800"/>
                        <a:ext cx="3413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422" name="对象 93199"/>
          <p:cNvGraphicFramePr>
            <a:graphicFrameLocks/>
          </p:cNvGraphicFramePr>
          <p:nvPr/>
        </p:nvGraphicFramePr>
        <p:xfrm>
          <a:off x="8839200" y="2819400"/>
          <a:ext cx="341313" cy="374650"/>
        </p:xfrm>
        <a:graphic>
          <a:graphicData uri="http://schemas.openxmlformats.org/presentationml/2006/ole">
            <mc:AlternateContent xmlns:mc="http://schemas.openxmlformats.org/markup-compatibility/2006">
              <mc:Choice xmlns:v="urn:schemas-microsoft-com:vml" Requires="v">
                <p:oleObj spid="_x0000_s17842" r:id="rId7" imgW="126725" imgH="139397" progId="Equation.DSMT4">
                  <p:embed/>
                </p:oleObj>
              </mc:Choice>
              <mc:Fallback>
                <p:oleObj r:id="rId7" imgW="126725" imgH="139397" progId="Equation.DSMT4">
                  <p:embed/>
                  <p:pic>
                    <p:nvPicPr>
                      <p:cNvPr id="0" name="对象 9319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39200" y="2819400"/>
                        <a:ext cx="3413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423" name="对象 93200"/>
          <p:cNvGraphicFramePr>
            <a:graphicFrameLocks/>
          </p:cNvGraphicFramePr>
          <p:nvPr/>
        </p:nvGraphicFramePr>
        <p:xfrm>
          <a:off x="7772400" y="2514600"/>
          <a:ext cx="327025" cy="387350"/>
        </p:xfrm>
        <a:graphic>
          <a:graphicData uri="http://schemas.openxmlformats.org/presentationml/2006/ole">
            <mc:AlternateContent xmlns:mc="http://schemas.openxmlformats.org/markup-compatibility/2006">
              <mc:Choice xmlns:v="urn:schemas-microsoft-com:vml" Requires="v">
                <p:oleObj spid="_x0000_s17843" r:id="rId8" imgW="139518" imgH="164885" progId="Equation.DSMT4">
                  <p:embed/>
                </p:oleObj>
              </mc:Choice>
              <mc:Fallback>
                <p:oleObj r:id="rId8" imgW="139518" imgH="164885" progId="Equation.DSMT4">
                  <p:embed/>
                  <p:pic>
                    <p:nvPicPr>
                      <p:cNvPr id="0" name="对象 93200"/>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72400" y="2514600"/>
                        <a:ext cx="3270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424" name="对象 93201"/>
          <p:cNvGraphicFramePr>
            <a:graphicFrameLocks/>
          </p:cNvGraphicFramePr>
          <p:nvPr/>
        </p:nvGraphicFramePr>
        <p:xfrm>
          <a:off x="6553200" y="2209800"/>
          <a:ext cx="1011238" cy="415925"/>
        </p:xfrm>
        <a:graphic>
          <a:graphicData uri="http://schemas.openxmlformats.org/presentationml/2006/ole">
            <mc:AlternateContent xmlns:mc="http://schemas.openxmlformats.org/markup-compatibility/2006">
              <mc:Choice xmlns:v="urn:schemas-microsoft-com:vml" Requires="v">
                <p:oleObj spid="_x0000_s17844" r:id="rId10" imgW="431052" imgH="177492" progId="Equation.DSMT4">
                  <p:embed/>
                </p:oleObj>
              </mc:Choice>
              <mc:Fallback>
                <p:oleObj r:id="rId10" imgW="431052" imgH="177492" progId="Equation.DSMT4">
                  <p:embed/>
                  <p:pic>
                    <p:nvPicPr>
                      <p:cNvPr id="0" name="对象 93201"/>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53200" y="2209800"/>
                        <a:ext cx="1011238"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7425" name="直接连接符 93202"/>
          <p:cNvSpPr>
            <a:spLocks noChangeShapeType="1"/>
          </p:cNvSpPr>
          <p:nvPr/>
        </p:nvSpPr>
        <p:spPr bwMode="auto">
          <a:xfrm flipH="1" flipV="1">
            <a:off x="7467600" y="1219200"/>
            <a:ext cx="685800" cy="533400"/>
          </a:xfrm>
          <a:prstGeom prst="line">
            <a:avLst/>
          </a:prstGeom>
          <a:noFill/>
          <a:ln w="28575">
            <a:solidFill>
              <a:srgbClr val="00808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7426" name="对象 93203"/>
          <p:cNvGraphicFramePr>
            <a:graphicFrameLocks/>
          </p:cNvGraphicFramePr>
          <p:nvPr/>
        </p:nvGraphicFramePr>
        <p:xfrm>
          <a:off x="7310438" y="762000"/>
          <a:ext cx="1158875" cy="484188"/>
        </p:xfrm>
        <a:graphic>
          <a:graphicData uri="http://schemas.openxmlformats.org/presentationml/2006/ole">
            <mc:AlternateContent xmlns:mc="http://schemas.openxmlformats.org/markup-compatibility/2006">
              <mc:Choice xmlns:v="urn:schemas-microsoft-com:vml" Requires="v">
                <p:oleObj spid="_x0000_s17845" r:id="rId12" imgW="545863" imgH="228501" progId="Equation.DSMT4">
                  <p:embed/>
                </p:oleObj>
              </mc:Choice>
              <mc:Fallback>
                <p:oleObj r:id="rId12" imgW="545863" imgH="228501" progId="Equation.DSMT4">
                  <p:embed/>
                  <p:pic>
                    <p:nvPicPr>
                      <p:cNvPr id="0" name="对象 93203"/>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10438" y="762000"/>
                        <a:ext cx="1158875"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7427" name="直接连接符 93204"/>
          <p:cNvSpPr>
            <a:spLocks noChangeShapeType="1"/>
          </p:cNvSpPr>
          <p:nvPr/>
        </p:nvSpPr>
        <p:spPr bwMode="auto">
          <a:xfrm>
            <a:off x="7467600" y="1219200"/>
            <a:ext cx="0" cy="4572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28" name="任意多边形 93205"/>
          <p:cNvSpPr>
            <a:spLocks noChangeArrowheads="1"/>
          </p:cNvSpPr>
          <p:nvPr/>
        </p:nvSpPr>
        <p:spPr bwMode="auto">
          <a:xfrm rot="2363368" flipV="1">
            <a:off x="7364413" y="1295400"/>
            <a:ext cx="255587" cy="225425"/>
          </a:xfrm>
          <a:custGeom>
            <a:avLst/>
            <a:gdLst>
              <a:gd name="T0" fmla="*/ 0 w 21600"/>
              <a:gd name="T1" fmla="*/ 0 h 21600"/>
              <a:gd name="T2" fmla="*/ 3024292 w 21600"/>
              <a:gd name="T3" fmla="*/ 2352613 h 21600"/>
              <a:gd name="T4" fmla="*/ 0 w 21600"/>
              <a:gd name="T5" fmla="*/ 0 h 21600"/>
              <a:gd name="T6" fmla="*/ 3024292 w 21600"/>
              <a:gd name="T7" fmla="*/ 2352613 h 21600"/>
              <a:gd name="T8" fmla="*/ 0 w 21600"/>
              <a:gd name="T9" fmla="*/ 2352613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17429" name="对象 93206"/>
          <p:cNvGraphicFramePr>
            <a:graphicFrameLocks/>
          </p:cNvGraphicFramePr>
          <p:nvPr/>
        </p:nvGraphicFramePr>
        <p:xfrm>
          <a:off x="6400800" y="1108075"/>
          <a:ext cx="1011238" cy="415925"/>
        </p:xfrm>
        <a:graphic>
          <a:graphicData uri="http://schemas.openxmlformats.org/presentationml/2006/ole">
            <mc:AlternateContent xmlns:mc="http://schemas.openxmlformats.org/markup-compatibility/2006">
              <mc:Choice xmlns:v="urn:schemas-microsoft-com:vml" Requires="v">
                <p:oleObj spid="_x0000_s17846" r:id="rId14" imgW="431052" imgH="177492" progId="Equation.DSMT4">
                  <p:embed/>
                </p:oleObj>
              </mc:Choice>
              <mc:Fallback>
                <p:oleObj r:id="rId14" imgW="431052" imgH="177492" progId="Equation.DSMT4">
                  <p:embed/>
                  <p:pic>
                    <p:nvPicPr>
                      <p:cNvPr id="0" name="对象 93206"/>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400800" y="1108075"/>
                        <a:ext cx="1011238"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7430" name="直接连接符 93207"/>
          <p:cNvSpPr>
            <a:spLocks noChangeShapeType="1"/>
          </p:cNvSpPr>
          <p:nvPr/>
        </p:nvSpPr>
        <p:spPr bwMode="auto">
          <a:xfrm flipH="1">
            <a:off x="7620000" y="1752600"/>
            <a:ext cx="533400" cy="609600"/>
          </a:xfrm>
          <a:prstGeom prst="line">
            <a:avLst/>
          </a:prstGeom>
          <a:noFill/>
          <a:ln w="19050">
            <a:solidFill>
              <a:srgbClr val="FF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7431" name="对象 93208"/>
          <p:cNvGraphicFramePr>
            <a:graphicFrameLocks/>
          </p:cNvGraphicFramePr>
          <p:nvPr/>
        </p:nvGraphicFramePr>
        <p:xfrm>
          <a:off x="6735763" y="1711325"/>
          <a:ext cx="1349375" cy="534988"/>
        </p:xfrm>
        <a:graphic>
          <a:graphicData uri="http://schemas.openxmlformats.org/presentationml/2006/ole">
            <mc:AlternateContent xmlns:mc="http://schemas.openxmlformats.org/markup-compatibility/2006">
              <mc:Choice xmlns:v="urn:schemas-microsoft-com:vml" Requires="v">
                <p:oleObj spid="_x0000_s17847" r:id="rId16" imgW="609336" imgH="241195" progId="Equation.DSMT4">
                  <p:embed/>
                </p:oleObj>
              </mc:Choice>
              <mc:Fallback>
                <p:oleObj r:id="rId16" imgW="609336" imgH="241195" progId="Equation.DSMT4">
                  <p:embed/>
                  <p:pic>
                    <p:nvPicPr>
                      <p:cNvPr id="0" name="对象 93208"/>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735763" y="1711325"/>
                        <a:ext cx="1349375"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432" name="对象 93209"/>
          <p:cNvGraphicFramePr>
            <a:graphicFrameLocks/>
          </p:cNvGraphicFramePr>
          <p:nvPr/>
        </p:nvGraphicFramePr>
        <p:xfrm>
          <a:off x="7010400" y="2667000"/>
          <a:ext cx="338138" cy="393700"/>
        </p:xfrm>
        <a:graphic>
          <a:graphicData uri="http://schemas.openxmlformats.org/presentationml/2006/ole">
            <mc:AlternateContent xmlns:mc="http://schemas.openxmlformats.org/markup-compatibility/2006">
              <mc:Choice xmlns:v="urn:schemas-microsoft-com:vml" Requires="v">
                <p:oleObj spid="_x0000_s17848" r:id="rId18" imgW="152136" imgH="177492" progId="Equation.DSMT4">
                  <p:embed/>
                </p:oleObj>
              </mc:Choice>
              <mc:Fallback>
                <p:oleObj r:id="rId18" imgW="152136" imgH="177492" progId="Equation.DSMT4">
                  <p:embed/>
                  <p:pic>
                    <p:nvPicPr>
                      <p:cNvPr id="0" name="对象 93209"/>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010400" y="2667000"/>
                        <a:ext cx="33813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7433" name="矩形 93210"/>
          <p:cNvSpPr>
            <a:spLocks noChangeArrowheads="1"/>
          </p:cNvSpPr>
          <p:nvPr/>
        </p:nvSpPr>
        <p:spPr bwMode="auto">
          <a:xfrm>
            <a:off x="381000" y="2971800"/>
            <a:ext cx="5257800"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zh-CN"/>
              <a:t>      </a:t>
            </a:r>
            <a:r>
              <a:rPr lang="zh-CN" altLang="en-US" b="1"/>
              <a:t>简谐振动的</a:t>
            </a:r>
            <a:r>
              <a:rPr lang="zh-CN" altLang="en-US" b="1">
                <a:solidFill>
                  <a:schemeClr val="tx2"/>
                </a:solidFill>
              </a:rPr>
              <a:t>全部信息（</a:t>
            </a:r>
            <a:r>
              <a:rPr lang="zh-CN" altLang="en-US" b="1"/>
              <a:t>特征量包括</a:t>
            </a:r>
            <a:r>
              <a:rPr lang="zh-CN" altLang="en-US" b="1">
                <a:solidFill>
                  <a:srgbClr val="0000CC"/>
                </a:solidFill>
              </a:rPr>
              <a:t>振幅、频率、位相</a:t>
            </a:r>
            <a:r>
              <a:rPr lang="zh-CN" altLang="en-US" b="1"/>
              <a:t>，振动状态包括</a:t>
            </a:r>
            <a:r>
              <a:rPr lang="zh-CN" altLang="en-US" b="1">
                <a:solidFill>
                  <a:srgbClr val="0000CC"/>
                </a:solidFill>
              </a:rPr>
              <a:t>位移、速度、加速度</a:t>
            </a:r>
            <a:r>
              <a:rPr lang="zh-CN" altLang="en-US" b="1"/>
              <a:t>）在旋转矢量图中都能</a:t>
            </a:r>
            <a:r>
              <a:rPr lang="zh-CN" altLang="en-US" b="1">
                <a:solidFill>
                  <a:schemeClr val="tx2"/>
                </a:solidFill>
              </a:rPr>
              <a:t>一目了然</a:t>
            </a:r>
            <a:r>
              <a:rPr lang="zh-CN" altLang="en-US" b="1"/>
              <a:t>地表示出来。</a:t>
            </a:r>
          </a:p>
        </p:txBody>
      </p:sp>
      <p:graphicFrame>
        <p:nvGraphicFramePr>
          <p:cNvPr id="93212" name="对象 93211"/>
          <p:cNvGraphicFramePr>
            <a:graphicFrameLocks/>
          </p:cNvGraphicFramePr>
          <p:nvPr/>
        </p:nvGraphicFramePr>
        <p:xfrm>
          <a:off x="1447800" y="533400"/>
          <a:ext cx="3116263" cy="498475"/>
        </p:xfrm>
        <a:graphic>
          <a:graphicData uri="http://schemas.openxmlformats.org/presentationml/2006/ole">
            <mc:AlternateContent xmlns:mc="http://schemas.openxmlformats.org/markup-compatibility/2006">
              <mc:Choice xmlns:v="urn:schemas-microsoft-com:vml" Requires="v">
                <p:oleObj spid="_x0000_s17849" r:id="rId20" imgW="1104935" imgH="190469" progId="Equation.DSMT4">
                  <p:embed/>
                </p:oleObj>
              </mc:Choice>
              <mc:Fallback>
                <p:oleObj r:id="rId20" imgW="1104935" imgH="190469" progId="Equation.DSMT4">
                  <p:embed/>
                  <p:pic>
                    <p:nvPicPr>
                      <p:cNvPr id="0" name="对象 93211"/>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447800" y="533400"/>
                        <a:ext cx="3116263"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7435" name="矩形 93212"/>
          <p:cNvSpPr>
            <a:spLocks noChangeArrowheads="1"/>
          </p:cNvSpPr>
          <p:nvPr/>
        </p:nvSpPr>
        <p:spPr bwMode="auto">
          <a:xfrm>
            <a:off x="381000" y="1524000"/>
            <a:ext cx="55626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zh-CN" b="1">
                <a:solidFill>
                  <a:schemeClr val="tx2"/>
                </a:solidFill>
              </a:rPr>
              <a:t>   </a:t>
            </a:r>
            <a:r>
              <a:rPr lang="zh-CN" altLang="en-US" b="1">
                <a:solidFill>
                  <a:srgbClr val="0099CC"/>
                </a:solidFill>
              </a:rPr>
              <a:t>的端点在</a:t>
            </a:r>
            <a:r>
              <a:rPr lang="en-US" altLang="zh-CN" b="1">
                <a:solidFill>
                  <a:srgbClr val="0099CC"/>
                </a:solidFill>
              </a:rPr>
              <a:t>x</a:t>
            </a:r>
            <a:r>
              <a:rPr lang="zh-CN" altLang="en-US" b="1">
                <a:solidFill>
                  <a:srgbClr val="0099CC"/>
                </a:solidFill>
              </a:rPr>
              <a:t>轴上的投影点的运动规律就是简谐振动规律</a:t>
            </a:r>
            <a:r>
              <a:rPr lang="zh-CN" altLang="en-US">
                <a:solidFill>
                  <a:schemeClr val="tx2"/>
                </a:solidFill>
              </a:rPr>
              <a:t>。</a:t>
            </a:r>
          </a:p>
        </p:txBody>
      </p:sp>
      <p:graphicFrame>
        <p:nvGraphicFramePr>
          <p:cNvPr id="17436" name="对象 93213"/>
          <p:cNvGraphicFramePr>
            <a:graphicFrameLocks/>
          </p:cNvGraphicFramePr>
          <p:nvPr/>
        </p:nvGraphicFramePr>
        <p:xfrm>
          <a:off x="381000" y="1447800"/>
          <a:ext cx="400050" cy="533400"/>
        </p:xfrm>
        <a:graphic>
          <a:graphicData uri="http://schemas.openxmlformats.org/presentationml/2006/ole">
            <mc:AlternateContent xmlns:mc="http://schemas.openxmlformats.org/markup-compatibility/2006">
              <mc:Choice xmlns:v="urn:schemas-microsoft-com:vml" Requires="v">
                <p:oleObj spid="_x0000_s17850" r:id="rId22" imgW="152268" imgH="203024" progId="Equation.DSMT4">
                  <p:embed/>
                </p:oleObj>
              </mc:Choice>
              <mc:Fallback>
                <p:oleObj r:id="rId22" imgW="152268" imgH="203024" progId="Equation.DSMT4">
                  <p:embed/>
                  <p:pic>
                    <p:nvPicPr>
                      <p:cNvPr id="0" name="对象 9321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447800"/>
                        <a:ext cx="4000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7437" name="任意多边形 93214"/>
          <p:cNvSpPr>
            <a:spLocks noChangeArrowheads="1"/>
          </p:cNvSpPr>
          <p:nvPr/>
        </p:nvSpPr>
        <p:spPr bwMode="auto">
          <a:xfrm>
            <a:off x="5943600" y="4800600"/>
            <a:ext cx="2057400" cy="228600"/>
          </a:xfrm>
          <a:custGeom>
            <a:avLst/>
            <a:gdLst>
              <a:gd name="T0" fmla="*/ 0 w 4800"/>
              <a:gd name="T1" fmla="*/ 34018390 h 776"/>
              <a:gd name="T2" fmla="*/ 26455592 w 4800"/>
              <a:gd name="T3" fmla="*/ 4859812 h 776"/>
              <a:gd name="T4" fmla="*/ 61729715 w 4800"/>
              <a:gd name="T5" fmla="*/ 63177263 h 776"/>
              <a:gd name="T6" fmla="*/ 97003838 w 4800"/>
              <a:gd name="T7" fmla="*/ 4859812 h 776"/>
              <a:gd name="T8" fmla="*/ 123459431 w 4800"/>
              <a:gd name="T9" fmla="*/ 63177263 h 776"/>
              <a:gd name="T10" fmla="*/ 158733554 w 4800"/>
              <a:gd name="T11" fmla="*/ 4859812 h 776"/>
              <a:gd name="T12" fmla="*/ 194007677 w 4800"/>
              <a:gd name="T13" fmla="*/ 63177263 h 776"/>
              <a:gd name="T14" fmla="*/ 220463269 w 4800"/>
              <a:gd name="T15" fmla="*/ 4859812 h 776"/>
              <a:gd name="T16" fmla="*/ 255737392 w 4800"/>
              <a:gd name="T17" fmla="*/ 63177263 h 776"/>
              <a:gd name="T18" fmla="*/ 291011515 w 4800"/>
              <a:gd name="T19" fmla="*/ 4859812 h 776"/>
              <a:gd name="T20" fmla="*/ 317467107 w 4800"/>
              <a:gd name="T21" fmla="*/ 63177263 h 776"/>
              <a:gd name="T22" fmla="*/ 352741230 w 4800"/>
              <a:gd name="T23" fmla="*/ 4859812 h 776"/>
              <a:gd name="T24" fmla="*/ 379196822 w 4800"/>
              <a:gd name="T25" fmla="*/ 63177263 h 776"/>
              <a:gd name="T26" fmla="*/ 414470945 w 4800"/>
              <a:gd name="T27" fmla="*/ 4859812 h 776"/>
              <a:gd name="T28" fmla="*/ 440926538 w 4800"/>
              <a:gd name="T29" fmla="*/ 63177263 h 776"/>
              <a:gd name="T30" fmla="*/ 476200661 w 4800"/>
              <a:gd name="T31" fmla="*/ 4859812 h 776"/>
              <a:gd name="T32" fmla="*/ 502656253 w 4800"/>
              <a:gd name="T33" fmla="*/ 63177263 h 776"/>
              <a:gd name="T34" fmla="*/ 537930376 w 4800"/>
              <a:gd name="T35" fmla="*/ 4859812 h 776"/>
              <a:gd name="T36" fmla="*/ 564385968 w 4800"/>
              <a:gd name="T37" fmla="*/ 63177263 h 776"/>
              <a:gd name="T38" fmla="*/ 599660091 w 4800"/>
              <a:gd name="T39" fmla="*/ 4859812 h 776"/>
              <a:gd name="T40" fmla="*/ 626115683 w 4800"/>
              <a:gd name="T41" fmla="*/ 63177263 h 776"/>
              <a:gd name="T42" fmla="*/ 661389806 w 4800"/>
              <a:gd name="T43" fmla="*/ 4859812 h 776"/>
              <a:gd name="T44" fmla="*/ 687845399 w 4800"/>
              <a:gd name="T45" fmla="*/ 63177263 h 776"/>
              <a:gd name="T46" fmla="*/ 723119522 w 4800"/>
              <a:gd name="T47" fmla="*/ 4859812 h 776"/>
              <a:gd name="T48" fmla="*/ 749575114 w 4800"/>
              <a:gd name="T49" fmla="*/ 63177263 h 776"/>
              <a:gd name="T50" fmla="*/ 776030706 w 4800"/>
              <a:gd name="T51" fmla="*/ 4859812 h 776"/>
              <a:gd name="T52" fmla="*/ 802486298 w 4800"/>
              <a:gd name="T53" fmla="*/ 63177263 h 776"/>
              <a:gd name="T54" fmla="*/ 828941891 w 4800"/>
              <a:gd name="T55" fmla="*/ 4859812 h 776"/>
              <a:gd name="T56" fmla="*/ 864216014 w 4800"/>
              <a:gd name="T57" fmla="*/ 63177263 h 776"/>
              <a:gd name="T58" fmla="*/ 881853075 w 4800"/>
              <a:gd name="T59" fmla="*/ 29852921 h 77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800" h="776">
                <a:moveTo>
                  <a:pt x="0" y="392"/>
                </a:moveTo>
                <a:cubicBezTo>
                  <a:pt x="44" y="196"/>
                  <a:pt x="88" y="0"/>
                  <a:pt x="144" y="56"/>
                </a:cubicBezTo>
                <a:cubicBezTo>
                  <a:pt x="200" y="112"/>
                  <a:pt x="272" y="728"/>
                  <a:pt x="336" y="728"/>
                </a:cubicBezTo>
                <a:cubicBezTo>
                  <a:pt x="400" y="728"/>
                  <a:pt x="472" y="56"/>
                  <a:pt x="528" y="56"/>
                </a:cubicBezTo>
                <a:cubicBezTo>
                  <a:pt x="584" y="56"/>
                  <a:pt x="616" y="728"/>
                  <a:pt x="672" y="728"/>
                </a:cubicBezTo>
                <a:cubicBezTo>
                  <a:pt x="728" y="728"/>
                  <a:pt x="800" y="56"/>
                  <a:pt x="864" y="56"/>
                </a:cubicBezTo>
                <a:cubicBezTo>
                  <a:pt x="928" y="56"/>
                  <a:pt x="1000" y="728"/>
                  <a:pt x="1056" y="728"/>
                </a:cubicBezTo>
                <a:cubicBezTo>
                  <a:pt x="1112" y="728"/>
                  <a:pt x="1144" y="56"/>
                  <a:pt x="1200" y="56"/>
                </a:cubicBezTo>
                <a:cubicBezTo>
                  <a:pt x="1256" y="56"/>
                  <a:pt x="1328" y="728"/>
                  <a:pt x="1392" y="728"/>
                </a:cubicBezTo>
                <a:cubicBezTo>
                  <a:pt x="1456" y="728"/>
                  <a:pt x="1528" y="56"/>
                  <a:pt x="1584" y="56"/>
                </a:cubicBezTo>
                <a:cubicBezTo>
                  <a:pt x="1640" y="56"/>
                  <a:pt x="1672" y="728"/>
                  <a:pt x="1728" y="728"/>
                </a:cubicBezTo>
                <a:cubicBezTo>
                  <a:pt x="1784" y="728"/>
                  <a:pt x="1864" y="56"/>
                  <a:pt x="1920" y="56"/>
                </a:cubicBezTo>
                <a:cubicBezTo>
                  <a:pt x="1976" y="56"/>
                  <a:pt x="2008" y="728"/>
                  <a:pt x="2064" y="728"/>
                </a:cubicBezTo>
                <a:cubicBezTo>
                  <a:pt x="2120" y="728"/>
                  <a:pt x="2200" y="56"/>
                  <a:pt x="2256" y="56"/>
                </a:cubicBezTo>
                <a:cubicBezTo>
                  <a:pt x="2312" y="56"/>
                  <a:pt x="2344" y="728"/>
                  <a:pt x="2400" y="728"/>
                </a:cubicBezTo>
                <a:cubicBezTo>
                  <a:pt x="2456" y="728"/>
                  <a:pt x="2536" y="56"/>
                  <a:pt x="2592" y="56"/>
                </a:cubicBezTo>
                <a:cubicBezTo>
                  <a:pt x="2648" y="56"/>
                  <a:pt x="2680" y="728"/>
                  <a:pt x="2736" y="728"/>
                </a:cubicBezTo>
                <a:cubicBezTo>
                  <a:pt x="2792" y="728"/>
                  <a:pt x="2872" y="56"/>
                  <a:pt x="2928" y="56"/>
                </a:cubicBezTo>
                <a:cubicBezTo>
                  <a:pt x="2984" y="56"/>
                  <a:pt x="3016" y="728"/>
                  <a:pt x="3072" y="728"/>
                </a:cubicBezTo>
                <a:cubicBezTo>
                  <a:pt x="3128" y="728"/>
                  <a:pt x="3208" y="56"/>
                  <a:pt x="3264" y="56"/>
                </a:cubicBezTo>
                <a:cubicBezTo>
                  <a:pt x="3320" y="56"/>
                  <a:pt x="3352" y="728"/>
                  <a:pt x="3408" y="728"/>
                </a:cubicBezTo>
                <a:cubicBezTo>
                  <a:pt x="3464" y="728"/>
                  <a:pt x="3544" y="56"/>
                  <a:pt x="3600" y="56"/>
                </a:cubicBezTo>
                <a:cubicBezTo>
                  <a:pt x="3656" y="56"/>
                  <a:pt x="3688" y="728"/>
                  <a:pt x="3744" y="728"/>
                </a:cubicBezTo>
                <a:cubicBezTo>
                  <a:pt x="3800" y="728"/>
                  <a:pt x="3880" y="56"/>
                  <a:pt x="3936" y="56"/>
                </a:cubicBezTo>
                <a:cubicBezTo>
                  <a:pt x="3992" y="56"/>
                  <a:pt x="4032" y="728"/>
                  <a:pt x="4080" y="728"/>
                </a:cubicBezTo>
                <a:cubicBezTo>
                  <a:pt x="4128" y="728"/>
                  <a:pt x="4176" y="56"/>
                  <a:pt x="4224" y="56"/>
                </a:cubicBezTo>
                <a:cubicBezTo>
                  <a:pt x="4272" y="56"/>
                  <a:pt x="4320" y="728"/>
                  <a:pt x="4368" y="728"/>
                </a:cubicBezTo>
                <a:cubicBezTo>
                  <a:pt x="4416" y="728"/>
                  <a:pt x="4456" y="56"/>
                  <a:pt x="4512" y="56"/>
                </a:cubicBezTo>
                <a:cubicBezTo>
                  <a:pt x="4568" y="56"/>
                  <a:pt x="4656" y="680"/>
                  <a:pt x="4704" y="728"/>
                </a:cubicBezTo>
                <a:cubicBezTo>
                  <a:pt x="4752" y="776"/>
                  <a:pt x="4776" y="560"/>
                  <a:pt x="4800" y="344"/>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438" name="直接连接符 93215"/>
          <p:cNvSpPr>
            <a:spLocks noChangeShapeType="1"/>
          </p:cNvSpPr>
          <p:nvPr/>
        </p:nvSpPr>
        <p:spPr bwMode="auto">
          <a:xfrm flipH="1">
            <a:off x="7239000" y="2819400"/>
            <a:ext cx="0" cy="1828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39" name="直接连接符 93216"/>
          <p:cNvSpPr>
            <a:spLocks noChangeShapeType="1"/>
          </p:cNvSpPr>
          <p:nvPr/>
        </p:nvSpPr>
        <p:spPr bwMode="auto">
          <a:xfrm flipH="1">
            <a:off x="8153400" y="2819400"/>
            <a:ext cx="0" cy="1828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40" name="椭圆 93217"/>
          <p:cNvSpPr>
            <a:spLocks noChangeArrowheads="1"/>
          </p:cNvSpPr>
          <p:nvPr/>
        </p:nvSpPr>
        <p:spPr bwMode="auto">
          <a:xfrm>
            <a:off x="8001000" y="4800600"/>
            <a:ext cx="304800" cy="304800"/>
          </a:xfrm>
          <a:prstGeom prst="ellipse">
            <a:avLst/>
          </a:prstGeom>
          <a:solidFill>
            <a:srgbClr val="FF0000"/>
          </a:solidFill>
          <a:ln w="9525">
            <a:solidFill>
              <a:schemeClr val="tx1"/>
            </a:solidFill>
            <a:round/>
            <a:headEnd/>
            <a:tailEnd/>
          </a:ln>
        </p:spPr>
        <p:txBody>
          <a:bodyPr/>
          <a:lstStyle/>
          <a:p>
            <a:pPr eaLnBrk="1" hangingPunct="1"/>
            <a:endParaRPr lang="zh-CN" altLang="en-US"/>
          </a:p>
        </p:txBody>
      </p:sp>
      <p:sp>
        <p:nvSpPr>
          <p:cNvPr id="17441" name="矩形 93218"/>
          <p:cNvSpPr>
            <a:spLocks noChangeArrowheads="1"/>
          </p:cNvSpPr>
          <p:nvPr/>
        </p:nvSpPr>
        <p:spPr bwMode="auto">
          <a:xfrm>
            <a:off x="5791200" y="3962400"/>
            <a:ext cx="152400" cy="1295400"/>
          </a:xfrm>
          <a:prstGeom prst="rect">
            <a:avLst/>
          </a:prstGeom>
          <a:solidFill>
            <a:schemeClr val="accent1"/>
          </a:solidFill>
          <a:ln w="9525">
            <a:solidFill>
              <a:schemeClr val="tx1"/>
            </a:solidFill>
            <a:miter lim="800000"/>
            <a:headEnd/>
            <a:tailEnd/>
          </a:ln>
        </p:spPr>
        <p:txBody>
          <a:bodyPr/>
          <a:lstStyle/>
          <a:p>
            <a:pPr eaLnBrk="1" hangingPunct="1"/>
            <a:endParaRPr lang="zh-CN" altLang="en-US"/>
          </a:p>
        </p:txBody>
      </p:sp>
      <p:sp>
        <p:nvSpPr>
          <p:cNvPr id="17442" name="直接连接符 93219"/>
          <p:cNvSpPr>
            <a:spLocks noChangeShapeType="1"/>
          </p:cNvSpPr>
          <p:nvPr/>
        </p:nvSpPr>
        <p:spPr bwMode="auto">
          <a:xfrm>
            <a:off x="5943600" y="5105400"/>
            <a:ext cx="29718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43" name="直接连接符 93220"/>
          <p:cNvSpPr>
            <a:spLocks noChangeShapeType="1"/>
          </p:cNvSpPr>
          <p:nvPr/>
        </p:nvSpPr>
        <p:spPr bwMode="auto">
          <a:xfrm>
            <a:off x="7162800" y="5257800"/>
            <a:ext cx="18288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7444" name="对象 93221"/>
          <p:cNvGraphicFramePr>
            <a:graphicFrameLocks/>
          </p:cNvGraphicFramePr>
          <p:nvPr/>
        </p:nvGraphicFramePr>
        <p:xfrm>
          <a:off x="7010400" y="5029200"/>
          <a:ext cx="338138" cy="393700"/>
        </p:xfrm>
        <a:graphic>
          <a:graphicData uri="http://schemas.openxmlformats.org/presentationml/2006/ole">
            <mc:AlternateContent xmlns:mc="http://schemas.openxmlformats.org/markup-compatibility/2006">
              <mc:Choice xmlns:v="urn:schemas-microsoft-com:vml" Requires="v">
                <p:oleObj spid="_x0000_s17851" r:id="rId23" imgW="152136" imgH="177492" progId="Equation.DSMT4">
                  <p:embed/>
                </p:oleObj>
              </mc:Choice>
              <mc:Fallback>
                <p:oleObj r:id="rId23" imgW="152136" imgH="177492" progId="Equation.DSMT4">
                  <p:embed/>
                  <p:pic>
                    <p:nvPicPr>
                      <p:cNvPr id="0" name="对象 93221"/>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010400" y="5029200"/>
                        <a:ext cx="33813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445" name="对象 93222"/>
          <p:cNvGraphicFramePr>
            <a:graphicFrameLocks/>
          </p:cNvGraphicFramePr>
          <p:nvPr/>
        </p:nvGraphicFramePr>
        <p:xfrm>
          <a:off x="8610600" y="5181600"/>
          <a:ext cx="341313" cy="374650"/>
        </p:xfrm>
        <a:graphic>
          <a:graphicData uri="http://schemas.openxmlformats.org/presentationml/2006/ole">
            <mc:AlternateContent xmlns:mc="http://schemas.openxmlformats.org/markup-compatibility/2006">
              <mc:Choice xmlns:v="urn:schemas-microsoft-com:vml" Requires="v">
                <p:oleObj spid="_x0000_s17852" r:id="rId24" imgW="126725" imgH="139397" progId="Equation.DSMT4">
                  <p:embed/>
                </p:oleObj>
              </mc:Choice>
              <mc:Fallback>
                <p:oleObj r:id="rId24" imgW="126725" imgH="139397" progId="Equation.DSMT4">
                  <p:embed/>
                  <p:pic>
                    <p:nvPicPr>
                      <p:cNvPr id="0" name="对象 9322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10600" y="5181600"/>
                        <a:ext cx="3413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7446" name="直接连接符 93223"/>
          <p:cNvSpPr>
            <a:spLocks noChangeShapeType="1"/>
          </p:cNvSpPr>
          <p:nvPr/>
        </p:nvSpPr>
        <p:spPr bwMode="auto">
          <a:xfrm>
            <a:off x="7239000" y="4572000"/>
            <a:ext cx="9144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7447" name="对象 93224"/>
          <p:cNvGraphicFramePr>
            <a:graphicFrameLocks/>
          </p:cNvGraphicFramePr>
          <p:nvPr/>
        </p:nvGraphicFramePr>
        <p:xfrm>
          <a:off x="7543800" y="4267200"/>
          <a:ext cx="341313" cy="374650"/>
        </p:xfrm>
        <a:graphic>
          <a:graphicData uri="http://schemas.openxmlformats.org/presentationml/2006/ole">
            <mc:AlternateContent xmlns:mc="http://schemas.openxmlformats.org/markup-compatibility/2006">
              <mc:Choice xmlns:v="urn:schemas-microsoft-com:vml" Requires="v">
                <p:oleObj spid="_x0000_s17853" r:id="rId25" imgW="126725" imgH="139397" progId="Equation.DSMT4">
                  <p:embed/>
                </p:oleObj>
              </mc:Choice>
              <mc:Fallback>
                <p:oleObj r:id="rId25" imgW="126725" imgH="139397" progId="Equation.DSMT4">
                  <p:embed/>
                  <p:pic>
                    <p:nvPicPr>
                      <p:cNvPr id="0" name="对象 9322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43800" y="4267200"/>
                        <a:ext cx="3413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93212"/>
                                        </p:tgtEl>
                                        <p:attrNameLst>
                                          <p:attrName>style.visibility</p:attrName>
                                        </p:attrNameLst>
                                      </p:cBhvr>
                                      <p:to>
                                        <p:strVal val="visible"/>
                                      </p:to>
                                    </p:set>
                                    <p:animEffect transition="in" filter="wipe(left)">
                                      <p:cBhvr>
                                        <p:cTn id="7" dur="500"/>
                                        <p:tgtEl>
                                          <p:spTgt spid="93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矩形 21508"/>
          <p:cNvSpPr>
            <a:spLocks noChangeArrowheads="1"/>
          </p:cNvSpPr>
          <p:nvPr/>
        </p:nvSpPr>
        <p:spPr bwMode="auto">
          <a:xfrm>
            <a:off x="287338" y="446088"/>
            <a:ext cx="54292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1" hangingPunct="1"/>
            <a:r>
              <a:rPr lang="en-US" altLang="zh-CN" b="1">
                <a:solidFill>
                  <a:srgbClr val="3333FF"/>
                </a:solidFill>
                <a:latin typeface="Times New Roman" pitchFamily="18" charset="0"/>
              </a:rPr>
              <a:t>2.</a:t>
            </a:r>
            <a:r>
              <a:rPr lang="zh-CN" altLang="en-US" b="1">
                <a:solidFill>
                  <a:srgbClr val="3333FF"/>
                </a:solidFill>
                <a:latin typeface="Times New Roman" pitchFamily="18" charset="0"/>
              </a:rPr>
              <a:t>旋转矢量与简谐振动的对应关系</a:t>
            </a:r>
          </a:p>
        </p:txBody>
      </p:sp>
      <p:graphicFrame>
        <p:nvGraphicFramePr>
          <p:cNvPr id="21563" name="表格 21562">
            <a:extLst>
              <a:ext uri="{FF2B5EF4-FFF2-40B4-BE49-F238E27FC236}">
                <a16:creationId xmlns:a16="http://schemas.microsoft.com/office/drawing/2014/main" id="{BCDC766F-F919-4409-B23F-BD5CE994639A}"/>
              </a:ext>
            </a:extLst>
          </p:cNvPr>
          <p:cNvGraphicFramePr/>
          <p:nvPr/>
        </p:nvGraphicFramePr>
        <p:xfrm>
          <a:off x="358775" y="1238250"/>
          <a:ext cx="7921625" cy="4743450"/>
        </p:xfrm>
        <a:graphic>
          <a:graphicData uri="http://schemas.openxmlformats.org/drawingml/2006/table">
            <a:tbl>
              <a:tblPr/>
              <a:tblGrid>
                <a:gridCol w="3948113">
                  <a:extLst>
                    <a:ext uri="{9D8B030D-6E8A-4147-A177-3AD203B41FA5}">
                      <a16:colId xmlns:a16="http://schemas.microsoft.com/office/drawing/2014/main" val="20000"/>
                    </a:ext>
                  </a:extLst>
                </a:gridCol>
                <a:gridCol w="3973512">
                  <a:extLst>
                    <a:ext uri="{9D8B030D-6E8A-4147-A177-3AD203B41FA5}">
                      <a16:colId xmlns:a16="http://schemas.microsoft.com/office/drawing/2014/main" val="20001"/>
                    </a:ext>
                  </a:extLst>
                </a:gridCol>
              </a:tblGrid>
              <a:tr h="48422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endParaRPr lang="zh-CN" altLang="en-US" sz="2400" dirty="0">
                        <a:latin typeface="Times New Roman" panose="02020603050405020304" pitchFamily="18" charset="0"/>
                      </a:endParaRPr>
                    </a:p>
                  </a:txBody>
                  <a:tcPr marT="45723" marB="45723">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endParaRPr lang="zh-CN" altLang="en-US" sz="2400" dirty="0">
                        <a:latin typeface="Times New Roman" panose="02020603050405020304" pitchFamily="18" charset="0"/>
                      </a:endParaRPr>
                    </a:p>
                  </a:txBody>
                  <a:tcPr marT="45723" marB="45723">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93765">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endParaRPr lang="zh-CN" altLang="en-US" sz="2400" dirty="0">
                        <a:latin typeface="Times New Roman" panose="02020603050405020304" pitchFamily="18" charset="0"/>
                      </a:endParaRPr>
                    </a:p>
                  </a:txBody>
                  <a:tcPr marT="45723" marB="45723">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endParaRPr lang="zh-CN" altLang="en-US" sz="2400" dirty="0">
                        <a:latin typeface="Times New Roman" panose="02020603050405020304" pitchFamily="18" charset="0"/>
                      </a:endParaRPr>
                    </a:p>
                  </a:txBody>
                  <a:tcPr marT="45723" marB="45723">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231">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endParaRPr lang="zh-CN" altLang="en-US" sz="2400" dirty="0">
                        <a:latin typeface="Times New Roman" panose="02020603050405020304" pitchFamily="18" charset="0"/>
                      </a:endParaRPr>
                    </a:p>
                  </a:txBody>
                  <a:tcPr marT="45723" marB="45723">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endParaRPr lang="zh-CN" altLang="en-US" sz="2400" dirty="0">
                        <a:latin typeface="Times New Roman" panose="02020603050405020304" pitchFamily="18" charset="0"/>
                      </a:endParaRPr>
                    </a:p>
                  </a:txBody>
                  <a:tcPr marT="45723" marB="45723">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2632">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endParaRPr lang="zh-CN" altLang="en-US" sz="2400" dirty="0">
                        <a:latin typeface="Times New Roman" panose="02020603050405020304" pitchFamily="18" charset="0"/>
                      </a:endParaRPr>
                    </a:p>
                  </a:txBody>
                  <a:tcPr marT="45723" marB="45723">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endParaRPr lang="zh-CN" altLang="en-US" sz="2400" dirty="0">
                        <a:latin typeface="Times New Roman" panose="02020603050405020304" pitchFamily="18" charset="0"/>
                      </a:endParaRPr>
                    </a:p>
                  </a:txBody>
                  <a:tcPr marT="45723" marB="45723">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9694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endParaRPr lang="zh-CN" altLang="en-US" sz="2400" dirty="0">
                        <a:latin typeface="Times New Roman" panose="02020603050405020304" pitchFamily="18" charset="0"/>
                      </a:endParaRPr>
                    </a:p>
                  </a:txBody>
                  <a:tcPr marT="45723" marB="45723">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endParaRPr lang="zh-CN" altLang="en-US" sz="2400" dirty="0">
                        <a:latin typeface="Times New Roman" panose="02020603050405020304" pitchFamily="18" charset="0"/>
                      </a:endParaRPr>
                    </a:p>
                  </a:txBody>
                  <a:tcPr marT="45723" marB="45723">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82632">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endParaRPr lang="zh-CN" altLang="en-US" sz="2400" dirty="0">
                        <a:latin typeface="Times New Roman" panose="02020603050405020304" pitchFamily="18" charset="0"/>
                      </a:endParaRPr>
                    </a:p>
                  </a:txBody>
                  <a:tcPr marT="45723" marB="45723">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endParaRPr lang="zh-CN" altLang="en-US" sz="2400" dirty="0">
                        <a:latin typeface="Times New Roman" panose="02020603050405020304" pitchFamily="18" charset="0"/>
                      </a:endParaRPr>
                    </a:p>
                  </a:txBody>
                  <a:tcPr marT="45723" marB="45723">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823015">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endParaRPr lang="en-US" altLang="zh-CN" sz="2400" dirty="0">
                        <a:latin typeface="Times New Roman" panose="02020603050405020304" pitchFamily="18" charset="0"/>
                      </a:endParaRPr>
                    </a:p>
                    <a:p>
                      <a:pPr marL="0" lvl="0" indent="0">
                        <a:spcBef>
                          <a:spcPct val="0"/>
                        </a:spcBef>
                        <a:buNone/>
                      </a:pPr>
                      <a:endParaRPr lang="zh-CN" altLang="en-US" sz="2400" dirty="0">
                        <a:latin typeface="Times New Roman" panose="02020603050405020304" pitchFamily="18" charset="0"/>
                      </a:endParaRPr>
                    </a:p>
                  </a:txBody>
                  <a:tcPr marT="45723" marB="45723">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endParaRPr lang="zh-CN" altLang="en-US" sz="2400" dirty="0">
                        <a:latin typeface="Times New Roman" panose="02020603050405020304" pitchFamily="18" charset="0"/>
                      </a:endParaRPr>
                    </a:p>
                  </a:txBody>
                  <a:tcPr marT="45723" marB="45723">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823015">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endParaRPr lang="en-US" altLang="zh-CN" sz="2400" dirty="0">
                        <a:latin typeface="Times New Roman" panose="02020603050405020304" pitchFamily="18" charset="0"/>
                      </a:endParaRPr>
                    </a:p>
                    <a:p>
                      <a:pPr marL="0" lvl="0" indent="0">
                        <a:spcBef>
                          <a:spcPct val="0"/>
                        </a:spcBef>
                        <a:buNone/>
                      </a:pPr>
                      <a:endParaRPr lang="zh-CN" altLang="en-US" sz="2400" dirty="0">
                        <a:latin typeface="Times New Roman" panose="02020603050405020304" pitchFamily="18" charset="0"/>
                      </a:endParaRPr>
                    </a:p>
                  </a:txBody>
                  <a:tcPr marT="45723" marB="45723">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endParaRPr lang="zh-CN" altLang="en-US" sz="2400" dirty="0">
                        <a:latin typeface="Times New Roman" panose="02020603050405020304" pitchFamily="18" charset="0"/>
                      </a:endParaRPr>
                    </a:p>
                  </a:txBody>
                  <a:tcPr marT="45723" marB="45723">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18464" name="文本框 21538"/>
          <p:cNvSpPr txBox="1">
            <a:spLocks noChangeArrowheads="1"/>
          </p:cNvSpPr>
          <p:nvPr/>
        </p:nvSpPr>
        <p:spPr bwMode="auto">
          <a:xfrm>
            <a:off x="431800" y="1238250"/>
            <a:ext cx="4751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400">
                <a:solidFill>
                  <a:srgbClr val="000000"/>
                </a:solidFill>
                <a:latin typeface="Times New Roman" pitchFamily="18" charset="0"/>
              </a:rPr>
              <a:t>旋转矢量长度（圆半径）</a:t>
            </a:r>
          </a:p>
        </p:txBody>
      </p:sp>
      <p:sp>
        <p:nvSpPr>
          <p:cNvPr id="21540" name="矩形 21539"/>
          <p:cNvSpPr>
            <a:spLocks noChangeArrowheads="1"/>
          </p:cNvSpPr>
          <p:nvPr/>
        </p:nvSpPr>
        <p:spPr bwMode="auto">
          <a:xfrm>
            <a:off x="4391025" y="1282700"/>
            <a:ext cx="979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2400">
                <a:solidFill>
                  <a:srgbClr val="000000"/>
                </a:solidFill>
                <a:latin typeface="Times New Roman" pitchFamily="18" charset="0"/>
              </a:rPr>
              <a:t>振幅</a:t>
            </a:r>
            <a:r>
              <a:rPr lang="en-US" altLang="zh-CN" sz="2400" i="1">
                <a:solidFill>
                  <a:srgbClr val="000000"/>
                </a:solidFill>
                <a:latin typeface="Times New Roman" pitchFamily="18" charset="0"/>
              </a:rPr>
              <a:t>A</a:t>
            </a:r>
          </a:p>
        </p:txBody>
      </p:sp>
      <p:sp>
        <p:nvSpPr>
          <p:cNvPr id="21541" name="矩形 21540"/>
          <p:cNvSpPr>
            <a:spLocks noChangeArrowheads="1"/>
          </p:cNvSpPr>
          <p:nvPr/>
        </p:nvSpPr>
        <p:spPr bwMode="auto">
          <a:xfrm>
            <a:off x="396875" y="1741488"/>
            <a:ext cx="1708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2400">
                <a:solidFill>
                  <a:srgbClr val="000000"/>
                </a:solidFill>
                <a:latin typeface="Times New Roman" pitchFamily="18" charset="0"/>
              </a:rPr>
              <a:t>旋转角速度</a:t>
            </a:r>
          </a:p>
        </p:txBody>
      </p:sp>
      <p:sp>
        <p:nvSpPr>
          <p:cNvPr id="21542" name="矩形 21541"/>
          <p:cNvSpPr>
            <a:spLocks noChangeArrowheads="1"/>
          </p:cNvSpPr>
          <p:nvPr/>
        </p:nvSpPr>
        <p:spPr bwMode="auto">
          <a:xfrm>
            <a:off x="4356100" y="1741488"/>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2400">
                <a:solidFill>
                  <a:srgbClr val="000000"/>
                </a:solidFill>
                <a:latin typeface="Times New Roman" pitchFamily="18" charset="0"/>
              </a:rPr>
              <a:t>圆频率</a:t>
            </a:r>
            <a:r>
              <a:rPr lang="en-US" altLang="zh-CN" sz="2400" i="1">
                <a:solidFill>
                  <a:srgbClr val="000000"/>
                </a:solidFill>
                <a:latin typeface="Times New Roman" pitchFamily="18" charset="0"/>
              </a:rPr>
              <a:t>ω</a:t>
            </a:r>
          </a:p>
        </p:txBody>
      </p:sp>
      <p:sp>
        <p:nvSpPr>
          <p:cNvPr id="21543" name="矩形 21542"/>
          <p:cNvSpPr>
            <a:spLocks noChangeArrowheads="1"/>
          </p:cNvSpPr>
          <p:nvPr/>
        </p:nvSpPr>
        <p:spPr bwMode="auto">
          <a:xfrm>
            <a:off x="422275" y="2246313"/>
            <a:ext cx="2317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2400">
                <a:solidFill>
                  <a:srgbClr val="000000"/>
                </a:solidFill>
                <a:latin typeface="Times New Roman" pitchFamily="18" charset="0"/>
              </a:rPr>
              <a:t>旋转一周的时间</a:t>
            </a:r>
          </a:p>
        </p:txBody>
      </p:sp>
      <p:sp>
        <p:nvSpPr>
          <p:cNvPr id="21544" name="矩形 21543"/>
          <p:cNvSpPr>
            <a:spLocks noChangeArrowheads="1"/>
          </p:cNvSpPr>
          <p:nvPr/>
        </p:nvSpPr>
        <p:spPr bwMode="auto">
          <a:xfrm>
            <a:off x="4397375" y="2295525"/>
            <a:ext cx="963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2400">
                <a:solidFill>
                  <a:srgbClr val="000000"/>
                </a:solidFill>
                <a:latin typeface="Times New Roman" pitchFamily="18" charset="0"/>
              </a:rPr>
              <a:t>周期</a:t>
            </a:r>
            <a:r>
              <a:rPr lang="en-US" altLang="zh-CN" sz="2400" i="1">
                <a:solidFill>
                  <a:srgbClr val="000000"/>
                </a:solidFill>
                <a:latin typeface="Times New Roman" pitchFamily="18" charset="0"/>
              </a:rPr>
              <a:t>T</a:t>
            </a:r>
          </a:p>
        </p:txBody>
      </p:sp>
      <p:sp>
        <p:nvSpPr>
          <p:cNvPr id="21545" name="矩形 21544"/>
          <p:cNvSpPr>
            <a:spLocks noChangeArrowheads="1"/>
          </p:cNvSpPr>
          <p:nvPr/>
        </p:nvSpPr>
        <p:spPr bwMode="auto">
          <a:xfrm>
            <a:off x="431800" y="2820988"/>
            <a:ext cx="2317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2400">
                <a:solidFill>
                  <a:srgbClr val="000000"/>
                </a:solidFill>
                <a:latin typeface="Times New Roman" pitchFamily="18" charset="0"/>
              </a:rPr>
              <a:t>每秒旋转的次数</a:t>
            </a:r>
          </a:p>
        </p:txBody>
      </p:sp>
      <p:sp>
        <p:nvSpPr>
          <p:cNvPr id="21546" name="矩形 21545"/>
          <p:cNvSpPr>
            <a:spLocks noChangeArrowheads="1"/>
          </p:cNvSpPr>
          <p:nvPr/>
        </p:nvSpPr>
        <p:spPr bwMode="auto">
          <a:xfrm>
            <a:off x="441325" y="3392488"/>
            <a:ext cx="174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2400" b="1" i="1">
                <a:solidFill>
                  <a:srgbClr val="000000"/>
                </a:solidFill>
                <a:latin typeface="Times New Roman" pitchFamily="18" charset="0"/>
              </a:rPr>
              <a:t>A</a:t>
            </a:r>
            <a:r>
              <a:rPr lang="zh-CN" altLang="en-US" sz="2400">
                <a:solidFill>
                  <a:srgbClr val="000000"/>
                </a:solidFill>
                <a:latin typeface="Times New Roman" pitchFamily="18" charset="0"/>
              </a:rPr>
              <a:t>与</a:t>
            </a:r>
            <a:r>
              <a:rPr lang="en-US" altLang="zh-CN" sz="2400" i="1">
                <a:solidFill>
                  <a:srgbClr val="000000"/>
                </a:solidFill>
                <a:latin typeface="Times New Roman" pitchFamily="18" charset="0"/>
              </a:rPr>
              <a:t>x</a:t>
            </a:r>
            <a:r>
              <a:rPr lang="zh-CN" altLang="en-US" sz="2400">
                <a:solidFill>
                  <a:srgbClr val="000000"/>
                </a:solidFill>
                <a:latin typeface="Times New Roman" pitchFamily="18" charset="0"/>
              </a:rPr>
              <a:t>轴夹角</a:t>
            </a:r>
          </a:p>
        </p:txBody>
      </p:sp>
      <p:sp>
        <p:nvSpPr>
          <p:cNvPr id="21547" name="矩形 21546"/>
          <p:cNvSpPr>
            <a:spLocks noChangeArrowheads="1"/>
          </p:cNvSpPr>
          <p:nvPr/>
        </p:nvSpPr>
        <p:spPr bwMode="auto">
          <a:xfrm>
            <a:off x="433388" y="3913188"/>
            <a:ext cx="1911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en-US" sz="2400" b="1" i="1">
                <a:solidFill>
                  <a:srgbClr val="000000"/>
                </a:solidFill>
                <a:latin typeface="Times New Roman" pitchFamily="18" charset="0"/>
              </a:rPr>
              <a:t>A</a:t>
            </a:r>
            <a:r>
              <a:rPr lang="zh-CN" altLang="en-US" sz="2400">
                <a:solidFill>
                  <a:srgbClr val="000000"/>
                </a:solidFill>
                <a:latin typeface="Times New Roman" pitchFamily="18" charset="0"/>
              </a:rPr>
              <a:t>尖端的投影</a:t>
            </a:r>
          </a:p>
        </p:txBody>
      </p:sp>
      <p:sp>
        <p:nvSpPr>
          <p:cNvPr id="21548" name="矩形 21547"/>
          <p:cNvSpPr>
            <a:spLocks noChangeArrowheads="1"/>
          </p:cNvSpPr>
          <p:nvPr/>
        </p:nvSpPr>
        <p:spPr bwMode="auto">
          <a:xfrm>
            <a:off x="4364038" y="2820988"/>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2400">
                <a:solidFill>
                  <a:srgbClr val="000000"/>
                </a:solidFill>
                <a:latin typeface="Times New Roman" pitchFamily="18" charset="0"/>
              </a:rPr>
              <a:t>频率</a:t>
            </a:r>
            <a:r>
              <a:rPr lang="en-US" altLang="zh-CN" sz="2400" i="1">
                <a:solidFill>
                  <a:srgbClr val="000000"/>
                </a:solidFill>
                <a:latin typeface="Times New Roman" pitchFamily="18" charset="0"/>
              </a:rPr>
              <a:t>ν</a:t>
            </a:r>
          </a:p>
        </p:txBody>
      </p:sp>
      <p:sp>
        <p:nvSpPr>
          <p:cNvPr id="21549" name="矩形 21548"/>
          <p:cNvSpPr>
            <a:spLocks noChangeArrowheads="1"/>
          </p:cNvSpPr>
          <p:nvPr/>
        </p:nvSpPr>
        <p:spPr bwMode="auto">
          <a:xfrm>
            <a:off x="4391025" y="3348038"/>
            <a:ext cx="23383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2400">
                <a:solidFill>
                  <a:srgbClr val="000000"/>
                </a:solidFill>
                <a:latin typeface="Times New Roman" pitchFamily="18" charset="0"/>
              </a:rPr>
              <a:t>位相</a:t>
            </a:r>
            <a:r>
              <a:rPr lang="en-US" altLang="zh-CN" sz="2400" i="1">
                <a:solidFill>
                  <a:srgbClr val="000000"/>
                </a:solidFill>
                <a:latin typeface="Times New Roman" pitchFamily="18" charset="0"/>
              </a:rPr>
              <a:t>Φ</a:t>
            </a:r>
            <a:r>
              <a:rPr lang="en-US" altLang="zh-CN" sz="2400">
                <a:latin typeface="Times New Roman" pitchFamily="18" charset="0"/>
              </a:rPr>
              <a:t>= </a:t>
            </a:r>
            <a:r>
              <a:rPr lang="en-US" altLang="zh-CN" i="1">
                <a:latin typeface="Times New Roman" pitchFamily="18" charset="0"/>
                <a:sym typeface="Symbol" pitchFamily="18" charset="2"/>
              </a:rPr>
              <a:t> </a:t>
            </a:r>
            <a:r>
              <a:rPr lang="en-US" altLang="zh-CN" i="1">
                <a:latin typeface="Times New Roman" pitchFamily="18" charset="0"/>
              </a:rPr>
              <a:t>t+</a:t>
            </a:r>
            <a:r>
              <a:rPr lang="en-US" altLang="zh-CN" i="1">
                <a:latin typeface="Times New Roman" pitchFamily="18" charset="0"/>
                <a:sym typeface="Symbol" pitchFamily="18" charset="2"/>
              </a:rPr>
              <a:t></a:t>
            </a:r>
            <a:r>
              <a:rPr lang="en-US" altLang="zh-CN">
                <a:latin typeface="Comic Sans MS" pitchFamily="66" charset="0"/>
              </a:rPr>
              <a:t> </a:t>
            </a:r>
            <a:endParaRPr lang="en-US" altLang="zh-CN" sz="2400">
              <a:solidFill>
                <a:srgbClr val="000000"/>
              </a:solidFill>
              <a:latin typeface="Times New Roman" pitchFamily="18" charset="0"/>
            </a:endParaRPr>
          </a:p>
        </p:txBody>
      </p:sp>
      <p:sp>
        <p:nvSpPr>
          <p:cNvPr id="21550" name="矩形 21549"/>
          <p:cNvSpPr>
            <a:spLocks noChangeArrowheads="1"/>
          </p:cNvSpPr>
          <p:nvPr/>
        </p:nvSpPr>
        <p:spPr bwMode="auto">
          <a:xfrm>
            <a:off x="4391025" y="3876675"/>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2400">
                <a:solidFill>
                  <a:srgbClr val="000000"/>
                </a:solidFill>
                <a:latin typeface="Times New Roman" pitchFamily="18" charset="0"/>
              </a:rPr>
              <a:t>振动位移</a:t>
            </a:r>
            <a:endParaRPr lang="zh-CN" altLang="en-US" sz="2400" i="1">
              <a:solidFill>
                <a:srgbClr val="000000"/>
              </a:solidFill>
              <a:latin typeface="Times New Roman" pitchFamily="18" charset="0"/>
            </a:endParaRPr>
          </a:p>
        </p:txBody>
      </p:sp>
      <p:grpSp>
        <p:nvGrpSpPr>
          <p:cNvPr id="21551" name="组合 21550"/>
          <p:cNvGrpSpPr>
            <a:grpSpLocks/>
          </p:cNvGrpSpPr>
          <p:nvPr/>
        </p:nvGrpSpPr>
        <p:grpSpPr bwMode="auto">
          <a:xfrm>
            <a:off x="4319588" y="5126038"/>
            <a:ext cx="3384550" cy="808037"/>
            <a:chOff x="2744" y="3158"/>
            <a:chExt cx="2132" cy="509"/>
          </a:xfrm>
        </p:grpSpPr>
        <p:sp>
          <p:nvSpPr>
            <p:cNvPr id="18514" name="矩形 21551"/>
            <p:cNvSpPr>
              <a:spLocks noChangeArrowheads="1"/>
            </p:cNvSpPr>
            <p:nvPr/>
          </p:nvSpPr>
          <p:spPr bwMode="auto">
            <a:xfrm>
              <a:off x="2744" y="3158"/>
              <a:ext cx="10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zh-CN" altLang="en-US" sz="2400">
                  <a:solidFill>
                    <a:srgbClr val="000000"/>
                  </a:solidFill>
                  <a:latin typeface="Times New Roman" pitchFamily="18" charset="0"/>
                </a:rPr>
                <a:t>振动加速度</a:t>
              </a:r>
            </a:p>
          </p:txBody>
        </p:sp>
        <p:graphicFrame>
          <p:nvGraphicFramePr>
            <p:cNvPr id="18515" name="对象 21552"/>
            <p:cNvGraphicFramePr>
              <a:graphicFrameLocks/>
            </p:cNvGraphicFramePr>
            <p:nvPr/>
          </p:nvGraphicFramePr>
          <p:xfrm>
            <a:off x="3152" y="3385"/>
            <a:ext cx="1724" cy="282"/>
          </p:xfrm>
          <a:graphic>
            <a:graphicData uri="http://schemas.openxmlformats.org/presentationml/2006/ole">
              <mc:AlternateContent xmlns:mc="http://schemas.openxmlformats.org/markup-compatibility/2006">
                <mc:Choice xmlns:v="urn:schemas-microsoft-com:vml" Requires="v">
                  <p:oleObj spid="_x0000_s18936" r:id="rId3" imgW="1356289" imgH="213376" progId="Equation.DSMT4">
                    <p:embed/>
                  </p:oleObj>
                </mc:Choice>
                <mc:Fallback>
                  <p:oleObj r:id="rId3" imgW="1356289" imgH="213376" progId="Equation.DSMT4">
                    <p:embed/>
                    <p:pic>
                      <p:nvPicPr>
                        <p:cNvPr id="0" name="对象 2155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2" y="3385"/>
                          <a:ext cx="1724"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21554" name="组合 21553"/>
          <p:cNvGrpSpPr>
            <a:grpSpLocks/>
          </p:cNvGrpSpPr>
          <p:nvPr/>
        </p:nvGrpSpPr>
        <p:grpSpPr bwMode="auto">
          <a:xfrm>
            <a:off x="4391025" y="4262438"/>
            <a:ext cx="3384550" cy="860425"/>
            <a:chOff x="2789" y="2614"/>
            <a:chExt cx="2132" cy="542"/>
          </a:xfrm>
        </p:grpSpPr>
        <p:sp>
          <p:nvSpPr>
            <p:cNvPr id="18512" name="矩形 21554"/>
            <p:cNvSpPr>
              <a:spLocks noChangeArrowheads="1"/>
            </p:cNvSpPr>
            <p:nvPr/>
          </p:nvSpPr>
          <p:spPr bwMode="auto">
            <a:xfrm>
              <a:off x="2789" y="2614"/>
              <a:ext cx="8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2400">
                  <a:solidFill>
                    <a:srgbClr val="000000"/>
                  </a:solidFill>
                  <a:latin typeface="Times New Roman" pitchFamily="18" charset="0"/>
                </a:rPr>
                <a:t>振动速度</a:t>
              </a:r>
            </a:p>
          </p:txBody>
        </p:sp>
        <p:graphicFrame>
          <p:nvGraphicFramePr>
            <p:cNvPr id="18513" name="对象 21555"/>
            <p:cNvGraphicFramePr>
              <a:graphicFrameLocks/>
            </p:cNvGraphicFramePr>
            <p:nvPr/>
          </p:nvGraphicFramePr>
          <p:xfrm>
            <a:off x="3152" y="2886"/>
            <a:ext cx="1769" cy="270"/>
          </p:xfrm>
          <a:graphic>
            <a:graphicData uri="http://schemas.openxmlformats.org/presentationml/2006/ole">
              <mc:AlternateContent xmlns:mc="http://schemas.openxmlformats.org/markup-compatibility/2006">
                <mc:Choice xmlns:v="urn:schemas-microsoft-com:vml" Requires="v">
                  <p:oleObj spid="_x0000_s18937" r:id="rId5" imgW="1257194" imgH="190469" progId="Equation.DSMT4">
                    <p:embed/>
                  </p:oleObj>
                </mc:Choice>
                <mc:Fallback>
                  <p:oleObj r:id="rId5" imgW="1257194" imgH="190469" progId="Equation.DSMT4">
                    <p:embed/>
                    <p:pic>
                      <p:nvPicPr>
                        <p:cNvPr id="0" name="对象 2155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52" y="2886"/>
                          <a:ext cx="1769"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21557" name="组合 21556"/>
          <p:cNvGrpSpPr>
            <a:grpSpLocks/>
          </p:cNvGrpSpPr>
          <p:nvPr/>
        </p:nvGrpSpPr>
        <p:grpSpPr bwMode="auto">
          <a:xfrm>
            <a:off x="431800" y="4405313"/>
            <a:ext cx="3527425" cy="822325"/>
            <a:chOff x="295" y="2704"/>
            <a:chExt cx="2222" cy="518"/>
          </a:xfrm>
        </p:grpSpPr>
        <p:sp>
          <p:nvSpPr>
            <p:cNvPr id="18510" name="矩形 21557"/>
            <p:cNvSpPr>
              <a:spLocks noChangeArrowheads="1"/>
            </p:cNvSpPr>
            <p:nvPr/>
          </p:nvSpPr>
          <p:spPr bwMode="auto">
            <a:xfrm>
              <a:off x="295" y="2704"/>
              <a:ext cx="222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zh-CN" sz="2400" i="1">
                  <a:solidFill>
                    <a:srgbClr val="000000"/>
                  </a:solidFill>
                  <a:latin typeface="Times New Roman" pitchFamily="18" charset="0"/>
                </a:rPr>
                <a:t>A</a:t>
              </a:r>
              <a:r>
                <a:rPr lang="zh-CN" altLang="en-US" sz="2400">
                  <a:solidFill>
                    <a:srgbClr val="000000"/>
                  </a:solidFill>
                  <a:latin typeface="Times New Roman" pitchFamily="18" charset="0"/>
                </a:rPr>
                <a:t>尖端线速度（大小     ）的投影</a:t>
              </a:r>
            </a:p>
          </p:txBody>
        </p:sp>
        <p:graphicFrame>
          <p:nvGraphicFramePr>
            <p:cNvPr id="18511" name="对象 21558"/>
            <p:cNvGraphicFramePr>
              <a:graphicFrameLocks/>
            </p:cNvGraphicFramePr>
            <p:nvPr/>
          </p:nvGraphicFramePr>
          <p:xfrm>
            <a:off x="1973" y="2704"/>
            <a:ext cx="354" cy="237"/>
          </p:xfrm>
          <a:graphic>
            <a:graphicData uri="http://schemas.openxmlformats.org/presentationml/2006/ole">
              <mc:AlternateContent xmlns:mc="http://schemas.openxmlformats.org/markup-compatibility/2006">
                <mc:Choice xmlns:v="urn:schemas-microsoft-com:vml" Requires="v">
                  <p:oleObj spid="_x0000_s18938" r:id="rId7" imgW="236043" imgH="159926" progId="Equation.DSMT4">
                    <p:embed/>
                  </p:oleObj>
                </mc:Choice>
                <mc:Fallback>
                  <p:oleObj r:id="rId7" imgW="236043" imgH="159926" progId="Equation.DSMT4">
                    <p:embed/>
                    <p:pic>
                      <p:nvPicPr>
                        <p:cNvPr id="0" name="对象 2155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73" y="2704"/>
                          <a:ext cx="354"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21560" name="组合 21559"/>
          <p:cNvGrpSpPr>
            <a:grpSpLocks/>
          </p:cNvGrpSpPr>
          <p:nvPr/>
        </p:nvGrpSpPr>
        <p:grpSpPr bwMode="auto">
          <a:xfrm>
            <a:off x="358775" y="5197475"/>
            <a:ext cx="3848100" cy="822325"/>
            <a:chOff x="249" y="3249"/>
            <a:chExt cx="2424" cy="518"/>
          </a:xfrm>
        </p:grpSpPr>
        <p:sp>
          <p:nvSpPr>
            <p:cNvPr id="18508" name="矩形 21560"/>
            <p:cNvSpPr>
              <a:spLocks noChangeArrowheads="1"/>
            </p:cNvSpPr>
            <p:nvPr/>
          </p:nvSpPr>
          <p:spPr bwMode="auto">
            <a:xfrm>
              <a:off x="249" y="3249"/>
              <a:ext cx="2404"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zh-CN" sz="2400" i="1">
                  <a:solidFill>
                    <a:srgbClr val="000000"/>
                  </a:solidFill>
                  <a:latin typeface="Times New Roman" pitchFamily="18" charset="0"/>
                </a:rPr>
                <a:t>A</a:t>
              </a:r>
              <a:r>
                <a:rPr lang="zh-CN" altLang="en-US" sz="2400">
                  <a:solidFill>
                    <a:srgbClr val="000000"/>
                  </a:solidFill>
                  <a:latin typeface="Times New Roman" pitchFamily="18" charset="0"/>
                </a:rPr>
                <a:t>尖端向心加速度</a:t>
              </a:r>
              <a:r>
                <a:rPr lang="en-US" altLang="zh-CN" sz="2400">
                  <a:solidFill>
                    <a:srgbClr val="000000"/>
                  </a:solidFill>
                  <a:latin typeface="Times New Roman" pitchFamily="18" charset="0"/>
                </a:rPr>
                <a:t>(</a:t>
              </a:r>
              <a:r>
                <a:rPr lang="zh-CN" altLang="en-US" sz="2400">
                  <a:solidFill>
                    <a:srgbClr val="000000"/>
                  </a:solidFill>
                  <a:latin typeface="Times New Roman" pitchFamily="18" charset="0"/>
                </a:rPr>
                <a:t>大小</a:t>
              </a:r>
            </a:p>
            <a:p>
              <a:pPr eaLnBrk="1" hangingPunct="1"/>
              <a:r>
                <a:rPr lang="zh-CN" altLang="en-US" sz="2400">
                  <a:solidFill>
                    <a:srgbClr val="000000"/>
                  </a:solidFill>
                  <a:latin typeface="Times New Roman" pitchFamily="18" charset="0"/>
                </a:rPr>
                <a:t> ）的投影</a:t>
              </a:r>
            </a:p>
          </p:txBody>
        </p:sp>
        <p:graphicFrame>
          <p:nvGraphicFramePr>
            <p:cNvPr id="18509" name="对象 21561"/>
            <p:cNvGraphicFramePr>
              <a:graphicFrameLocks/>
            </p:cNvGraphicFramePr>
            <p:nvPr/>
          </p:nvGraphicFramePr>
          <p:xfrm>
            <a:off x="2290" y="3249"/>
            <a:ext cx="383" cy="251"/>
          </p:xfrm>
          <a:graphic>
            <a:graphicData uri="http://schemas.openxmlformats.org/presentationml/2006/ole">
              <mc:AlternateContent xmlns:mc="http://schemas.openxmlformats.org/markup-compatibility/2006">
                <mc:Choice xmlns:v="urn:schemas-microsoft-com:vml" Requires="v">
                  <p:oleObj spid="_x0000_s18939" r:id="rId9" imgW="289631" imgH="190469" progId="Equation.DSMT4">
                    <p:embed/>
                  </p:oleObj>
                </mc:Choice>
                <mc:Fallback>
                  <p:oleObj r:id="rId9" imgW="289631" imgH="190469" progId="Equation.DSMT4">
                    <p:embed/>
                    <p:pic>
                      <p:nvPicPr>
                        <p:cNvPr id="0" name="对象 2156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90" y="3249"/>
                          <a:ext cx="38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21559" name="椭圆 21563"/>
          <p:cNvSpPr>
            <a:spLocks noChangeArrowheads="1"/>
          </p:cNvSpPr>
          <p:nvPr/>
        </p:nvSpPr>
        <p:spPr bwMode="auto">
          <a:xfrm>
            <a:off x="5983288" y="762000"/>
            <a:ext cx="2667000" cy="2590800"/>
          </a:xfrm>
          <a:prstGeom prst="ellipse">
            <a:avLst/>
          </a:prstGeom>
          <a:solidFill>
            <a:schemeClr val="accent1">
              <a:alpha val="0"/>
            </a:schemeClr>
          </a:solidFill>
          <a:ln w="19050">
            <a:solidFill>
              <a:schemeClr val="tx1"/>
            </a:solidFill>
            <a:round/>
            <a:headEnd/>
            <a:tailEnd/>
          </a:ln>
        </p:spPr>
        <p:txBody>
          <a:bodyPr/>
          <a:lstStyle/>
          <a:p>
            <a:pPr eaLnBrk="1" hangingPunct="1"/>
            <a:endParaRPr lang="zh-CN" altLang="en-US"/>
          </a:p>
        </p:txBody>
      </p:sp>
      <p:sp>
        <p:nvSpPr>
          <p:cNvPr id="7" name="直接连接符 21564"/>
          <p:cNvSpPr>
            <a:spLocks noChangeShapeType="1"/>
          </p:cNvSpPr>
          <p:nvPr/>
        </p:nvSpPr>
        <p:spPr bwMode="auto">
          <a:xfrm>
            <a:off x="7202488" y="2057400"/>
            <a:ext cx="18288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61" name="直接连接符 21565"/>
          <p:cNvSpPr>
            <a:spLocks noChangeShapeType="1"/>
          </p:cNvSpPr>
          <p:nvPr/>
        </p:nvSpPr>
        <p:spPr bwMode="auto">
          <a:xfrm flipV="1">
            <a:off x="7202488" y="1524000"/>
            <a:ext cx="1371600" cy="533400"/>
          </a:xfrm>
          <a:prstGeom prst="line">
            <a:avLst/>
          </a:prstGeom>
          <a:noFill/>
          <a:ln w="38100">
            <a:solidFill>
              <a:srgbClr val="0000FF"/>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1562" name="直接连接符 21566"/>
          <p:cNvSpPr>
            <a:spLocks noChangeShapeType="1"/>
          </p:cNvSpPr>
          <p:nvPr/>
        </p:nvSpPr>
        <p:spPr bwMode="auto">
          <a:xfrm flipV="1">
            <a:off x="7202488" y="990600"/>
            <a:ext cx="914400" cy="1066800"/>
          </a:xfrm>
          <a:prstGeom prst="line">
            <a:avLst/>
          </a:prstGeom>
          <a:noFill/>
          <a:ln w="38100">
            <a:solidFill>
              <a:srgbClr val="0000FF"/>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8" name="任意多边形 21567"/>
          <p:cNvSpPr>
            <a:spLocks noChangeArrowheads="1"/>
          </p:cNvSpPr>
          <p:nvPr/>
        </p:nvSpPr>
        <p:spPr bwMode="auto">
          <a:xfrm>
            <a:off x="8345488" y="914400"/>
            <a:ext cx="381000" cy="533400"/>
          </a:xfrm>
          <a:custGeom>
            <a:avLst/>
            <a:gdLst>
              <a:gd name="T0" fmla="*/ 0 w 21600"/>
              <a:gd name="T1" fmla="*/ 0 h 21600"/>
              <a:gd name="T2" fmla="*/ 6720417 w 21600"/>
              <a:gd name="T3" fmla="*/ 13172017 h 21600"/>
              <a:gd name="T4" fmla="*/ 0 w 21600"/>
              <a:gd name="T5" fmla="*/ 0 h 21600"/>
              <a:gd name="T6" fmla="*/ 6720417 w 21600"/>
              <a:gd name="T7" fmla="*/ 13172017 h 21600"/>
              <a:gd name="T8" fmla="*/ 0 w 21600"/>
              <a:gd name="T9" fmla="*/ 13172017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noFill/>
          <a:ln w="28575">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564" name="直接连接符 21568"/>
          <p:cNvSpPr>
            <a:spLocks noChangeShapeType="1"/>
          </p:cNvSpPr>
          <p:nvPr/>
        </p:nvSpPr>
        <p:spPr bwMode="auto">
          <a:xfrm>
            <a:off x="8116888" y="990600"/>
            <a:ext cx="0" cy="106680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65" name="椭圆 21569"/>
          <p:cNvSpPr>
            <a:spLocks noChangeArrowheads="1"/>
          </p:cNvSpPr>
          <p:nvPr/>
        </p:nvSpPr>
        <p:spPr bwMode="auto">
          <a:xfrm>
            <a:off x="8040688" y="1981200"/>
            <a:ext cx="152400" cy="152400"/>
          </a:xfrm>
          <a:prstGeom prst="ellipse">
            <a:avLst/>
          </a:prstGeom>
          <a:solidFill>
            <a:srgbClr val="FF0000"/>
          </a:solidFill>
          <a:ln w="9525">
            <a:solidFill>
              <a:schemeClr val="tx1"/>
            </a:solidFill>
            <a:round/>
            <a:headEnd/>
            <a:tailEnd/>
          </a:ln>
        </p:spPr>
        <p:txBody>
          <a:bodyPr/>
          <a:lstStyle/>
          <a:p>
            <a:pPr eaLnBrk="1" hangingPunct="1"/>
            <a:endParaRPr lang="zh-CN" altLang="en-US"/>
          </a:p>
        </p:txBody>
      </p:sp>
      <p:sp>
        <p:nvSpPr>
          <p:cNvPr id="21566" name="任意多边形 21570"/>
          <p:cNvSpPr>
            <a:spLocks noChangeArrowheads="1"/>
          </p:cNvSpPr>
          <p:nvPr/>
        </p:nvSpPr>
        <p:spPr bwMode="auto">
          <a:xfrm>
            <a:off x="7659688" y="1905000"/>
            <a:ext cx="76200" cy="152400"/>
          </a:xfrm>
          <a:custGeom>
            <a:avLst/>
            <a:gdLst>
              <a:gd name="T0" fmla="*/ 0 w 21600"/>
              <a:gd name="T1" fmla="*/ 0 h 21600"/>
              <a:gd name="T2" fmla="*/ 268817 w 21600"/>
              <a:gd name="T3" fmla="*/ 1075267 h 21600"/>
              <a:gd name="T4" fmla="*/ 0 w 21600"/>
              <a:gd name="T5" fmla="*/ 0 h 21600"/>
              <a:gd name="T6" fmla="*/ 268817 w 21600"/>
              <a:gd name="T7" fmla="*/ 1075267 h 21600"/>
              <a:gd name="T8" fmla="*/ 0 w 21600"/>
              <a:gd name="T9" fmla="*/ 1075267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567" name="任意多边形 21571"/>
          <p:cNvSpPr>
            <a:spLocks noChangeArrowheads="1"/>
          </p:cNvSpPr>
          <p:nvPr/>
        </p:nvSpPr>
        <p:spPr bwMode="auto">
          <a:xfrm>
            <a:off x="7431088" y="1752600"/>
            <a:ext cx="152400" cy="304800"/>
          </a:xfrm>
          <a:custGeom>
            <a:avLst/>
            <a:gdLst>
              <a:gd name="T0" fmla="*/ 0 w 21600"/>
              <a:gd name="T1" fmla="*/ 0 h 21600"/>
              <a:gd name="T2" fmla="*/ 1075267 w 21600"/>
              <a:gd name="T3" fmla="*/ 4301067 h 21600"/>
              <a:gd name="T4" fmla="*/ 0 w 21600"/>
              <a:gd name="T5" fmla="*/ 0 h 21600"/>
              <a:gd name="T6" fmla="*/ 1075267 w 21600"/>
              <a:gd name="T7" fmla="*/ 4301067 h 21600"/>
              <a:gd name="T8" fmla="*/ 0 w 21600"/>
              <a:gd name="T9" fmla="*/ 4301067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21568" name="对象 21572"/>
          <p:cNvGraphicFramePr>
            <a:graphicFrameLocks/>
          </p:cNvGraphicFramePr>
          <p:nvPr/>
        </p:nvGraphicFramePr>
        <p:xfrm>
          <a:off x="7964488" y="533400"/>
          <a:ext cx="400050" cy="533400"/>
        </p:xfrm>
        <a:graphic>
          <a:graphicData uri="http://schemas.openxmlformats.org/presentationml/2006/ole">
            <mc:AlternateContent xmlns:mc="http://schemas.openxmlformats.org/markup-compatibility/2006">
              <mc:Choice xmlns:v="urn:schemas-microsoft-com:vml" Requires="v">
                <p:oleObj spid="_x0000_s18940" r:id="rId11" imgW="152268" imgH="203024" progId="Equation.DSMT4">
                  <p:embed/>
                </p:oleObj>
              </mc:Choice>
              <mc:Fallback>
                <p:oleObj r:id="rId11" imgW="152268" imgH="203024" progId="Equation.DSMT4">
                  <p:embed/>
                  <p:pic>
                    <p:nvPicPr>
                      <p:cNvPr id="0" name="对象 2157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64488" y="533400"/>
                        <a:ext cx="4000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1569" name="矩形 21573"/>
          <p:cNvSpPr>
            <a:spLocks noChangeArrowheads="1"/>
          </p:cNvSpPr>
          <p:nvPr/>
        </p:nvSpPr>
        <p:spPr bwMode="auto">
          <a:xfrm>
            <a:off x="8602663" y="838200"/>
            <a:ext cx="4286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b="1" i="1">
                <a:solidFill>
                  <a:schemeClr val="tx2"/>
                </a:solidFill>
                <a:sym typeface="Symbol" pitchFamily="18" charset="2"/>
              </a:rPr>
              <a:t></a:t>
            </a:r>
          </a:p>
        </p:txBody>
      </p:sp>
      <p:graphicFrame>
        <p:nvGraphicFramePr>
          <p:cNvPr id="21570" name="对象 21574"/>
          <p:cNvGraphicFramePr>
            <a:graphicFrameLocks/>
          </p:cNvGraphicFramePr>
          <p:nvPr/>
        </p:nvGraphicFramePr>
        <p:xfrm>
          <a:off x="7888288" y="2209800"/>
          <a:ext cx="341312" cy="374650"/>
        </p:xfrm>
        <a:graphic>
          <a:graphicData uri="http://schemas.openxmlformats.org/presentationml/2006/ole">
            <mc:AlternateContent xmlns:mc="http://schemas.openxmlformats.org/markup-compatibility/2006">
              <mc:Choice xmlns:v="urn:schemas-microsoft-com:vml" Requires="v">
                <p:oleObj spid="_x0000_s18941" r:id="rId13" imgW="126725" imgH="139397" progId="Equation.DSMT4">
                  <p:embed/>
                </p:oleObj>
              </mc:Choice>
              <mc:Fallback>
                <p:oleObj r:id="rId13" imgW="126725" imgH="139397" progId="Equation.DSMT4">
                  <p:embed/>
                  <p:pic>
                    <p:nvPicPr>
                      <p:cNvPr id="0" name="对象 21574"/>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88288" y="2209800"/>
                        <a:ext cx="341312"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1571" name="对象 21575"/>
          <p:cNvGraphicFramePr>
            <a:graphicFrameLocks/>
          </p:cNvGraphicFramePr>
          <p:nvPr/>
        </p:nvGraphicFramePr>
        <p:xfrm>
          <a:off x="8802688" y="2057400"/>
          <a:ext cx="341312" cy="374650"/>
        </p:xfrm>
        <a:graphic>
          <a:graphicData uri="http://schemas.openxmlformats.org/presentationml/2006/ole">
            <mc:AlternateContent xmlns:mc="http://schemas.openxmlformats.org/markup-compatibility/2006">
              <mc:Choice xmlns:v="urn:schemas-microsoft-com:vml" Requires="v">
                <p:oleObj spid="_x0000_s18942" r:id="rId15" imgW="126725" imgH="139397" progId="Equation.DSMT4">
                  <p:embed/>
                </p:oleObj>
              </mc:Choice>
              <mc:Fallback>
                <p:oleObj r:id="rId15" imgW="126725" imgH="139397" progId="Equation.DSMT4">
                  <p:embed/>
                  <p:pic>
                    <p:nvPicPr>
                      <p:cNvPr id="0" name="对象 21575"/>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802688" y="2057400"/>
                        <a:ext cx="341312"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1572" name="对象 21576"/>
          <p:cNvGraphicFramePr>
            <a:graphicFrameLocks/>
          </p:cNvGraphicFramePr>
          <p:nvPr/>
        </p:nvGraphicFramePr>
        <p:xfrm>
          <a:off x="7735888" y="1752600"/>
          <a:ext cx="327025" cy="387350"/>
        </p:xfrm>
        <a:graphic>
          <a:graphicData uri="http://schemas.openxmlformats.org/presentationml/2006/ole">
            <mc:AlternateContent xmlns:mc="http://schemas.openxmlformats.org/markup-compatibility/2006">
              <mc:Choice xmlns:v="urn:schemas-microsoft-com:vml" Requires="v">
                <p:oleObj spid="_x0000_s18943" r:id="rId16" imgW="139518" imgH="164885" progId="Equation.DSMT4">
                  <p:embed/>
                </p:oleObj>
              </mc:Choice>
              <mc:Fallback>
                <p:oleObj r:id="rId16" imgW="139518" imgH="164885" progId="Equation.DSMT4">
                  <p:embed/>
                  <p:pic>
                    <p:nvPicPr>
                      <p:cNvPr id="0" name="对象 21576"/>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735888" y="1752600"/>
                        <a:ext cx="3270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1573" name="对象 21577"/>
          <p:cNvGraphicFramePr>
            <a:graphicFrameLocks/>
          </p:cNvGraphicFramePr>
          <p:nvPr/>
        </p:nvGraphicFramePr>
        <p:xfrm>
          <a:off x="6516688" y="1447800"/>
          <a:ext cx="1011237" cy="415925"/>
        </p:xfrm>
        <a:graphic>
          <a:graphicData uri="http://schemas.openxmlformats.org/presentationml/2006/ole">
            <mc:AlternateContent xmlns:mc="http://schemas.openxmlformats.org/markup-compatibility/2006">
              <mc:Choice xmlns:v="urn:schemas-microsoft-com:vml" Requires="v">
                <p:oleObj spid="_x0000_s18944" r:id="rId18" imgW="431052" imgH="177492" progId="Equation.DSMT4">
                  <p:embed/>
                </p:oleObj>
              </mc:Choice>
              <mc:Fallback>
                <p:oleObj r:id="rId18" imgW="431052" imgH="177492" progId="Equation.DSMT4">
                  <p:embed/>
                  <p:pic>
                    <p:nvPicPr>
                      <p:cNvPr id="0" name="对象 21577"/>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516688" y="1447800"/>
                        <a:ext cx="1011237"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1574" name="直接连接符 21578"/>
          <p:cNvSpPr>
            <a:spLocks noChangeShapeType="1"/>
          </p:cNvSpPr>
          <p:nvPr/>
        </p:nvSpPr>
        <p:spPr bwMode="auto">
          <a:xfrm flipH="1" flipV="1">
            <a:off x="7431088" y="457200"/>
            <a:ext cx="685800" cy="533400"/>
          </a:xfrm>
          <a:prstGeom prst="line">
            <a:avLst/>
          </a:prstGeom>
          <a:noFill/>
          <a:ln w="28575">
            <a:solidFill>
              <a:srgbClr val="00808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1575" name="对象 21579"/>
          <p:cNvGraphicFramePr>
            <a:graphicFrameLocks/>
          </p:cNvGraphicFramePr>
          <p:nvPr/>
        </p:nvGraphicFramePr>
        <p:xfrm>
          <a:off x="7273925" y="0"/>
          <a:ext cx="1158875" cy="484188"/>
        </p:xfrm>
        <a:graphic>
          <a:graphicData uri="http://schemas.openxmlformats.org/presentationml/2006/ole">
            <mc:AlternateContent xmlns:mc="http://schemas.openxmlformats.org/markup-compatibility/2006">
              <mc:Choice xmlns:v="urn:schemas-microsoft-com:vml" Requires="v">
                <p:oleObj spid="_x0000_s18945" r:id="rId20" imgW="545863" imgH="228501" progId="Equation.DSMT4">
                  <p:embed/>
                </p:oleObj>
              </mc:Choice>
              <mc:Fallback>
                <p:oleObj r:id="rId20" imgW="545863" imgH="228501" progId="Equation.DSMT4">
                  <p:embed/>
                  <p:pic>
                    <p:nvPicPr>
                      <p:cNvPr id="0" name="对象 21579"/>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273925" y="0"/>
                        <a:ext cx="1158875"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1576" name="直接连接符 21580"/>
          <p:cNvSpPr>
            <a:spLocks noChangeShapeType="1"/>
          </p:cNvSpPr>
          <p:nvPr/>
        </p:nvSpPr>
        <p:spPr bwMode="auto">
          <a:xfrm>
            <a:off x="7431088" y="457200"/>
            <a:ext cx="0" cy="4572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77" name="任意多边形 21581"/>
          <p:cNvSpPr>
            <a:spLocks noChangeArrowheads="1"/>
          </p:cNvSpPr>
          <p:nvPr/>
        </p:nvSpPr>
        <p:spPr bwMode="auto">
          <a:xfrm rot="2363368" flipV="1">
            <a:off x="7327900" y="533400"/>
            <a:ext cx="255588" cy="225425"/>
          </a:xfrm>
          <a:custGeom>
            <a:avLst/>
            <a:gdLst>
              <a:gd name="T0" fmla="*/ 0 w 21600"/>
              <a:gd name="T1" fmla="*/ 0 h 21600"/>
              <a:gd name="T2" fmla="*/ 3024316 w 21600"/>
              <a:gd name="T3" fmla="*/ 2352613 h 21600"/>
              <a:gd name="T4" fmla="*/ 0 w 21600"/>
              <a:gd name="T5" fmla="*/ 0 h 21600"/>
              <a:gd name="T6" fmla="*/ 3024316 w 21600"/>
              <a:gd name="T7" fmla="*/ 2352613 h 21600"/>
              <a:gd name="T8" fmla="*/ 0 w 21600"/>
              <a:gd name="T9" fmla="*/ 2352613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21578" name="对象 21582"/>
          <p:cNvGraphicFramePr>
            <a:graphicFrameLocks/>
          </p:cNvGraphicFramePr>
          <p:nvPr/>
        </p:nvGraphicFramePr>
        <p:xfrm>
          <a:off x="6364288" y="346075"/>
          <a:ext cx="1011237" cy="415925"/>
        </p:xfrm>
        <a:graphic>
          <a:graphicData uri="http://schemas.openxmlformats.org/presentationml/2006/ole">
            <mc:AlternateContent xmlns:mc="http://schemas.openxmlformats.org/markup-compatibility/2006">
              <mc:Choice xmlns:v="urn:schemas-microsoft-com:vml" Requires="v">
                <p:oleObj spid="_x0000_s18946" r:id="rId22" imgW="431052" imgH="177492" progId="Equation.DSMT4">
                  <p:embed/>
                </p:oleObj>
              </mc:Choice>
              <mc:Fallback>
                <p:oleObj r:id="rId22" imgW="431052" imgH="177492" progId="Equation.DSMT4">
                  <p:embed/>
                  <p:pic>
                    <p:nvPicPr>
                      <p:cNvPr id="0" name="对象 21582"/>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364288" y="346075"/>
                        <a:ext cx="1011237"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1579" name="直接连接符 21583"/>
          <p:cNvSpPr>
            <a:spLocks noChangeShapeType="1"/>
          </p:cNvSpPr>
          <p:nvPr/>
        </p:nvSpPr>
        <p:spPr bwMode="auto">
          <a:xfrm flipH="1">
            <a:off x="7583488" y="990600"/>
            <a:ext cx="533400" cy="609600"/>
          </a:xfrm>
          <a:prstGeom prst="line">
            <a:avLst/>
          </a:prstGeom>
          <a:noFill/>
          <a:ln w="19050">
            <a:solidFill>
              <a:srgbClr val="FF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1580" name="对象 21584"/>
          <p:cNvGraphicFramePr>
            <a:graphicFrameLocks/>
          </p:cNvGraphicFramePr>
          <p:nvPr/>
        </p:nvGraphicFramePr>
        <p:xfrm>
          <a:off x="6699250" y="949325"/>
          <a:ext cx="1349375" cy="534988"/>
        </p:xfrm>
        <a:graphic>
          <a:graphicData uri="http://schemas.openxmlformats.org/presentationml/2006/ole">
            <mc:AlternateContent xmlns:mc="http://schemas.openxmlformats.org/markup-compatibility/2006">
              <mc:Choice xmlns:v="urn:schemas-microsoft-com:vml" Requires="v">
                <p:oleObj spid="_x0000_s18947" r:id="rId24" imgW="609336" imgH="241195" progId="Equation.DSMT4">
                  <p:embed/>
                </p:oleObj>
              </mc:Choice>
              <mc:Fallback>
                <p:oleObj r:id="rId24" imgW="609336" imgH="241195" progId="Equation.DSMT4">
                  <p:embed/>
                  <p:pic>
                    <p:nvPicPr>
                      <p:cNvPr id="0" name="对象 21584"/>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699250" y="949325"/>
                        <a:ext cx="1349375"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1581" name="对象 21585"/>
          <p:cNvGraphicFramePr>
            <a:graphicFrameLocks/>
          </p:cNvGraphicFramePr>
          <p:nvPr/>
        </p:nvGraphicFramePr>
        <p:xfrm>
          <a:off x="6973888" y="1905000"/>
          <a:ext cx="338137" cy="393700"/>
        </p:xfrm>
        <a:graphic>
          <a:graphicData uri="http://schemas.openxmlformats.org/presentationml/2006/ole">
            <mc:AlternateContent xmlns:mc="http://schemas.openxmlformats.org/markup-compatibility/2006">
              <mc:Choice xmlns:v="urn:schemas-microsoft-com:vml" Requires="v">
                <p:oleObj spid="_x0000_s18948" r:id="rId26" imgW="152136" imgH="177492" progId="Equation.DSMT4">
                  <p:embed/>
                </p:oleObj>
              </mc:Choice>
              <mc:Fallback>
                <p:oleObj r:id="rId26" imgW="152136" imgH="177492" progId="Equation.DSMT4">
                  <p:embed/>
                  <p:pic>
                    <p:nvPicPr>
                      <p:cNvPr id="0" name="对象 21585"/>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973888" y="1905000"/>
                        <a:ext cx="33813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1582" name="矩形 21586"/>
          <p:cNvSpPr>
            <a:spLocks noChangeArrowheads="1"/>
          </p:cNvSpPr>
          <p:nvPr/>
        </p:nvSpPr>
        <p:spPr bwMode="auto">
          <a:xfrm>
            <a:off x="6592888" y="3352800"/>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2400" b="1"/>
              <a:t>，初相</a:t>
            </a:r>
          </a:p>
        </p:txBody>
      </p:sp>
      <p:graphicFrame>
        <p:nvGraphicFramePr>
          <p:cNvPr id="21583" name="对象 21587"/>
          <p:cNvGraphicFramePr>
            <a:graphicFrameLocks/>
          </p:cNvGraphicFramePr>
          <p:nvPr/>
        </p:nvGraphicFramePr>
        <p:xfrm>
          <a:off x="7583488" y="3429000"/>
          <a:ext cx="322262" cy="381000"/>
        </p:xfrm>
        <a:graphic>
          <a:graphicData uri="http://schemas.openxmlformats.org/presentationml/2006/ole">
            <mc:AlternateContent xmlns:mc="http://schemas.openxmlformats.org/markup-compatibility/2006">
              <mc:Choice xmlns:v="urn:schemas-microsoft-com:vml" Requires="v">
                <p:oleObj spid="_x0000_s18949" r:id="rId28" imgW="139518" imgH="164885" progId="Equation.DSMT4">
                  <p:embed/>
                </p:oleObj>
              </mc:Choice>
              <mc:Fallback>
                <p:oleObj r:id="rId28" imgW="139518" imgH="164885" progId="Equation.DSMT4">
                  <p:embed/>
                  <p:pic>
                    <p:nvPicPr>
                      <p:cNvPr id="0" name="对象 21587"/>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583488" y="3429000"/>
                        <a:ext cx="322262"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1589" name="对象 21588"/>
          <p:cNvGraphicFramePr>
            <a:graphicFrameLocks/>
          </p:cNvGraphicFramePr>
          <p:nvPr/>
        </p:nvGraphicFramePr>
        <p:xfrm>
          <a:off x="5754688" y="3886200"/>
          <a:ext cx="2438400" cy="390525"/>
        </p:xfrm>
        <a:graphic>
          <a:graphicData uri="http://schemas.openxmlformats.org/presentationml/2006/ole">
            <mc:AlternateContent xmlns:mc="http://schemas.openxmlformats.org/markup-compatibility/2006">
              <mc:Choice xmlns:v="urn:schemas-microsoft-com:vml" Requires="v">
                <p:oleObj spid="_x0000_s18950" r:id="rId30" imgW="1104935" imgH="190469" progId="Equation.DSMT4">
                  <p:embed/>
                </p:oleObj>
              </mc:Choice>
              <mc:Fallback>
                <p:oleObj r:id="rId30" imgW="1104935" imgH="190469" progId="Equation.DSMT4">
                  <p:embed/>
                  <p:pic>
                    <p:nvPicPr>
                      <p:cNvPr id="0" name="对象 21588"/>
                      <p:cNvPicPr>
                        <a:picLocks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754688" y="3886200"/>
                        <a:ext cx="24384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1585" name="椭圆 21589"/>
          <p:cNvSpPr>
            <a:spLocks noChangeArrowheads="1"/>
          </p:cNvSpPr>
          <p:nvPr/>
        </p:nvSpPr>
        <p:spPr bwMode="auto">
          <a:xfrm>
            <a:off x="4953000" y="1295400"/>
            <a:ext cx="685800" cy="2514600"/>
          </a:xfrm>
          <a:prstGeom prst="ellipse">
            <a:avLst/>
          </a:prstGeom>
          <a:solidFill>
            <a:schemeClr val="accent1">
              <a:alpha val="0"/>
            </a:schemeClr>
          </a:solidFill>
          <a:ln w="9525">
            <a:solidFill>
              <a:srgbClr val="FF0000"/>
            </a:solidFill>
            <a:round/>
            <a:headEnd/>
            <a:tailEnd/>
          </a:ln>
        </p:spPr>
        <p:txBody>
          <a:bodyPr/>
          <a:lstStyle/>
          <a:p>
            <a:pPr eaLnBrk="1" hangingPunct="1"/>
            <a:endParaRPr lang="zh-CN" altLang="en-US"/>
          </a:p>
        </p:txBody>
      </p:sp>
      <p:sp>
        <p:nvSpPr>
          <p:cNvPr id="21586" name="椭圆 21590"/>
          <p:cNvSpPr>
            <a:spLocks noChangeArrowheads="1"/>
          </p:cNvSpPr>
          <p:nvPr/>
        </p:nvSpPr>
        <p:spPr bwMode="auto">
          <a:xfrm>
            <a:off x="4343400" y="3733800"/>
            <a:ext cx="2057400" cy="2514600"/>
          </a:xfrm>
          <a:prstGeom prst="ellipse">
            <a:avLst/>
          </a:prstGeom>
          <a:solidFill>
            <a:schemeClr val="accent1">
              <a:alpha val="0"/>
            </a:schemeClr>
          </a:solidFill>
          <a:ln w="9525">
            <a:solidFill>
              <a:srgbClr val="FF0000"/>
            </a:solidFill>
            <a:round/>
            <a:headEnd/>
            <a:tailEnd/>
          </a:ln>
        </p:spPr>
        <p:txBody>
          <a:bodyPr/>
          <a:lstStyle/>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559"/>
                                        </p:tgtEl>
                                        <p:attrNameLst>
                                          <p:attrName>style.visibility</p:attrName>
                                        </p:attrNameLst>
                                      </p:cBhvr>
                                      <p:to>
                                        <p:strVal val="visible"/>
                                      </p:to>
                                    </p:set>
                                    <p:anim calcmode="lin" valueType="num">
                                      <p:cBhvr additive="base">
                                        <p:cTn id="7" dur="500" fill="hold"/>
                                        <p:tgtEl>
                                          <p:spTgt spid="21559"/>
                                        </p:tgtEl>
                                        <p:attrNameLst>
                                          <p:attrName>ppt_x</p:attrName>
                                        </p:attrNameLst>
                                      </p:cBhvr>
                                      <p:tavLst>
                                        <p:tav tm="0">
                                          <p:val>
                                            <p:strVal val="#ppt_x"/>
                                          </p:val>
                                        </p:tav>
                                        <p:tav tm="100000">
                                          <p:val>
                                            <p:strVal val="#ppt_x"/>
                                          </p:val>
                                        </p:tav>
                                      </p:tavLst>
                                    </p:anim>
                                    <p:anim calcmode="lin" valueType="num">
                                      <p:cBhvr additive="base">
                                        <p:cTn id="8" dur="500" fill="hold"/>
                                        <p:tgtEl>
                                          <p:spTgt spid="2155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1561"/>
                                        </p:tgtEl>
                                        <p:attrNameLst>
                                          <p:attrName>style.visibility</p:attrName>
                                        </p:attrNameLst>
                                      </p:cBhvr>
                                      <p:to>
                                        <p:strVal val="visible"/>
                                      </p:to>
                                    </p:set>
                                    <p:anim calcmode="lin" valueType="num">
                                      <p:cBhvr additive="base">
                                        <p:cTn id="15" dur="500" fill="hold"/>
                                        <p:tgtEl>
                                          <p:spTgt spid="21561"/>
                                        </p:tgtEl>
                                        <p:attrNameLst>
                                          <p:attrName>ppt_x</p:attrName>
                                        </p:attrNameLst>
                                      </p:cBhvr>
                                      <p:tavLst>
                                        <p:tav tm="0">
                                          <p:val>
                                            <p:strVal val="#ppt_x"/>
                                          </p:val>
                                        </p:tav>
                                        <p:tav tm="100000">
                                          <p:val>
                                            <p:strVal val="#ppt_x"/>
                                          </p:val>
                                        </p:tav>
                                      </p:tavLst>
                                    </p:anim>
                                    <p:anim calcmode="lin" valueType="num">
                                      <p:cBhvr additive="base">
                                        <p:cTn id="16" dur="500" fill="hold"/>
                                        <p:tgtEl>
                                          <p:spTgt spid="2156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1562"/>
                                        </p:tgtEl>
                                        <p:attrNameLst>
                                          <p:attrName>style.visibility</p:attrName>
                                        </p:attrNameLst>
                                      </p:cBhvr>
                                      <p:to>
                                        <p:strVal val="visible"/>
                                      </p:to>
                                    </p:set>
                                    <p:anim calcmode="lin" valueType="num">
                                      <p:cBhvr additive="base">
                                        <p:cTn id="19" dur="500" fill="hold"/>
                                        <p:tgtEl>
                                          <p:spTgt spid="21562"/>
                                        </p:tgtEl>
                                        <p:attrNameLst>
                                          <p:attrName>ppt_x</p:attrName>
                                        </p:attrNameLst>
                                      </p:cBhvr>
                                      <p:tavLst>
                                        <p:tav tm="0">
                                          <p:val>
                                            <p:strVal val="#ppt_x"/>
                                          </p:val>
                                        </p:tav>
                                        <p:tav tm="100000">
                                          <p:val>
                                            <p:strVal val="#ppt_x"/>
                                          </p:val>
                                        </p:tav>
                                      </p:tavLst>
                                    </p:anim>
                                    <p:anim calcmode="lin" valueType="num">
                                      <p:cBhvr additive="base">
                                        <p:cTn id="20" dur="500" fill="hold"/>
                                        <p:tgtEl>
                                          <p:spTgt spid="2156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1564"/>
                                        </p:tgtEl>
                                        <p:attrNameLst>
                                          <p:attrName>style.visibility</p:attrName>
                                        </p:attrNameLst>
                                      </p:cBhvr>
                                      <p:to>
                                        <p:strVal val="visible"/>
                                      </p:to>
                                    </p:set>
                                    <p:anim calcmode="lin" valueType="num">
                                      <p:cBhvr additive="base">
                                        <p:cTn id="27" dur="500" fill="hold"/>
                                        <p:tgtEl>
                                          <p:spTgt spid="21564"/>
                                        </p:tgtEl>
                                        <p:attrNameLst>
                                          <p:attrName>ppt_x</p:attrName>
                                        </p:attrNameLst>
                                      </p:cBhvr>
                                      <p:tavLst>
                                        <p:tav tm="0">
                                          <p:val>
                                            <p:strVal val="#ppt_x"/>
                                          </p:val>
                                        </p:tav>
                                        <p:tav tm="100000">
                                          <p:val>
                                            <p:strVal val="#ppt_x"/>
                                          </p:val>
                                        </p:tav>
                                      </p:tavLst>
                                    </p:anim>
                                    <p:anim calcmode="lin" valueType="num">
                                      <p:cBhvr additive="base">
                                        <p:cTn id="28" dur="500" fill="hold"/>
                                        <p:tgtEl>
                                          <p:spTgt spid="2156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1565"/>
                                        </p:tgtEl>
                                        <p:attrNameLst>
                                          <p:attrName>style.visibility</p:attrName>
                                        </p:attrNameLst>
                                      </p:cBhvr>
                                      <p:to>
                                        <p:strVal val="visible"/>
                                      </p:to>
                                    </p:set>
                                    <p:anim calcmode="lin" valueType="num">
                                      <p:cBhvr additive="base">
                                        <p:cTn id="31" dur="500" fill="hold"/>
                                        <p:tgtEl>
                                          <p:spTgt spid="21565"/>
                                        </p:tgtEl>
                                        <p:attrNameLst>
                                          <p:attrName>ppt_x</p:attrName>
                                        </p:attrNameLst>
                                      </p:cBhvr>
                                      <p:tavLst>
                                        <p:tav tm="0">
                                          <p:val>
                                            <p:strVal val="#ppt_x"/>
                                          </p:val>
                                        </p:tav>
                                        <p:tav tm="100000">
                                          <p:val>
                                            <p:strVal val="#ppt_x"/>
                                          </p:val>
                                        </p:tav>
                                      </p:tavLst>
                                    </p:anim>
                                    <p:anim calcmode="lin" valueType="num">
                                      <p:cBhvr additive="base">
                                        <p:cTn id="32" dur="500" fill="hold"/>
                                        <p:tgtEl>
                                          <p:spTgt spid="2156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1566"/>
                                        </p:tgtEl>
                                        <p:attrNameLst>
                                          <p:attrName>style.visibility</p:attrName>
                                        </p:attrNameLst>
                                      </p:cBhvr>
                                      <p:to>
                                        <p:strVal val="visible"/>
                                      </p:to>
                                    </p:set>
                                    <p:anim calcmode="lin" valueType="num">
                                      <p:cBhvr additive="base">
                                        <p:cTn id="35" dur="500" fill="hold"/>
                                        <p:tgtEl>
                                          <p:spTgt spid="21566"/>
                                        </p:tgtEl>
                                        <p:attrNameLst>
                                          <p:attrName>ppt_x</p:attrName>
                                        </p:attrNameLst>
                                      </p:cBhvr>
                                      <p:tavLst>
                                        <p:tav tm="0">
                                          <p:val>
                                            <p:strVal val="#ppt_x"/>
                                          </p:val>
                                        </p:tav>
                                        <p:tav tm="100000">
                                          <p:val>
                                            <p:strVal val="#ppt_x"/>
                                          </p:val>
                                        </p:tav>
                                      </p:tavLst>
                                    </p:anim>
                                    <p:anim calcmode="lin" valueType="num">
                                      <p:cBhvr additive="base">
                                        <p:cTn id="36" dur="500" fill="hold"/>
                                        <p:tgtEl>
                                          <p:spTgt spid="2156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1567"/>
                                        </p:tgtEl>
                                        <p:attrNameLst>
                                          <p:attrName>style.visibility</p:attrName>
                                        </p:attrNameLst>
                                      </p:cBhvr>
                                      <p:to>
                                        <p:strVal val="visible"/>
                                      </p:to>
                                    </p:set>
                                    <p:anim calcmode="lin" valueType="num">
                                      <p:cBhvr additive="base">
                                        <p:cTn id="39" dur="500" fill="hold"/>
                                        <p:tgtEl>
                                          <p:spTgt spid="21567"/>
                                        </p:tgtEl>
                                        <p:attrNameLst>
                                          <p:attrName>ppt_x</p:attrName>
                                        </p:attrNameLst>
                                      </p:cBhvr>
                                      <p:tavLst>
                                        <p:tav tm="0">
                                          <p:val>
                                            <p:strVal val="#ppt_x"/>
                                          </p:val>
                                        </p:tav>
                                        <p:tav tm="100000">
                                          <p:val>
                                            <p:strVal val="#ppt_x"/>
                                          </p:val>
                                        </p:tav>
                                      </p:tavLst>
                                    </p:anim>
                                    <p:anim calcmode="lin" valueType="num">
                                      <p:cBhvr additive="base">
                                        <p:cTn id="40" dur="500" fill="hold"/>
                                        <p:tgtEl>
                                          <p:spTgt spid="2156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1568"/>
                                        </p:tgtEl>
                                        <p:attrNameLst>
                                          <p:attrName>style.visibility</p:attrName>
                                        </p:attrNameLst>
                                      </p:cBhvr>
                                      <p:to>
                                        <p:strVal val="visible"/>
                                      </p:to>
                                    </p:set>
                                    <p:anim calcmode="lin" valueType="num">
                                      <p:cBhvr additive="base">
                                        <p:cTn id="43" dur="500" fill="hold"/>
                                        <p:tgtEl>
                                          <p:spTgt spid="21568"/>
                                        </p:tgtEl>
                                        <p:attrNameLst>
                                          <p:attrName>ppt_x</p:attrName>
                                        </p:attrNameLst>
                                      </p:cBhvr>
                                      <p:tavLst>
                                        <p:tav tm="0">
                                          <p:val>
                                            <p:strVal val="#ppt_x"/>
                                          </p:val>
                                        </p:tav>
                                        <p:tav tm="100000">
                                          <p:val>
                                            <p:strVal val="#ppt_x"/>
                                          </p:val>
                                        </p:tav>
                                      </p:tavLst>
                                    </p:anim>
                                    <p:anim calcmode="lin" valueType="num">
                                      <p:cBhvr additive="base">
                                        <p:cTn id="44" dur="500" fill="hold"/>
                                        <p:tgtEl>
                                          <p:spTgt spid="2156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1569"/>
                                        </p:tgtEl>
                                        <p:attrNameLst>
                                          <p:attrName>style.visibility</p:attrName>
                                        </p:attrNameLst>
                                      </p:cBhvr>
                                      <p:to>
                                        <p:strVal val="visible"/>
                                      </p:to>
                                    </p:set>
                                    <p:anim calcmode="lin" valueType="num">
                                      <p:cBhvr additive="base">
                                        <p:cTn id="47" dur="500" fill="hold"/>
                                        <p:tgtEl>
                                          <p:spTgt spid="21569"/>
                                        </p:tgtEl>
                                        <p:attrNameLst>
                                          <p:attrName>ppt_x</p:attrName>
                                        </p:attrNameLst>
                                      </p:cBhvr>
                                      <p:tavLst>
                                        <p:tav tm="0">
                                          <p:val>
                                            <p:strVal val="#ppt_x"/>
                                          </p:val>
                                        </p:tav>
                                        <p:tav tm="100000">
                                          <p:val>
                                            <p:strVal val="#ppt_x"/>
                                          </p:val>
                                        </p:tav>
                                      </p:tavLst>
                                    </p:anim>
                                    <p:anim calcmode="lin" valueType="num">
                                      <p:cBhvr additive="base">
                                        <p:cTn id="48" dur="500" fill="hold"/>
                                        <p:tgtEl>
                                          <p:spTgt spid="21569"/>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1570"/>
                                        </p:tgtEl>
                                        <p:attrNameLst>
                                          <p:attrName>style.visibility</p:attrName>
                                        </p:attrNameLst>
                                      </p:cBhvr>
                                      <p:to>
                                        <p:strVal val="visible"/>
                                      </p:to>
                                    </p:set>
                                    <p:anim calcmode="lin" valueType="num">
                                      <p:cBhvr additive="base">
                                        <p:cTn id="51" dur="500" fill="hold"/>
                                        <p:tgtEl>
                                          <p:spTgt spid="21570"/>
                                        </p:tgtEl>
                                        <p:attrNameLst>
                                          <p:attrName>ppt_x</p:attrName>
                                        </p:attrNameLst>
                                      </p:cBhvr>
                                      <p:tavLst>
                                        <p:tav tm="0">
                                          <p:val>
                                            <p:strVal val="#ppt_x"/>
                                          </p:val>
                                        </p:tav>
                                        <p:tav tm="100000">
                                          <p:val>
                                            <p:strVal val="#ppt_x"/>
                                          </p:val>
                                        </p:tav>
                                      </p:tavLst>
                                    </p:anim>
                                    <p:anim calcmode="lin" valueType="num">
                                      <p:cBhvr additive="base">
                                        <p:cTn id="52" dur="500" fill="hold"/>
                                        <p:tgtEl>
                                          <p:spTgt spid="21570"/>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1571"/>
                                        </p:tgtEl>
                                        <p:attrNameLst>
                                          <p:attrName>style.visibility</p:attrName>
                                        </p:attrNameLst>
                                      </p:cBhvr>
                                      <p:to>
                                        <p:strVal val="visible"/>
                                      </p:to>
                                    </p:set>
                                    <p:anim calcmode="lin" valueType="num">
                                      <p:cBhvr additive="base">
                                        <p:cTn id="55" dur="500" fill="hold"/>
                                        <p:tgtEl>
                                          <p:spTgt spid="21571"/>
                                        </p:tgtEl>
                                        <p:attrNameLst>
                                          <p:attrName>ppt_x</p:attrName>
                                        </p:attrNameLst>
                                      </p:cBhvr>
                                      <p:tavLst>
                                        <p:tav tm="0">
                                          <p:val>
                                            <p:strVal val="#ppt_x"/>
                                          </p:val>
                                        </p:tav>
                                        <p:tav tm="100000">
                                          <p:val>
                                            <p:strVal val="#ppt_x"/>
                                          </p:val>
                                        </p:tav>
                                      </p:tavLst>
                                    </p:anim>
                                    <p:anim calcmode="lin" valueType="num">
                                      <p:cBhvr additive="base">
                                        <p:cTn id="56" dur="500" fill="hold"/>
                                        <p:tgtEl>
                                          <p:spTgt spid="21571"/>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21572"/>
                                        </p:tgtEl>
                                        <p:attrNameLst>
                                          <p:attrName>style.visibility</p:attrName>
                                        </p:attrNameLst>
                                      </p:cBhvr>
                                      <p:to>
                                        <p:strVal val="visible"/>
                                      </p:to>
                                    </p:set>
                                    <p:anim calcmode="lin" valueType="num">
                                      <p:cBhvr additive="base">
                                        <p:cTn id="59" dur="500" fill="hold"/>
                                        <p:tgtEl>
                                          <p:spTgt spid="21572"/>
                                        </p:tgtEl>
                                        <p:attrNameLst>
                                          <p:attrName>ppt_x</p:attrName>
                                        </p:attrNameLst>
                                      </p:cBhvr>
                                      <p:tavLst>
                                        <p:tav tm="0">
                                          <p:val>
                                            <p:strVal val="#ppt_x"/>
                                          </p:val>
                                        </p:tav>
                                        <p:tav tm="100000">
                                          <p:val>
                                            <p:strVal val="#ppt_x"/>
                                          </p:val>
                                        </p:tav>
                                      </p:tavLst>
                                    </p:anim>
                                    <p:anim calcmode="lin" valueType="num">
                                      <p:cBhvr additive="base">
                                        <p:cTn id="60" dur="500" fill="hold"/>
                                        <p:tgtEl>
                                          <p:spTgt spid="21572"/>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21573"/>
                                        </p:tgtEl>
                                        <p:attrNameLst>
                                          <p:attrName>style.visibility</p:attrName>
                                        </p:attrNameLst>
                                      </p:cBhvr>
                                      <p:to>
                                        <p:strVal val="visible"/>
                                      </p:to>
                                    </p:set>
                                    <p:anim calcmode="lin" valueType="num">
                                      <p:cBhvr additive="base">
                                        <p:cTn id="63" dur="500" fill="hold"/>
                                        <p:tgtEl>
                                          <p:spTgt spid="21573"/>
                                        </p:tgtEl>
                                        <p:attrNameLst>
                                          <p:attrName>ppt_x</p:attrName>
                                        </p:attrNameLst>
                                      </p:cBhvr>
                                      <p:tavLst>
                                        <p:tav tm="0">
                                          <p:val>
                                            <p:strVal val="#ppt_x"/>
                                          </p:val>
                                        </p:tav>
                                        <p:tav tm="100000">
                                          <p:val>
                                            <p:strVal val="#ppt_x"/>
                                          </p:val>
                                        </p:tav>
                                      </p:tavLst>
                                    </p:anim>
                                    <p:anim calcmode="lin" valueType="num">
                                      <p:cBhvr additive="base">
                                        <p:cTn id="64" dur="500" fill="hold"/>
                                        <p:tgtEl>
                                          <p:spTgt spid="21573"/>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1574"/>
                                        </p:tgtEl>
                                        <p:attrNameLst>
                                          <p:attrName>style.visibility</p:attrName>
                                        </p:attrNameLst>
                                      </p:cBhvr>
                                      <p:to>
                                        <p:strVal val="visible"/>
                                      </p:to>
                                    </p:set>
                                    <p:anim calcmode="lin" valueType="num">
                                      <p:cBhvr additive="base">
                                        <p:cTn id="67" dur="500" fill="hold"/>
                                        <p:tgtEl>
                                          <p:spTgt spid="21574"/>
                                        </p:tgtEl>
                                        <p:attrNameLst>
                                          <p:attrName>ppt_x</p:attrName>
                                        </p:attrNameLst>
                                      </p:cBhvr>
                                      <p:tavLst>
                                        <p:tav tm="0">
                                          <p:val>
                                            <p:strVal val="#ppt_x"/>
                                          </p:val>
                                        </p:tav>
                                        <p:tav tm="100000">
                                          <p:val>
                                            <p:strVal val="#ppt_x"/>
                                          </p:val>
                                        </p:tav>
                                      </p:tavLst>
                                    </p:anim>
                                    <p:anim calcmode="lin" valueType="num">
                                      <p:cBhvr additive="base">
                                        <p:cTn id="68" dur="500" fill="hold"/>
                                        <p:tgtEl>
                                          <p:spTgt spid="21574"/>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21575"/>
                                        </p:tgtEl>
                                        <p:attrNameLst>
                                          <p:attrName>style.visibility</p:attrName>
                                        </p:attrNameLst>
                                      </p:cBhvr>
                                      <p:to>
                                        <p:strVal val="visible"/>
                                      </p:to>
                                    </p:set>
                                    <p:anim calcmode="lin" valueType="num">
                                      <p:cBhvr additive="base">
                                        <p:cTn id="71" dur="500" fill="hold"/>
                                        <p:tgtEl>
                                          <p:spTgt spid="21575"/>
                                        </p:tgtEl>
                                        <p:attrNameLst>
                                          <p:attrName>ppt_x</p:attrName>
                                        </p:attrNameLst>
                                      </p:cBhvr>
                                      <p:tavLst>
                                        <p:tav tm="0">
                                          <p:val>
                                            <p:strVal val="#ppt_x"/>
                                          </p:val>
                                        </p:tav>
                                        <p:tav tm="100000">
                                          <p:val>
                                            <p:strVal val="#ppt_x"/>
                                          </p:val>
                                        </p:tav>
                                      </p:tavLst>
                                    </p:anim>
                                    <p:anim calcmode="lin" valueType="num">
                                      <p:cBhvr additive="base">
                                        <p:cTn id="72" dur="500" fill="hold"/>
                                        <p:tgtEl>
                                          <p:spTgt spid="21575"/>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1576"/>
                                        </p:tgtEl>
                                        <p:attrNameLst>
                                          <p:attrName>style.visibility</p:attrName>
                                        </p:attrNameLst>
                                      </p:cBhvr>
                                      <p:to>
                                        <p:strVal val="visible"/>
                                      </p:to>
                                    </p:set>
                                    <p:anim calcmode="lin" valueType="num">
                                      <p:cBhvr additive="base">
                                        <p:cTn id="75" dur="500" fill="hold"/>
                                        <p:tgtEl>
                                          <p:spTgt spid="21576"/>
                                        </p:tgtEl>
                                        <p:attrNameLst>
                                          <p:attrName>ppt_x</p:attrName>
                                        </p:attrNameLst>
                                      </p:cBhvr>
                                      <p:tavLst>
                                        <p:tav tm="0">
                                          <p:val>
                                            <p:strVal val="#ppt_x"/>
                                          </p:val>
                                        </p:tav>
                                        <p:tav tm="100000">
                                          <p:val>
                                            <p:strVal val="#ppt_x"/>
                                          </p:val>
                                        </p:tav>
                                      </p:tavLst>
                                    </p:anim>
                                    <p:anim calcmode="lin" valueType="num">
                                      <p:cBhvr additive="base">
                                        <p:cTn id="76" dur="500" fill="hold"/>
                                        <p:tgtEl>
                                          <p:spTgt spid="21576"/>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21577"/>
                                        </p:tgtEl>
                                        <p:attrNameLst>
                                          <p:attrName>style.visibility</p:attrName>
                                        </p:attrNameLst>
                                      </p:cBhvr>
                                      <p:to>
                                        <p:strVal val="visible"/>
                                      </p:to>
                                    </p:set>
                                    <p:anim calcmode="lin" valueType="num">
                                      <p:cBhvr additive="base">
                                        <p:cTn id="79" dur="500" fill="hold"/>
                                        <p:tgtEl>
                                          <p:spTgt spid="21577"/>
                                        </p:tgtEl>
                                        <p:attrNameLst>
                                          <p:attrName>ppt_x</p:attrName>
                                        </p:attrNameLst>
                                      </p:cBhvr>
                                      <p:tavLst>
                                        <p:tav tm="0">
                                          <p:val>
                                            <p:strVal val="#ppt_x"/>
                                          </p:val>
                                        </p:tav>
                                        <p:tav tm="100000">
                                          <p:val>
                                            <p:strVal val="#ppt_x"/>
                                          </p:val>
                                        </p:tav>
                                      </p:tavLst>
                                    </p:anim>
                                    <p:anim calcmode="lin" valueType="num">
                                      <p:cBhvr additive="base">
                                        <p:cTn id="80" dur="500" fill="hold"/>
                                        <p:tgtEl>
                                          <p:spTgt spid="21577"/>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21578"/>
                                        </p:tgtEl>
                                        <p:attrNameLst>
                                          <p:attrName>style.visibility</p:attrName>
                                        </p:attrNameLst>
                                      </p:cBhvr>
                                      <p:to>
                                        <p:strVal val="visible"/>
                                      </p:to>
                                    </p:set>
                                    <p:anim calcmode="lin" valueType="num">
                                      <p:cBhvr additive="base">
                                        <p:cTn id="83" dur="500" fill="hold"/>
                                        <p:tgtEl>
                                          <p:spTgt spid="21578"/>
                                        </p:tgtEl>
                                        <p:attrNameLst>
                                          <p:attrName>ppt_x</p:attrName>
                                        </p:attrNameLst>
                                      </p:cBhvr>
                                      <p:tavLst>
                                        <p:tav tm="0">
                                          <p:val>
                                            <p:strVal val="#ppt_x"/>
                                          </p:val>
                                        </p:tav>
                                        <p:tav tm="100000">
                                          <p:val>
                                            <p:strVal val="#ppt_x"/>
                                          </p:val>
                                        </p:tav>
                                      </p:tavLst>
                                    </p:anim>
                                    <p:anim calcmode="lin" valueType="num">
                                      <p:cBhvr additive="base">
                                        <p:cTn id="84" dur="500" fill="hold"/>
                                        <p:tgtEl>
                                          <p:spTgt spid="21578"/>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21579"/>
                                        </p:tgtEl>
                                        <p:attrNameLst>
                                          <p:attrName>style.visibility</p:attrName>
                                        </p:attrNameLst>
                                      </p:cBhvr>
                                      <p:to>
                                        <p:strVal val="visible"/>
                                      </p:to>
                                    </p:set>
                                    <p:anim calcmode="lin" valueType="num">
                                      <p:cBhvr additive="base">
                                        <p:cTn id="87" dur="500" fill="hold"/>
                                        <p:tgtEl>
                                          <p:spTgt spid="21579"/>
                                        </p:tgtEl>
                                        <p:attrNameLst>
                                          <p:attrName>ppt_x</p:attrName>
                                        </p:attrNameLst>
                                      </p:cBhvr>
                                      <p:tavLst>
                                        <p:tav tm="0">
                                          <p:val>
                                            <p:strVal val="#ppt_x"/>
                                          </p:val>
                                        </p:tav>
                                        <p:tav tm="100000">
                                          <p:val>
                                            <p:strVal val="#ppt_x"/>
                                          </p:val>
                                        </p:tav>
                                      </p:tavLst>
                                    </p:anim>
                                    <p:anim calcmode="lin" valueType="num">
                                      <p:cBhvr additive="base">
                                        <p:cTn id="88" dur="500" fill="hold"/>
                                        <p:tgtEl>
                                          <p:spTgt spid="21579"/>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21580"/>
                                        </p:tgtEl>
                                        <p:attrNameLst>
                                          <p:attrName>style.visibility</p:attrName>
                                        </p:attrNameLst>
                                      </p:cBhvr>
                                      <p:to>
                                        <p:strVal val="visible"/>
                                      </p:to>
                                    </p:set>
                                    <p:anim calcmode="lin" valueType="num">
                                      <p:cBhvr additive="base">
                                        <p:cTn id="91" dur="500" fill="hold"/>
                                        <p:tgtEl>
                                          <p:spTgt spid="21580"/>
                                        </p:tgtEl>
                                        <p:attrNameLst>
                                          <p:attrName>ppt_x</p:attrName>
                                        </p:attrNameLst>
                                      </p:cBhvr>
                                      <p:tavLst>
                                        <p:tav tm="0">
                                          <p:val>
                                            <p:strVal val="#ppt_x"/>
                                          </p:val>
                                        </p:tav>
                                        <p:tav tm="100000">
                                          <p:val>
                                            <p:strVal val="#ppt_x"/>
                                          </p:val>
                                        </p:tav>
                                      </p:tavLst>
                                    </p:anim>
                                    <p:anim calcmode="lin" valueType="num">
                                      <p:cBhvr additive="base">
                                        <p:cTn id="92" dur="500" fill="hold"/>
                                        <p:tgtEl>
                                          <p:spTgt spid="21580"/>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21581"/>
                                        </p:tgtEl>
                                        <p:attrNameLst>
                                          <p:attrName>style.visibility</p:attrName>
                                        </p:attrNameLst>
                                      </p:cBhvr>
                                      <p:to>
                                        <p:strVal val="visible"/>
                                      </p:to>
                                    </p:set>
                                    <p:anim calcmode="lin" valueType="num">
                                      <p:cBhvr additive="base">
                                        <p:cTn id="95" dur="500" fill="hold"/>
                                        <p:tgtEl>
                                          <p:spTgt spid="21581"/>
                                        </p:tgtEl>
                                        <p:attrNameLst>
                                          <p:attrName>ppt_x</p:attrName>
                                        </p:attrNameLst>
                                      </p:cBhvr>
                                      <p:tavLst>
                                        <p:tav tm="0">
                                          <p:val>
                                            <p:strVal val="#ppt_x"/>
                                          </p:val>
                                        </p:tav>
                                        <p:tav tm="100000">
                                          <p:val>
                                            <p:strVal val="#ppt_x"/>
                                          </p:val>
                                        </p:tav>
                                      </p:tavLst>
                                    </p:anim>
                                    <p:anim calcmode="lin" valueType="num">
                                      <p:cBhvr additive="base">
                                        <p:cTn id="96" dur="500" fill="hold"/>
                                        <p:tgtEl>
                                          <p:spTgt spid="21581"/>
                                        </p:tgtEl>
                                        <p:attrNameLst>
                                          <p:attrName>ppt_y</p:attrName>
                                        </p:attrNameLst>
                                      </p:cBhvr>
                                      <p:tavLst>
                                        <p:tav tm="0">
                                          <p:val>
                                            <p:strVal val="1+#ppt_h/2"/>
                                          </p:val>
                                        </p:tav>
                                        <p:tav tm="100000">
                                          <p:val>
                                            <p:strVal val="#ppt_y"/>
                                          </p:val>
                                        </p:tav>
                                      </p:tavLst>
                                    </p:anim>
                                  </p:childTnLst>
                                </p:cTn>
                              </p:par>
                            </p:childTnLst>
                          </p:cTn>
                        </p:par>
                      </p:childTnLst>
                    </p:cTn>
                  </p:par>
                  <p:par>
                    <p:cTn id="97" fill="hold" nodeType="clickPar">
                      <p:stCondLst>
                        <p:cond delay="indefinite"/>
                      </p:stCondLst>
                      <p:childTnLst>
                        <p:par>
                          <p:cTn id="98" fill="hold" nodeType="withGroup">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21541"/>
                                        </p:tgtEl>
                                        <p:attrNameLst>
                                          <p:attrName>style.visibility</p:attrName>
                                        </p:attrNameLst>
                                      </p:cBhvr>
                                      <p:to>
                                        <p:strVal val="visible"/>
                                      </p:to>
                                    </p:set>
                                    <p:anim calcmode="lin" valueType="num">
                                      <p:cBhvr additive="base">
                                        <p:cTn id="101" dur="500" fill="hold"/>
                                        <p:tgtEl>
                                          <p:spTgt spid="21541"/>
                                        </p:tgtEl>
                                        <p:attrNameLst>
                                          <p:attrName>ppt_x</p:attrName>
                                        </p:attrNameLst>
                                      </p:cBhvr>
                                      <p:tavLst>
                                        <p:tav tm="0">
                                          <p:val>
                                            <p:strVal val="#ppt_x"/>
                                          </p:val>
                                        </p:tav>
                                        <p:tav tm="100000">
                                          <p:val>
                                            <p:strVal val="#ppt_x"/>
                                          </p:val>
                                        </p:tav>
                                      </p:tavLst>
                                    </p:anim>
                                    <p:anim calcmode="lin" valueType="num">
                                      <p:cBhvr additive="base">
                                        <p:cTn id="102" dur="500" fill="hold"/>
                                        <p:tgtEl>
                                          <p:spTgt spid="21541"/>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21543"/>
                                        </p:tgtEl>
                                        <p:attrNameLst>
                                          <p:attrName>style.visibility</p:attrName>
                                        </p:attrNameLst>
                                      </p:cBhvr>
                                      <p:to>
                                        <p:strVal val="visible"/>
                                      </p:to>
                                    </p:set>
                                    <p:anim calcmode="lin" valueType="num">
                                      <p:cBhvr additive="base">
                                        <p:cTn id="105" dur="500" fill="hold"/>
                                        <p:tgtEl>
                                          <p:spTgt spid="21543"/>
                                        </p:tgtEl>
                                        <p:attrNameLst>
                                          <p:attrName>ppt_x</p:attrName>
                                        </p:attrNameLst>
                                      </p:cBhvr>
                                      <p:tavLst>
                                        <p:tav tm="0">
                                          <p:val>
                                            <p:strVal val="#ppt_x"/>
                                          </p:val>
                                        </p:tav>
                                        <p:tav tm="100000">
                                          <p:val>
                                            <p:strVal val="#ppt_x"/>
                                          </p:val>
                                        </p:tav>
                                      </p:tavLst>
                                    </p:anim>
                                    <p:anim calcmode="lin" valueType="num">
                                      <p:cBhvr additive="base">
                                        <p:cTn id="106" dur="500" fill="hold"/>
                                        <p:tgtEl>
                                          <p:spTgt spid="21543"/>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21545"/>
                                        </p:tgtEl>
                                        <p:attrNameLst>
                                          <p:attrName>style.visibility</p:attrName>
                                        </p:attrNameLst>
                                      </p:cBhvr>
                                      <p:to>
                                        <p:strVal val="visible"/>
                                      </p:to>
                                    </p:set>
                                    <p:anim calcmode="lin" valueType="num">
                                      <p:cBhvr additive="base">
                                        <p:cTn id="109" dur="500" fill="hold"/>
                                        <p:tgtEl>
                                          <p:spTgt spid="21545"/>
                                        </p:tgtEl>
                                        <p:attrNameLst>
                                          <p:attrName>ppt_x</p:attrName>
                                        </p:attrNameLst>
                                      </p:cBhvr>
                                      <p:tavLst>
                                        <p:tav tm="0">
                                          <p:val>
                                            <p:strVal val="#ppt_x"/>
                                          </p:val>
                                        </p:tav>
                                        <p:tav tm="100000">
                                          <p:val>
                                            <p:strVal val="#ppt_x"/>
                                          </p:val>
                                        </p:tav>
                                      </p:tavLst>
                                    </p:anim>
                                    <p:anim calcmode="lin" valueType="num">
                                      <p:cBhvr additive="base">
                                        <p:cTn id="110" dur="500" fill="hold"/>
                                        <p:tgtEl>
                                          <p:spTgt spid="21545"/>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21546"/>
                                        </p:tgtEl>
                                        <p:attrNameLst>
                                          <p:attrName>style.visibility</p:attrName>
                                        </p:attrNameLst>
                                      </p:cBhvr>
                                      <p:to>
                                        <p:strVal val="visible"/>
                                      </p:to>
                                    </p:set>
                                    <p:anim calcmode="lin" valueType="num">
                                      <p:cBhvr additive="base">
                                        <p:cTn id="113" dur="500" fill="hold"/>
                                        <p:tgtEl>
                                          <p:spTgt spid="21546"/>
                                        </p:tgtEl>
                                        <p:attrNameLst>
                                          <p:attrName>ppt_x</p:attrName>
                                        </p:attrNameLst>
                                      </p:cBhvr>
                                      <p:tavLst>
                                        <p:tav tm="0">
                                          <p:val>
                                            <p:strVal val="#ppt_x"/>
                                          </p:val>
                                        </p:tav>
                                        <p:tav tm="100000">
                                          <p:val>
                                            <p:strVal val="#ppt_x"/>
                                          </p:val>
                                        </p:tav>
                                      </p:tavLst>
                                    </p:anim>
                                    <p:anim calcmode="lin" valueType="num">
                                      <p:cBhvr additive="base">
                                        <p:cTn id="114" dur="500" fill="hold"/>
                                        <p:tgtEl>
                                          <p:spTgt spid="21546"/>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21547"/>
                                        </p:tgtEl>
                                        <p:attrNameLst>
                                          <p:attrName>style.visibility</p:attrName>
                                        </p:attrNameLst>
                                      </p:cBhvr>
                                      <p:to>
                                        <p:strVal val="visible"/>
                                      </p:to>
                                    </p:set>
                                    <p:anim calcmode="lin" valueType="num">
                                      <p:cBhvr additive="base">
                                        <p:cTn id="117" dur="500" fill="hold"/>
                                        <p:tgtEl>
                                          <p:spTgt spid="21547"/>
                                        </p:tgtEl>
                                        <p:attrNameLst>
                                          <p:attrName>ppt_x</p:attrName>
                                        </p:attrNameLst>
                                      </p:cBhvr>
                                      <p:tavLst>
                                        <p:tav tm="0">
                                          <p:val>
                                            <p:strVal val="#ppt_x"/>
                                          </p:val>
                                        </p:tav>
                                        <p:tav tm="100000">
                                          <p:val>
                                            <p:strVal val="#ppt_x"/>
                                          </p:val>
                                        </p:tav>
                                      </p:tavLst>
                                    </p:anim>
                                    <p:anim calcmode="lin" valueType="num">
                                      <p:cBhvr additive="base">
                                        <p:cTn id="118" dur="500" fill="hold"/>
                                        <p:tgtEl>
                                          <p:spTgt spid="21547"/>
                                        </p:tgtEl>
                                        <p:attrNameLst>
                                          <p:attrName>ppt_y</p:attrName>
                                        </p:attrNameLst>
                                      </p:cBhvr>
                                      <p:tavLst>
                                        <p:tav tm="0">
                                          <p:val>
                                            <p:strVal val="1+#ppt_h/2"/>
                                          </p:val>
                                        </p:tav>
                                        <p:tav tm="100000">
                                          <p:val>
                                            <p:strVal val="#ppt_y"/>
                                          </p:val>
                                        </p:tav>
                                      </p:tavLst>
                                    </p:anim>
                                  </p:childTnLst>
                                </p:cTn>
                              </p:par>
                              <p:par>
                                <p:cTn id="119" presetID="2" presetClass="entr" presetSubtype="4" fill="hold" nodeType="withEffect">
                                  <p:stCondLst>
                                    <p:cond delay="0"/>
                                  </p:stCondLst>
                                  <p:childTnLst>
                                    <p:set>
                                      <p:cBhvr>
                                        <p:cTn id="120" dur="1" fill="hold">
                                          <p:stCondLst>
                                            <p:cond delay="0"/>
                                          </p:stCondLst>
                                        </p:cTn>
                                        <p:tgtEl>
                                          <p:spTgt spid="21557"/>
                                        </p:tgtEl>
                                        <p:attrNameLst>
                                          <p:attrName>style.visibility</p:attrName>
                                        </p:attrNameLst>
                                      </p:cBhvr>
                                      <p:to>
                                        <p:strVal val="visible"/>
                                      </p:to>
                                    </p:set>
                                    <p:anim calcmode="lin" valueType="num">
                                      <p:cBhvr additive="base">
                                        <p:cTn id="121" dur="500" fill="hold"/>
                                        <p:tgtEl>
                                          <p:spTgt spid="21557"/>
                                        </p:tgtEl>
                                        <p:attrNameLst>
                                          <p:attrName>ppt_x</p:attrName>
                                        </p:attrNameLst>
                                      </p:cBhvr>
                                      <p:tavLst>
                                        <p:tav tm="0">
                                          <p:val>
                                            <p:strVal val="#ppt_x"/>
                                          </p:val>
                                        </p:tav>
                                        <p:tav tm="100000">
                                          <p:val>
                                            <p:strVal val="#ppt_x"/>
                                          </p:val>
                                        </p:tav>
                                      </p:tavLst>
                                    </p:anim>
                                    <p:anim calcmode="lin" valueType="num">
                                      <p:cBhvr additive="base">
                                        <p:cTn id="122" dur="500" fill="hold"/>
                                        <p:tgtEl>
                                          <p:spTgt spid="21557"/>
                                        </p:tgtEl>
                                        <p:attrNameLst>
                                          <p:attrName>ppt_y</p:attrName>
                                        </p:attrNameLst>
                                      </p:cBhvr>
                                      <p:tavLst>
                                        <p:tav tm="0">
                                          <p:val>
                                            <p:strVal val="1+#ppt_h/2"/>
                                          </p:val>
                                        </p:tav>
                                        <p:tav tm="100000">
                                          <p:val>
                                            <p:strVal val="#ppt_y"/>
                                          </p:val>
                                        </p:tav>
                                      </p:tavLst>
                                    </p:anim>
                                  </p:childTnLst>
                                </p:cTn>
                              </p:par>
                              <p:par>
                                <p:cTn id="123" presetID="2" presetClass="entr" presetSubtype="4" fill="hold" nodeType="withEffect">
                                  <p:stCondLst>
                                    <p:cond delay="0"/>
                                  </p:stCondLst>
                                  <p:childTnLst>
                                    <p:set>
                                      <p:cBhvr>
                                        <p:cTn id="124" dur="1" fill="hold">
                                          <p:stCondLst>
                                            <p:cond delay="0"/>
                                          </p:stCondLst>
                                        </p:cTn>
                                        <p:tgtEl>
                                          <p:spTgt spid="21560"/>
                                        </p:tgtEl>
                                        <p:attrNameLst>
                                          <p:attrName>style.visibility</p:attrName>
                                        </p:attrNameLst>
                                      </p:cBhvr>
                                      <p:to>
                                        <p:strVal val="visible"/>
                                      </p:to>
                                    </p:set>
                                    <p:anim calcmode="lin" valueType="num">
                                      <p:cBhvr additive="base">
                                        <p:cTn id="125" dur="500" fill="hold"/>
                                        <p:tgtEl>
                                          <p:spTgt spid="21560"/>
                                        </p:tgtEl>
                                        <p:attrNameLst>
                                          <p:attrName>ppt_x</p:attrName>
                                        </p:attrNameLst>
                                      </p:cBhvr>
                                      <p:tavLst>
                                        <p:tav tm="0">
                                          <p:val>
                                            <p:strVal val="#ppt_x"/>
                                          </p:val>
                                        </p:tav>
                                        <p:tav tm="100000">
                                          <p:val>
                                            <p:strVal val="#ppt_x"/>
                                          </p:val>
                                        </p:tav>
                                      </p:tavLst>
                                    </p:anim>
                                    <p:anim calcmode="lin" valueType="num">
                                      <p:cBhvr additive="base">
                                        <p:cTn id="126" dur="500" fill="hold"/>
                                        <p:tgtEl>
                                          <p:spTgt spid="21560"/>
                                        </p:tgtEl>
                                        <p:attrNameLst>
                                          <p:attrName>ppt_y</p:attrName>
                                        </p:attrNameLst>
                                      </p:cBhvr>
                                      <p:tavLst>
                                        <p:tav tm="0">
                                          <p:val>
                                            <p:strVal val="1+#ppt_h/2"/>
                                          </p:val>
                                        </p:tav>
                                        <p:tav tm="100000">
                                          <p:val>
                                            <p:strVal val="#ppt_y"/>
                                          </p:val>
                                        </p:tav>
                                      </p:tavLst>
                                    </p:anim>
                                  </p:childTnLst>
                                </p:cTn>
                              </p:par>
                            </p:childTnLst>
                          </p:cTn>
                        </p:par>
                      </p:childTnLst>
                    </p:cTn>
                  </p:par>
                  <p:par>
                    <p:cTn id="127" fill="hold" nodeType="clickPar">
                      <p:stCondLst>
                        <p:cond delay="indefinite"/>
                      </p:stCondLst>
                      <p:childTnLst>
                        <p:par>
                          <p:cTn id="128" fill="hold" nodeType="withGroup">
                            <p:stCondLst>
                              <p:cond delay="0"/>
                            </p:stCondLst>
                            <p:childTnLst>
                              <p:par>
                                <p:cTn id="129" presetID="2" presetClass="entr" presetSubtype="4" fill="hold" grpId="0" nodeType="clickEffect">
                                  <p:stCondLst>
                                    <p:cond delay="0"/>
                                  </p:stCondLst>
                                  <p:childTnLst>
                                    <p:set>
                                      <p:cBhvr>
                                        <p:cTn id="130" dur="1" fill="hold">
                                          <p:stCondLst>
                                            <p:cond delay="0"/>
                                          </p:stCondLst>
                                        </p:cTn>
                                        <p:tgtEl>
                                          <p:spTgt spid="21540"/>
                                        </p:tgtEl>
                                        <p:attrNameLst>
                                          <p:attrName>style.visibility</p:attrName>
                                        </p:attrNameLst>
                                      </p:cBhvr>
                                      <p:to>
                                        <p:strVal val="visible"/>
                                      </p:to>
                                    </p:set>
                                    <p:anim calcmode="lin" valueType="num">
                                      <p:cBhvr additive="base">
                                        <p:cTn id="131" dur="500" fill="hold"/>
                                        <p:tgtEl>
                                          <p:spTgt spid="21540"/>
                                        </p:tgtEl>
                                        <p:attrNameLst>
                                          <p:attrName>ppt_x</p:attrName>
                                        </p:attrNameLst>
                                      </p:cBhvr>
                                      <p:tavLst>
                                        <p:tav tm="0">
                                          <p:val>
                                            <p:strVal val="#ppt_x"/>
                                          </p:val>
                                        </p:tav>
                                        <p:tav tm="100000">
                                          <p:val>
                                            <p:strVal val="#ppt_x"/>
                                          </p:val>
                                        </p:tav>
                                      </p:tavLst>
                                    </p:anim>
                                    <p:anim calcmode="lin" valueType="num">
                                      <p:cBhvr additive="base">
                                        <p:cTn id="132" dur="500" fill="hold"/>
                                        <p:tgtEl>
                                          <p:spTgt spid="21540"/>
                                        </p:tgtEl>
                                        <p:attrNameLst>
                                          <p:attrName>ppt_y</p:attrName>
                                        </p:attrNameLst>
                                      </p:cBhvr>
                                      <p:tavLst>
                                        <p:tav tm="0">
                                          <p:val>
                                            <p:strVal val="1+#ppt_h/2"/>
                                          </p:val>
                                        </p:tav>
                                        <p:tav tm="100000">
                                          <p:val>
                                            <p:strVal val="#ppt_y"/>
                                          </p:val>
                                        </p:tav>
                                      </p:tavLst>
                                    </p:anim>
                                  </p:childTnLst>
                                </p:cTn>
                              </p:par>
                              <p:par>
                                <p:cTn id="133" presetID="2" presetClass="entr" presetSubtype="4" fill="hold" grpId="0" nodeType="withEffect">
                                  <p:stCondLst>
                                    <p:cond delay="0"/>
                                  </p:stCondLst>
                                  <p:childTnLst>
                                    <p:set>
                                      <p:cBhvr>
                                        <p:cTn id="134" dur="1" fill="hold">
                                          <p:stCondLst>
                                            <p:cond delay="0"/>
                                          </p:stCondLst>
                                        </p:cTn>
                                        <p:tgtEl>
                                          <p:spTgt spid="21542"/>
                                        </p:tgtEl>
                                        <p:attrNameLst>
                                          <p:attrName>style.visibility</p:attrName>
                                        </p:attrNameLst>
                                      </p:cBhvr>
                                      <p:to>
                                        <p:strVal val="visible"/>
                                      </p:to>
                                    </p:set>
                                    <p:anim calcmode="lin" valueType="num">
                                      <p:cBhvr additive="base">
                                        <p:cTn id="135" dur="500" fill="hold"/>
                                        <p:tgtEl>
                                          <p:spTgt spid="21542"/>
                                        </p:tgtEl>
                                        <p:attrNameLst>
                                          <p:attrName>ppt_x</p:attrName>
                                        </p:attrNameLst>
                                      </p:cBhvr>
                                      <p:tavLst>
                                        <p:tav tm="0">
                                          <p:val>
                                            <p:strVal val="#ppt_x"/>
                                          </p:val>
                                        </p:tav>
                                        <p:tav tm="100000">
                                          <p:val>
                                            <p:strVal val="#ppt_x"/>
                                          </p:val>
                                        </p:tav>
                                      </p:tavLst>
                                    </p:anim>
                                    <p:anim calcmode="lin" valueType="num">
                                      <p:cBhvr additive="base">
                                        <p:cTn id="136" dur="500" fill="hold"/>
                                        <p:tgtEl>
                                          <p:spTgt spid="21542"/>
                                        </p:tgtEl>
                                        <p:attrNameLst>
                                          <p:attrName>ppt_y</p:attrName>
                                        </p:attrNameLst>
                                      </p:cBhvr>
                                      <p:tavLst>
                                        <p:tav tm="0">
                                          <p:val>
                                            <p:strVal val="1+#ppt_h/2"/>
                                          </p:val>
                                        </p:tav>
                                        <p:tav tm="100000">
                                          <p:val>
                                            <p:strVal val="#ppt_y"/>
                                          </p:val>
                                        </p:tav>
                                      </p:tavLst>
                                    </p:anim>
                                  </p:childTnLst>
                                </p:cTn>
                              </p:par>
                              <p:par>
                                <p:cTn id="137" presetID="2" presetClass="entr" presetSubtype="4" fill="hold" grpId="0" nodeType="withEffect">
                                  <p:stCondLst>
                                    <p:cond delay="0"/>
                                  </p:stCondLst>
                                  <p:childTnLst>
                                    <p:set>
                                      <p:cBhvr>
                                        <p:cTn id="138" dur="1" fill="hold">
                                          <p:stCondLst>
                                            <p:cond delay="0"/>
                                          </p:stCondLst>
                                        </p:cTn>
                                        <p:tgtEl>
                                          <p:spTgt spid="21544"/>
                                        </p:tgtEl>
                                        <p:attrNameLst>
                                          <p:attrName>style.visibility</p:attrName>
                                        </p:attrNameLst>
                                      </p:cBhvr>
                                      <p:to>
                                        <p:strVal val="visible"/>
                                      </p:to>
                                    </p:set>
                                    <p:anim calcmode="lin" valueType="num">
                                      <p:cBhvr additive="base">
                                        <p:cTn id="139" dur="500" fill="hold"/>
                                        <p:tgtEl>
                                          <p:spTgt spid="21544"/>
                                        </p:tgtEl>
                                        <p:attrNameLst>
                                          <p:attrName>ppt_x</p:attrName>
                                        </p:attrNameLst>
                                      </p:cBhvr>
                                      <p:tavLst>
                                        <p:tav tm="0">
                                          <p:val>
                                            <p:strVal val="#ppt_x"/>
                                          </p:val>
                                        </p:tav>
                                        <p:tav tm="100000">
                                          <p:val>
                                            <p:strVal val="#ppt_x"/>
                                          </p:val>
                                        </p:tav>
                                      </p:tavLst>
                                    </p:anim>
                                    <p:anim calcmode="lin" valueType="num">
                                      <p:cBhvr additive="base">
                                        <p:cTn id="140" dur="500" fill="hold"/>
                                        <p:tgtEl>
                                          <p:spTgt spid="21544"/>
                                        </p:tgtEl>
                                        <p:attrNameLst>
                                          <p:attrName>ppt_y</p:attrName>
                                        </p:attrNameLst>
                                      </p:cBhvr>
                                      <p:tavLst>
                                        <p:tav tm="0">
                                          <p:val>
                                            <p:strVal val="1+#ppt_h/2"/>
                                          </p:val>
                                        </p:tav>
                                        <p:tav tm="100000">
                                          <p:val>
                                            <p:strVal val="#ppt_y"/>
                                          </p:val>
                                        </p:tav>
                                      </p:tavLst>
                                    </p:anim>
                                  </p:childTnLst>
                                </p:cTn>
                              </p:par>
                              <p:par>
                                <p:cTn id="141" presetID="2" presetClass="entr" presetSubtype="4" fill="hold" grpId="0" nodeType="withEffect">
                                  <p:stCondLst>
                                    <p:cond delay="0"/>
                                  </p:stCondLst>
                                  <p:childTnLst>
                                    <p:set>
                                      <p:cBhvr>
                                        <p:cTn id="142" dur="1" fill="hold">
                                          <p:stCondLst>
                                            <p:cond delay="0"/>
                                          </p:stCondLst>
                                        </p:cTn>
                                        <p:tgtEl>
                                          <p:spTgt spid="21548"/>
                                        </p:tgtEl>
                                        <p:attrNameLst>
                                          <p:attrName>style.visibility</p:attrName>
                                        </p:attrNameLst>
                                      </p:cBhvr>
                                      <p:to>
                                        <p:strVal val="visible"/>
                                      </p:to>
                                    </p:set>
                                    <p:anim calcmode="lin" valueType="num">
                                      <p:cBhvr additive="base">
                                        <p:cTn id="143" dur="500" fill="hold"/>
                                        <p:tgtEl>
                                          <p:spTgt spid="21548"/>
                                        </p:tgtEl>
                                        <p:attrNameLst>
                                          <p:attrName>ppt_x</p:attrName>
                                        </p:attrNameLst>
                                      </p:cBhvr>
                                      <p:tavLst>
                                        <p:tav tm="0">
                                          <p:val>
                                            <p:strVal val="#ppt_x"/>
                                          </p:val>
                                        </p:tav>
                                        <p:tav tm="100000">
                                          <p:val>
                                            <p:strVal val="#ppt_x"/>
                                          </p:val>
                                        </p:tav>
                                      </p:tavLst>
                                    </p:anim>
                                    <p:anim calcmode="lin" valueType="num">
                                      <p:cBhvr additive="base">
                                        <p:cTn id="144" dur="500" fill="hold"/>
                                        <p:tgtEl>
                                          <p:spTgt spid="21548"/>
                                        </p:tgtEl>
                                        <p:attrNameLst>
                                          <p:attrName>ppt_y</p:attrName>
                                        </p:attrNameLst>
                                      </p:cBhvr>
                                      <p:tavLst>
                                        <p:tav tm="0">
                                          <p:val>
                                            <p:strVal val="1+#ppt_h/2"/>
                                          </p:val>
                                        </p:tav>
                                        <p:tav tm="100000">
                                          <p:val>
                                            <p:strVal val="#ppt_y"/>
                                          </p:val>
                                        </p:tav>
                                      </p:tavLst>
                                    </p:anim>
                                  </p:childTnLst>
                                </p:cTn>
                              </p:par>
                              <p:par>
                                <p:cTn id="145" presetID="2" presetClass="entr" presetSubtype="4" fill="hold" grpId="0" nodeType="withEffect">
                                  <p:stCondLst>
                                    <p:cond delay="0"/>
                                  </p:stCondLst>
                                  <p:childTnLst>
                                    <p:set>
                                      <p:cBhvr>
                                        <p:cTn id="146" dur="1" fill="hold">
                                          <p:stCondLst>
                                            <p:cond delay="0"/>
                                          </p:stCondLst>
                                        </p:cTn>
                                        <p:tgtEl>
                                          <p:spTgt spid="21550"/>
                                        </p:tgtEl>
                                        <p:attrNameLst>
                                          <p:attrName>style.visibility</p:attrName>
                                        </p:attrNameLst>
                                      </p:cBhvr>
                                      <p:to>
                                        <p:strVal val="visible"/>
                                      </p:to>
                                    </p:set>
                                    <p:anim calcmode="lin" valueType="num">
                                      <p:cBhvr additive="base">
                                        <p:cTn id="147" dur="500" fill="hold"/>
                                        <p:tgtEl>
                                          <p:spTgt spid="21550"/>
                                        </p:tgtEl>
                                        <p:attrNameLst>
                                          <p:attrName>ppt_x</p:attrName>
                                        </p:attrNameLst>
                                      </p:cBhvr>
                                      <p:tavLst>
                                        <p:tav tm="0">
                                          <p:val>
                                            <p:strVal val="#ppt_x"/>
                                          </p:val>
                                        </p:tav>
                                        <p:tav tm="100000">
                                          <p:val>
                                            <p:strVal val="#ppt_x"/>
                                          </p:val>
                                        </p:tav>
                                      </p:tavLst>
                                    </p:anim>
                                    <p:anim calcmode="lin" valueType="num">
                                      <p:cBhvr additive="base">
                                        <p:cTn id="148" dur="500" fill="hold"/>
                                        <p:tgtEl>
                                          <p:spTgt spid="21550"/>
                                        </p:tgtEl>
                                        <p:attrNameLst>
                                          <p:attrName>ppt_y</p:attrName>
                                        </p:attrNameLst>
                                      </p:cBhvr>
                                      <p:tavLst>
                                        <p:tav tm="0">
                                          <p:val>
                                            <p:strVal val="1+#ppt_h/2"/>
                                          </p:val>
                                        </p:tav>
                                        <p:tav tm="100000">
                                          <p:val>
                                            <p:strVal val="#ppt_y"/>
                                          </p:val>
                                        </p:tav>
                                      </p:tavLst>
                                    </p:anim>
                                  </p:childTnLst>
                                </p:cTn>
                              </p:par>
                              <p:par>
                                <p:cTn id="149" presetID="2" presetClass="entr" presetSubtype="4" fill="hold" grpId="0" nodeType="withEffect">
                                  <p:stCondLst>
                                    <p:cond delay="0"/>
                                  </p:stCondLst>
                                  <p:childTnLst>
                                    <p:set>
                                      <p:cBhvr>
                                        <p:cTn id="150" dur="1" fill="hold">
                                          <p:stCondLst>
                                            <p:cond delay="0"/>
                                          </p:stCondLst>
                                        </p:cTn>
                                        <p:tgtEl>
                                          <p:spTgt spid="21585"/>
                                        </p:tgtEl>
                                        <p:attrNameLst>
                                          <p:attrName>style.visibility</p:attrName>
                                        </p:attrNameLst>
                                      </p:cBhvr>
                                      <p:to>
                                        <p:strVal val="visible"/>
                                      </p:to>
                                    </p:set>
                                    <p:anim calcmode="lin" valueType="num">
                                      <p:cBhvr additive="base">
                                        <p:cTn id="151" dur="500" fill="hold"/>
                                        <p:tgtEl>
                                          <p:spTgt spid="21585"/>
                                        </p:tgtEl>
                                        <p:attrNameLst>
                                          <p:attrName>ppt_x</p:attrName>
                                        </p:attrNameLst>
                                      </p:cBhvr>
                                      <p:tavLst>
                                        <p:tav tm="0">
                                          <p:val>
                                            <p:strVal val="#ppt_x"/>
                                          </p:val>
                                        </p:tav>
                                        <p:tav tm="100000">
                                          <p:val>
                                            <p:strVal val="#ppt_x"/>
                                          </p:val>
                                        </p:tav>
                                      </p:tavLst>
                                    </p:anim>
                                    <p:anim calcmode="lin" valueType="num">
                                      <p:cBhvr additive="base">
                                        <p:cTn id="152" dur="500" fill="hold"/>
                                        <p:tgtEl>
                                          <p:spTgt spid="21585"/>
                                        </p:tgtEl>
                                        <p:attrNameLst>
                                          <p:attrName>ppt_y</p:attrName>
                                        </p:attrNameLst>
                                      </p:cBhvr>
                                      <p:tavLst>
                                        <p:tav tm="0">
                                          <p:val>
                                            <p:strVal val="1+#ppt_h/2"/>
                                          </p:val>
                                        </p:tav>
                                        <p:tav tm="100000">
                                          <p:val>
                                            <p:strVal val="#ppt_y"/>
                                          </p:val>
                                        </p:tav>
                                      </p:tavLst>
                                    </p:anim>
                                  </p:childTnLst>
                                </p:cTn>
                              </p:par>
                              <p:par>
                                <p:cTn id="153" presetID="2" presetClass="entr" presetSubtype="4" fill="hold" grpId="0" nodeType="withEffect">
                                  <p:stCondLst>
                                    <p:cond delay="0"/>
                                  </p:stCondLst>
                                  <p:childTnLst>
                                    <p:set>
                                      <p:cBhvr>
                                        <p:cTn id="154" dur="1" fill="hold">
                                          <p:stCondLst>
                                            <p:cond delay="0"/>
                                          </p:stCondLst>
                                        </p:cTn>
                                        <p:tgtEl>
                                          <p:spTgt spid="21586"/>
                                        </p:tgtEl>
                                        <p:attrNameLst>
                                          <p:attrName>style.visibility</p:attrName>
                                        </p:attrNameLst>
                                      </p:cBhvr>
                                      <p:to>
                                        <p:strVal val="visible"/>
                                      </p:to>
                                    </p:set>
                                    <p:anim calcmode="lin" valueType="num">
                                      <p:cBhvr additive="base">
                                        <p:cTn id="155" dur="500" fill="hold"/>
                                        <p:tgtEl>
                                          <p:spTgt spid="21586"/>
                                        </p:tgtEl>
                                        <p:attrNameLst>
                                          <p:attrName>ppt_x</p:attrName>
                                        </p:attrNameLst>
                                      </p:cBhvr>
                                      <p:tavLst>
                                        <p:tav tm="0">
                                          <p:val>
                                            <p:strVal val="#ppt_x"/>
                                          </p:val>
                                        </p:tav>
                                        <p:tav tm="100000">
                                          <p:val>
                                            <p:strVal val="#ppt_x"/>
                                          </p:val>
                                        </p:tav>
                                      </p:tavLst>
                                    </p:anim>
                                    <p:anim calcmode="lin" valueType="num">
                                      <p:cBhvr additive="base">
                                        <p:cTn id="156" dur="500" fill="hold"/>
                                        <p:tgtEl>
                                          <p:spTgt spid="21586"/>
                                        </p:tgtEl>
                                        <p:attrNameLst>
                                          <p:attrName>ppt_y</p:attrName>
                                        </p:attrNameLst>
                                      </p:cBhvr>
                                      <p:tavLst>
                                        <p:tav tm="0">
                                          <p:val>
                                            <p:strVal val="1+#ppt_h/2"/>
                                          </p:val>
                                        </p:tav>
                                        <p:tav tm="100000">
                                          <p:val>
                                            <p:strVal val="#ppt_y"/>
                                          </p:val>
                                        </p:tav>
                                      </p:tavLst>
                                    </p:anim>
                                  </p:childTnLst>
                                </p:cTn>
                              </p:par>
                            </p:childTnLst>
                          </p:cTn>
                        </p:par>
                      </p:childTnLst>
                    </p:cTn>
                  </p:par>
                  <p:par>
                    <p:cTn id="157" fill="hold" nodeType="clickPar">
                      <p:stCondLst>
                        <p:cond delay="indefinite"/>
                      </p:stCondLst>
                      <p:childTnLst>
                        <p:par>
                          <p:cTn id="158" fill="hold" nodeType="withGroup">
                            <p:stCondLst>
                              <p:cond delay="0"/>
                            </p:stCondLst>
                            <p:childTnLst>
                              <p:par>
                                <p:cTn id="159" presetID="4" presetClass="entr" presetSubtype="16" fill="hold" grpId="0" nodeType="clickEffect">
                                  <p:stCondLst>
                                    <p:cond delay="0"/>
                                  </p:stCondLst>
                                  <p:childTnLst>
                                    <p:set>
                                      <p:cBhvr>
                                        <p:cTn id="160" dur="1" fill="hold">
                                          <p:stCondLst>
                                            <p:cond delay="0"/>
                                          </p:stCondLst>
                                        </p:cTn>
                                        <p:tgtEl>
                                          <p:spTgt spid="21549"/>
                                        </p:tgtEl>
                                        <p:attrNameLst>
                                          <p:attrName>style.visibility</p:attrName>
                                        </p:attrNameLst>
                                      </p:cBhvr>
                                      <p:to>
                                        <p:strVal val="visible"/>
                                      </p:to>
                                    </p:set>
                                    <p:animEffect transition="in" filter="box(in)">
                                      <p:cBhvr>
                                        <p:cTn id="161" dur="2000"/>
                                        <p:tgtEl>
                                          <p:spTgt spid="21549"/>
                                        </p:tgtEl>
                                      </p:cBhvr>
                                    </p:animEffect>
                                  </p:childTnLst>
                                </p:cTn>
                              </p:par>
                              <p:par>
                                <p:cTn id="162" presetID="4" presetClass="entr" presetSubtype="16" fill="hold" grpId="1" nodeType="withEffect">
                                  <p:stCondLst>
                                    <p:cond delay="0"/>
                                  </p:stCondLst>
                                  <p:childTnLst>
                                    <p:set>
                                      <p:cBhvr>
                                        <p:cTn id="163" dur="1" fill="hold">
                                          <p:stCondLst>
                                            <p:cond delay="0"/>
                                          </p:stCondLst>
                                        </p:cTn>
                                        <p:tgtEl>
                                          <p:spTgt spid="21550"/>
                                        </p:tgtEl>
                                        <p:attrNameLst>
                                          <p:attrName>style.visibility</p:attrName>
                                        </p:attrNameLst>
                                      </p:cBhvr>
                                      <p:to>
                                        <p:strVal val="visible"/>
                                      </p:to>
                                    </p:set>
                                    <p:animEffect transition="in" filter="box(in)">
                                      <p:cBhvr>
                                        <p:cTn id="164" dur="2000"/>
                                        <p:tgtEl>
                                          <p:spTgt spid="21550"/>
                                        </p:tgtEl>
                                      </p:cBhvr>
                                    </p:animEffect>
                                  </p:childTnLst>
                                </p:cTn>
                              </p:par>
                              <p:par>
                                <p:cTn id="165" presetID="4" presetClass="entr" presetSubtype="16" fill="hold" nodeType="withEffect">
                                  <p:stCondLst>
                                    <p:cond delay="0"/>
                                  </p:stCondLst>
                                  <p:childTnLst>
                                    <p:set>
                                      <p:cBhvr>
                                        <p:cTn id="166" dur="1" fill="hold">
                                          <p:stCondLst>
                                            <p:cond delay="0"/>
                                          </p:stCondLst>
                                        </p:cTn>
                                        <p:tgtEl>
                                          <p:spTgt spid="21551"/>
                                        </p:tgtEl>
                                        <p:attrNameLst>
                                          <p:attrName>style.visibility</p:attrName>
                                        </p:attrNameLst>
                                      </p:cBhvr>
                                      <p:to>
                                        <p:strVal val="visible"/>
                                      </p:to>
                                    </p:set>
                                    <p:animEffect transition="in" filter="box(in)">
                                      <p:cBhvr>
                                        <p:cTn id="167" dur="2000"/>
                                        <p:tgtEl>
                                          <p:spTgt spid="21551"/>
                                        </p:tgtEl>
                                      </p:cBhvr>
                                    </p:animEffect>
                                  </p:childTnLst>
                                </p:cTn>
                              </p:par>
                              <p:par>
                                <p:cTn id="168" presetID="4" presetClass="entr" presetSubtype="16" fill="hold" nodeType="withEffect">
                                  <p:stCondLst>
                                    <p:cond delay="0"/>
                                  </p:stCondLst>
                                  <p:childTnLst>
                                    <p:set>
                                      <p:cBhvr>
                                        <p:cTn id="169" dur="1" fill="hold">
                                          <p:stCondLst>
                                            <p:cond delay="0"/>
                                          </p:stCondLst>
                                        </p:cTn>
                                        <p:tgtEl>
                                          <p:spTgt spid="21554"/>
                                        </p:tgtEl>
                                        <p:attrNameLst>
                                          <p:attrName>style.visibility</p:attrName>
                                        </p:attrNameLst>
                                      </p:cBhvr>
                                      <p:to>
                                        <p:strVal val="visible"/>
                                      </p:to>
                                    </p:set>
                                    <p:animEffect transition="in" filter="box(in)">
                                      <p:cBhvr>
                                        <p:cTn id="170" dur="2000"/>
                                        <p:tgtEl>
                                          <p:spTgt spid="21554"/>
                                        </p:tgtEl>
                                      </p:cBhvr>
                                    </p:animEffect>
                                  </p:childTnLst>
                                </p:cTn>
                              </p:par>
                              <p:par>
                                <p:cTn id="171" presetID="4" presetClass="entr" presetSubtype="16" fill="hold" grpId="0" nodeType="withEffect">
                                  <p:stCondLst>
                                    <p:cond delay="0"/>
                                  </p:stCondLst>
                                  <p:childTnLst>
                                    <p:set>
                                      <p:cBhvr>
                                        <p:cTn id="172" dur="1" fill="hold">
                                          <p:stCondLst>
                                            <p:cond delay="0"/>
                                          </p:stCondLst>
                                        </p:cTn>
                                        <p:tgtEl>
                                          <p:spTgt spid="21582"/>
                                        </p:tgtEl>
                                        <p:attrNameLst>
                                          <p:attrName>style.visibility</p:attrName>
                                        </p:attrNameLst>
                                      </p:cBhvr>
                                      <p:to>
                                        <p:strVal val="visible"/>
                                      </p:to>
                                    </p:set>
                                    <p:animEffect transition="in" filter="box(in)">
                                      <p:cBhvr>
                                        <p:cTn id="173" dur="2000"/>
                                        <p:tgtEl>
                                          <p:spTgt spid="21582"/>
                                        </p:tgtEl>
                                      </p:cBhvr>
                                    </p:animEffect>
                                  </p:childTnLst>
                                </p:cTn>
                              </p:par>
                              <p:par>
                                <p:cTn id="174" presetID="4" presetClass="entr" presetSubtype="16" fill="hold" nodeType="withEffect">
                                  <p:stCondLst>
                                    <p:cond delay="0"/>
                                  </p:stCondLst>
                                  <p:childTnLst>
                                    <p:set>
                                      <p:cBhvr>
                                        <p:cTn id="175" dur="1" fill="hold">
                                          <p:stCondLst>
                                            <p:cond delay="0"/>
                                          </p:stCondLst>
                                        </p:cTn>
                                        <p:tgtEl>
                                          <p:spTgt spid="21583"/>
                                        </p:tgtEl>
                                        <p:attrNameLst>
                                          <p:attrName>style.visibility</p:attrName>
                                        </p:attrNameLst>
                                      </p:cBhvr>
                                      <p:to>
                                        <p:strVal val="visible"/>
                                      </p:to>
                                    </p:set>
                                    <p:animEffect transition="in" filter="box(in)">
                                      <p:cBhvr>
                                        <p:cTn id="176" dur="2000"/>
                                        <p:tgtEl>
                                          <p:spTgt spid="21583"/>
                                        </p:tgtEl>
                                      </p:cBhvr>
                                    </p:animEffect>
                                  </p:childTnLst>
                                </p:cTn>
                              </p:par>
                              <p:par>
                                <p:cTn id="177" presetID="4" presetClass="entr" presetSubtype="16" fill="hold" nodeType="withEffect">
                                  <p:stCondLst>
                                    <p:cond delay="0"/>
                                  </p:stCondLst>
                                  <p:childTnLst>
                                    <p:set>
                                      <p:cBhvr>
                                        <p:cTn id="178" dur="1" fill="hold">
                                          <p:stCondLst>
                                            <p:cond delay="0"/>
                                          </p:stCondLst>
                                        </p:cTn>
                                        <p:tgtEl>
                                          <p:spTgt spid="21589"/>
                                        </p:tgtEl>
                                        <p:attrNameLst>
                                          <p:attrName>style.visibility</p:attrName>
                                        </p:attrNameLst>
                                      </p:cBhvr>
                                      <p:to>
                                        <p:strVal val="visible"/>
                                      </p:to>
                                    </p:set>
                                    <p:animEffect transition="in" filter="box(in)">
                                      <p:cBhvr>
                                        <p:cTn id="179" dur="2000"/>
                                        <p:tgtEl>
                                          <p:spTgt spid="21589"/>
                                        </p:tgtEl>
                                      </p:cBhvr>
                                    </p:animEffect>
                                  </p:childTnLst>
                                </p:cTn>
                              </p:par>
                              <p:par>
                                <p:cTn id="180" presetID="4" presetClass="entr" presetSubtype="16" fill="hold" grpId="1" nodeType="withEffect">
                                  <p:stCondLst>
                                    <p:cond delay="0"/>
                                  </p:stCondLst>
                                  <p:childTnLst>
                                    <p:set>
                                      <p:cBhvr>
                                        <p:cTn id="181" dur="1" fill="hold">
                                          <p:stCondLst>
                                            <p:cond delay="0"/>
                                          </p:stCondLst>
                                        </p:cTn>
                                        <p:tgtEl>
                                          <p:spTgt spid="21586"/>
                                        </p:tgtEl>
                                        <p:attrNameLst>
                                          <p:attrName>style.visibility</p:attrName>
                                        </p:attrNameLst>
                                      </p:cBhvr>
                                      <p:to>
                                        <p:strVal val="visible"/>
                                      </p:to>
                                    </p:set>
                                    <p:animEffect transition="in" filter="box(in)">
                                      <p:cBhvr>
                                        <p:cTn id="182" dur="2000"/>
                                        <p:tgtEl>
                                          <p:spTgt spid="21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40" grpId="0"/>
      <p:bldP spid="21541" grpId="0"/>
      <p:bldP spid="21542" grpId="0"/>
      <p:bldP spid="21543" grpId="0"/>
      <p:bldP spid="21544" grpId="0"/>
      <p:bldP spid="21545" grpId="0"/>
      <p:bldP spid="21546" grpId="0"/>
      <p:bldP spid="21547" grpId="0"/>
      <p:bldP spid="21548" grpId="0"/>
      <p:bldP spid="21549" grpId="0"/>
      <p:bldP spid="21550" grpId="0"/>
      <p:bldP spid="21550" grpId="1"/>
      <p:bldP spid="21559" grpId="0" animBg="1"/>
      <p:bldP spid="7" grpId="0" animBg="1"/>
      <p:bldP spid="21561" grpId="0" animBg="1"/>
      <p:bldP spid="21562" grpId="0" animBg="1"/>
      <p:bldP spid="8" grpId="0" animBg="1"/>
      <p:bldP spid="21564" grpId="0" animBg="1"/>
      <p:bldP spid="21565" grpId="0" animBg="1"/>
      <p:bldP spid="21566" grpId="0" animBg="1"/>
      <p:bldP spid="21567" grpId="0" animBg="1"/>
      <p:bldP spid="21569" grpId="0"/>
      <p:bldP spid="21574" grpId="0" animBg="1"/>
      <p:bldP spid="21576" grpId="0" animBg="1"/>
      <p:bldP spid="21577" grpId="0" animBg="1"/>
      <p:bldP spid="21579" grpId="0" animBg="1"/>
      <p:bldP spid="21582" grpId="0"/>
      <p:bldP spid="21585" grpId="0" animBg="1"/>
      <p:bldP spid="21586" grpId="0" animBg="1"/>
      <p:bldP spid="21586"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椭圆 22531"/>
          <p:cNvSpPr>
            <a:spLocks noChangeArrowheads="1"/>
          </p:cNvSpPr>
          <p:nvPr/>
        </p:nvSpPr>
        <p:spPr bwMode="auto">
          <a:xfrm>
            <a:off x="2438400" y="1981200"/>
            <a:ext cx="3124200" cy="3048000"/>
          </a:xfrm>
          <a:prstGeom prst="ellipse">
            <a:avLst/>
          </a:prstGeom>
          <a:solidFill>
            <a:schemeClr val="accent1">
              <a:alpha val="0"/>
            </a:schemeClr>
          </a:solidFill>
          <a:ln w="9525">
            <a:solidFill>
              <a:schemeClr val="tx1"/>
            </a:solidFill>
            <a:round/>
            <a:headEnd/>
            <a:tailEnd/>
          </a:ln>
        </p:spPr>
        <p:txBody>
          <a:bodyPr/>
          <a:lstStyle/>
          <a:p>
            <a:pPr eaLnBrk="1" hangingPunct="1"/>
            <a:endParaRPr lang="zh-CN" altLang="en-US"/>
          </a:p>
        </p:txBody>
      </p:sp>
      <p:sp>
        <p:nvSpPr>
          <p:cNvPr id="19459" name="直接连接符 22532"/>
          <p:cNvSpPr>
            <a:spLocks noChangeShapeType="1"/>
          </p:cNvSpPr>
          <p:nvPr/>
        </p:nvSpPr>
        <p:spPr bwMode="auto">
          <a:xfrm>
            <a:off x="3962400" y="3581400"/>
            <a:ext cx="2514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460" name="直接连接符 22533"/>
          <p:cNvSpPr>
            <a:spLocks noChangeShapeType="1"/>
          </p:cNvSpPr>
          <p:nvPr/>
        </p:nvSpPr>
        <p:spPr bwMode="auto">
          <a:xfrm flipV="1">
            <a:off x="3962400" y="2895600"/>
            <a:ext cx="1447800" cy="685800"/>
          </a:xfrm>
          <a:prstGeom prst="line">
            <a:avLst/>
          </a:prstGeom>
          <a:noFill/>
          <a:ln w="28575">
            <a:solidFill>
              <a:srgbClr val="0000FF"/>
            </a:solidFill>
            <a:prstDash val="dash"/>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9461" name="直接连接符 22534"/>
          <p:cNvSpPr>
            <a:spLocks noChangeShapeType="1"/>
          </p:cNvSpPr>
          <p:nvPr/>
        </p:nvSpPr>
        <p:spPr bwMode="auto">
          <a:xfrm flipV="1">
            <a:off x="3962400" y="2133600"/>
            <a:ext cx="685800" cy="1447800"/>
          </a:xfrm>
          <a:prstGeom prst="line">
            <a:avLst/>
          </a:prstGeom>
          <a:noFill/>
          <a:ln w="38100">
            <a:solidFill>
              <a:srgbClr val="0000FF"/>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9462" name="直接连接符 22535"/>
          <p:cNvSpPr>
            <a:spLocks noChangeShapeType="1"/>
          </p:cNvSpPr>
          <p:nvPr/>
        </p:nvSpPr>
        <p:spPr bwMode="auto">
          <a:xfrm flipH="1">
            <a:off x="5391150" y="2895600"/>
            <a:ext cx="19050" cy="274320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63" name="直接连接符 22536"/>
          <p:cNvSpPr>
            <a:spLocks noChangeShapeType="1"/>
          </p:cNvSpPr>
          <p:nvPr/>
        </p:nvSpPr>
        <p:spPr bwMode="auto">
          <a:xfrm>
            <a:off x="4648200" y="2133600"/>
            <a:ext cx="0" cy="342900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64" name="任意多边形 22537"/>
          <p:cNvSpPr>
            <a:spLocks noChangeArrowheads="1"/>
          </p:cNvSpPr>
          <p:nvPr/>
        </p:nvSpPr>
        <p:spPr bwMode="auto">
          <a:xfrm>
            <a:off x="1828800" y="5410200"/>
            <a:ext cx="2667000" cy="228600"/>
          </a:xfrm>
          <a:custGeom>
            <a:avLst/>
            <a:gdLst>
              <a:gd name="T0" fmla="*/ 0 w 4800"/>
              <a:gd name="T1" fmla="*/ 34018390 h 776"/>
              <a:gd name="T2" fmla="*/ 44455556 w 4800"/>
              <a:gd name="T3" fmla="*/ 4859812 h 776"/>
              <a:gd name="T4" fmla="*/ 103729631 w 4800"/>
              <a:gd name="T5" fmla="*/ 63177263 h 776"/>
              <a:gd name="T6" fmla="*/ 163003706 w 4800"/>
              <a:gd name="T7" fmla="*/ 4859812 h 776"/>
              <a:gd name="T8" fmla="*/ 207459263 w 4800"/>
              <a:gd name="T9" fmla="*/ 63177263 h 776"/>
              <a:gd name="T10" fmla="*/ 266733338 w 4800"/>
              <a:gd name="T11" fmla="*/ 4859812 h 776"/>
              <a:gd name="T12" fmla="*/ 326007413 w 4800"/>
              <a:gd name="T13" fmla="*/ 63177263 h 776"/>
              <a:gd name="T14" fmla="*/ 370462969 w 4800"/>
              <a:gd name="T15" fmla="*/ 4859812 h 776"/>
              <a:gd name="T16" fmla="*/ 429737044 w 4800"/>
              <a:gd name="T17" fmla="*/ 63177263 h 776"/>
              <a:gd name="T18" fmla="*/ 489011119 w 4800"/>
              <a:gd name="T19" fmla="*/ 4859812 h 776"/>
              <a:gd name="T20" fmla="*/ 533466675 w 4800"/>
              <a:gd name="T21" fmla="*/ 63177263 h 776"/>
              <a:gd name="T22" fmla="*/ 592740750 w 4800"/>
              <a:gd name="T23" fmla="*/ 4859812 h 776"/>
              <a:gd name="T24" fmla="*/ 637196306 w 4800"/>
              <a:gd name="T25" fmla="*/ 63177263 h 776"/>
              <a:gd name="T26" fmla="*/ 696470381 w 4800"/>
              <a:gd name="T27" fmla="*/ 4859812 h 776"/>
              <a:gd name="T28" fmla="*/ 740925938 w 4800"/>
              <a:gd name="T29" fmla="*/ 63177263 h 776"/>
              <a:gd name="T30" fmla="*/ 800200013 w 4800"/>
              <a:gd name="T31" fmla="*/ 4859812 h 776"/>
              <a:gd name="T32" fmla="*/ 844655569 w 4800"/>
              <a:gd name="T33" fmla="*/ 63177263 h 776"/>
              <a:gd name="T34" fmla="*/ 903929644 w 4800"/>
              <a:gd name="T35" fmla="*/ 4859812 h 776"/>
              <a:gd name="T36" fmla="*/ 948385200 w 4800"/>
              <a:gd name="T37" fmla="*/ 63177263 h 776"/>
              <a:gd name="T38" fmla="*/ 1007659275 w 4800"/>
              <a:gd name="T39" fmla="*/ 4859812 h 776"/>
              <a:gd name="T40" fmla="*/ 1052114831 w 4800"/>
              <a:gd name="T41" fmla="*/ 63177263 h 776"/>
              <a:gd name="T42" fmla="*/ 1111388906 w 4800"/>
              <a:gd name="T43" fmla="*/ 4859812 h 776"/>
              <a:gd name="T44" fmla="*/ 1155844463 w 4800"/>
              <a:gd name="T45" fmla="*/ 63177263 h 776"/>
              <a:gd name="T46" fmla="*/ 1215118538 w 4800"/>
              <a:gd name="T47" fmla="*/ 4859812 h 776"/>
              <a:gd name="T48" fmla="*/ 1259574094 w 4800"/>
              <a:gd name="T49" fmla="*/ 63177263 h 776"/>
              <a:gd name="T50" fmla="*/ 1304029650 w 4800"/>
              <a:gd name="T51" fmla="*/ 4859812 h 776"/>
              <a:gd name="T52" fmla="*/ 1348485206 w 4800"/>
              <a:gd name="T53" fmla="*/ 63177263 h 776"/>
              <a:gd name="T54" fmla="*/ 1392940763 w 4800"/>
              <a:gd name="T55" fmla="*/ 4859812 h 776"/>
              <a:gd name="T56" fmla="*/ 1452214838 w 4800"/>
              <a:gd name="T57" fmla="*/ 63177263 h 776"/>
              <a:gd name="T58" fmla="*/ 1481851875 w 4800"/>
              <a:gd name="T59" fmla="*/ 29852921 h 77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800" h="776">
                <a:moveTo>
                  <a:pt x="0" y="392"/>
                </a:moveTo>
                <a:cubicBezTo>
                  <a:pt x="44" y="196"/>
                  <a:pt x="88" y="0"/>
                  <a:pt x="144" y="56"/>
                </a:cubicBezTo>
                <a:cubicBezTo>
                  <a:pt x="200" y="112"/>
                  <a:pt x="272" y="728"/>
                  <a:pt x="336" y="728"/>
                </a:cubicBezTo>
                <a:cubicBezTo>
                  <a:pt x="400" y="728"/>
                  <a:pt x="472" y="56"/>
                  <a:pt x="528" y="56"/>
                </a:cubicBezTo>
                <a:cubicBezTo>
                  <a:pt x="584" y="56"/>
                  <a:pt x="616" y="728"/>
                  <a:pt x="672" y="728"/>
                </a:cubicBezTo>
                <a:cubicBezTo>
                  <a:pt x="728" y="728"/>
                  <a:pt x="800" y="56"/>
                  <a:pt x="864" y="56"/>
                </a:cubicBezTo>
                <a:cubicBezTo>
                  <a:pt x="928" y="56"/>
                  <a:pt x="1000" y="728"/>
                  <a:pt x="1056" y="728"/>
                </a:cubicBezTo>
                <a:cubicBezTo>
                  <a:pt x="1112" y="728"/>
                  <a:pt x="1144" y="56"/>
                  <a:pt x="1200" y="56"/>
                </a:cubicBezTo>
                <a:cubicBezTo>
                  <a:pt x="1256" y="56"/>
                  <a:pt x="1328" y="728"/>
                  <a:pt x="1392" y="728"/>
                </a:cubicBezTo>
                <a:cubicBezTo>
                  <a:pt x="1456" y="728"/>
                  <a:pt x="1528" y="56"/>
                  <a:pt x="1584" y="56"/>
                </a:cubicBezTo>
                <a:cubicBezTo>
                  <a:pt x="1640" y="56"/>
                  <a:pt x="1672" y="728"/>
                  <a:pt x="1728" y="728"/>
                </a:cubicBezTo>
                <a:cubicBezTo>
                  <a:pt x="1784" y="728"/>
                  <a:pt x="1864" y="56"/>
                  <a:pt x="1920" y="56"/>
                </a:cubicBezTo>
                <a:cubicBezTo>
                  <a:pt x="1976" y="56"/>
                  <a:pt x="2008" y="728"/>
                  <a:pt x="2064" y="728"/>
                </a:cubicBezTo>
                <a:cubicBezTo>
                  <a:pt x="2120" y="728"/>
                  <a:pt x="2200" y="56"/>
                  <a:pt x="2256" y="56"/>
                </a:cubicBezTo>
                <a:cubicBezTo>
                  <a:pt x="2312" y="56"/>
                  <a:pt x="2344" y="728"/>
                  <a:pt x="2400" y="728"/>
                </a:cubicBezTo>
                <a:cubicBezTo>
                  <a:pt x="2456" y="728"/>
                  <a:pt x="2536" y="56"/>
                  <a:pt x="2592" y="56"/>
                </a:cubicBezTo>
                <a:cubicBezTo>
                  <a:pt x="2648" y="56"/>
                  <a:pt x="2680" y="728"/>
                  <a:pt x="2736" y="728"/>
                </a:cubicBezTo>
                <a:cubicBezTo>
                  <a:pt x="2792" y="728"/>
                  <a:pt x="2872" y="56"/>
                  <a:pt x="2928" y="56"/>
                </a:cubicBezTo>
                <a:cubicBezTo>
                  <a:pt x="2984" y="56"/>
                  <a:pt x="3016" y="728"/>
                  <a:pt x="3072" y="728"/>
                </a:cubicBezTo>
                <a:cubicBezTo>
                  <a:pt x="3128" y="728"/>
                  <a:pt x="3208" y="56"/>
                  <a:pt x="3264" y="56"/>
                </a:cubicBezTo>
                <a:cubicBezTo>
                  <a:pt x="3320" y="56"/>
                  <a:pt x="3352" y="728"/>
                  <a:pt x="3408" y="728"/>
                </a:cubicBezTo>
                <a:cubicBezTo>
                  <a:pt x="3464" y="728"/>
                  <a:pt x="3544" y="56"/>
                  <a:pt x="3600" y="56"/>
                </a:cubicBezTo>
                <a:cubicBezTo>
                  <a:pt x="3656" y="56"/>
                  <a:pt x="3688" y="728"/>
                  <a:pt x="3744" y="728"/>
                </a:cubicBezTo>
                <a:cubicBezTo>
                  <a:pt x="3800" y="728"/>
                  <a:pt x="3880" y="56"/>
                  <a:pt x="3936" y="56"/>
                </a:cubicBezTo>
                <a:cubicBezTo>
                  <a:pt x="3992" y="56"/>
                  <a:pt x="4032" y="728"/>
                  <a:pt x="4080" y="728"/>
                </a:cubicBezTo>
                <a:cubicBezTo>
                  <a:pt x="4128" y="728"/>
                  <a:pt x="4176" y="56"/>
                  <a:pt x="4224" y="56"/>
                </a:cubicBezTo>
                <a:cubicBezTo>
                  <a:pt x="4272" y="56"/>
                  <a:pt x="4320" y="728"/>
                  <a:pt x="4368" y="728"/>
                </a:cubicBezTo>
                <a:cubicBezTo>
                  <a:pt x="4416" y="728"/>
                  <a:pt x="4456" y="56"/>
                  <a:pt x="4512" y="56"/>
                </a:cubicBezTo>
                <a:cubicBezTo>
                  <a:pt x="4568" y="56"/>
                  <a:pt x="4656" y="680"/>
                  <a:pt x="4704" y="728"/>
                </a:cubicBezTo>
                <a:cubicBezTo>
                  <a:pt x="4752" y="776"/>
                  <a:pt x="4776" y="560"/>
                  <a:pt x="4800" y="344"/>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465" name="椭圆 22538"/>
          <p:cNvSpPr>
            <a:spLocks noChangeArrowheads="1"/>
          </p:cNvSpPr>
          <p:nvPr/>
        </p:nvSpPr>
        <p:spPr bwMode="auto">
          <a:xfrm>
            <a:off x="4495800" y="5334000"/>
            <a:ext cx="381000" cy="381000"/>
          </a:xfrm>
          <a:prstGeom prst="ellipse">
            <a:avLst/>
          </a:prstGeom>
          <a:solidFill>
            <a:schemeClr val="accent1"/>
          </a:solidFill>
          <a:ln w="9525">
            <a:solidFill>
              <a:schemeClr val="tx1"/>
            </a:solidFill>
            <a:round/>
            <a:headEnd/>
            <a:tailEnd/>
          </a:ln>
        </p:spPr>
        <p:txBody>
          <a:bodyPr/>
          <a:lstStyle/>
          <a:p>
            <a:pPr eaLnBrk="1" hangingPunct="1"/>
            <a:endParaRPr lang="zh-CN" altLang="en-US"/>
          </a:p>
        </p:txBody>
      </p:sp>
      <p:sp>
        <p:nvSpPr>
          <p:cNvPr id="19466" name="直接连接符 22539"/>
          <p:cNvSpPr>
            <a:spLocks noChangeShapeType="1"/>
          </p:cNvSpPr>
          <p:nvPr/>
        </p:nvSpPr>
        <p:spPr bwMode="auto">
          <a:xfrm>
            <a:off x="3962400" y="3581400"/>
            <a:ext cx="0" cy="220980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67" name="直接连接符 22540"/>
          <p:cNvSpPr>
            <a:spLocks noChangeShapeType="1"/>
          </p:cNvSpPr>
          <p:nvPr/>
        </p:nvSpPr>
        <p:spPr bwMode="auto">
          <a:xfrm>
            <a:off x="3962400" y="5791200"/>
            <a:ext cx="2514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468" name="矩形 22541"/>
          <p:cNvSpPr>
            <a:spLocks noChangeArrowheads="1"/>
          </p:cNvSpPr>
          <p:nvPr/>
        </p:nvSpPr>
        <p:spPr bwMode="auto">
          <a:xfrm>
            <a:off x="1676400" y="4724400"/>
            <a:ext cx="152400" cy="1295400"/>
          </a:xfrm>
          <a:prstGeom prst="rect">
            <a:avLst/>
          </a:prstGeom>
          <a:solidFill>
            <a:schemeClr val="accent1"/>
          </a:solidFill>
          <a:ln w="9525">
            <a:solidFill>
              <a:schemeClr val="tx1"/>
            </a:solidFill>
            <a:miter lim="800000"/>
            <a:headEnd/>
            <a:tailEnd/>
          </a:ln>
        </p:spPr>
        <p:txBody>
          <a:bodyPr/>
          <a:lstStyle/>
          <a:p>
            <a:pPr eaLnBrk="1" hangingPunct="1"/>
            <a:endParaRPr lang="zh-CN" altLang="en-US"/>
          </a:p>
        </p:txBody>
      </p:sp>
      <p:sp>
        <p:nvSpPr>
          <p:cNvPr id="19469" name="直接连接符 22542"/>
          <p:cNvSpPr>
            <a:spLocks noChangeShapeType="1"/>
          </p:cNvSpPr>
          <p:nvPr/>
        </p:nvSpPr>
        <p:spPr bwMode="auto">
          <a:xfrm>
            <a:off x="1828800" y="5715000"/>
            <a:ext cx="41910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70" name="直接连接符 22544"/>
          <p:cNvSpPr>
            <a:spLocks noChangeShapeType="1"/>
          </p:cNvSpPr>
          <p:nvPr/>
        </p:nvSpPr>
        <p:spPr bwMode="auto">
          <a:xfrm>
            <a:off x="2438400" y="2438400"/>
            <a:ext cx="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471" name="直接连接符 22546"/>
          <p:cNvSpPr>
            <a:spLocks noChangeShapeType="1"/>
          </p:cNvSpPr>
          <p:nvPr/>
        </p:nvSpPr>
        <p:spPr bwMode="auto">
          <a:xfrm flipH="1" flipV="1">
            <a:off x="3657600" y="1600200"/>
            <a:ext cx="990600" cy="533400"/>
          </a:xfrm>
          <a:prstGeom prst="line">
            <a:avLst/>
          </a:prstGeom>
          <a:noFill/>
          <a:ln w="28575">
            <a:solidFill>
              <a:srgbClr val="80008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9472" name="直接连接符 22547"/>
          <p:cNvSpPr>
            <a:spLocks noChangeShapeType="1"/>
          </p:cNvSpPr>
          <p:nvPr/>
        </p:nvSpPr>
        <p:spPr bwMode="auto">
          <a:xfrm>
            <a:off x="3657600" y="1600200"/>
            <a:ext cx="0" cy="30480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73" name="直接连接符 22548"/>
          <p:cNvSpPr>
            <a:spLocks noChangeShapeType="1"/>
          </p:cNvSpPr>
          <p:nvPr/>
        </p:nvSpPr>
        <p:spPr bwMode="auto">
          <a:xfrm flipH="1">
            <a:off x="4191000" y="2133600"/>
            <a:ext cx="457200" cy="914400"/>
          </a:xfrm>
          <a:prstGeom prst="line">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9474" name="直接连接符 22549"/>
          <p:cNvSpPr>
            <a:spLocks noChangeShapeType="1"/>
          </p:cNvSpPr>
          <p:nvPr/>
        </p:nvSpPr>
        <p:spPr bwMode="auto">
          <a:xfrm flipH="1">
            <a:off x="3657600" y="2133600"/>
            <a:ext cx="990600" cy="0"/>
          </a:xfrm>
          <a:prstGeom prst="line">
            <a:avLst/>
          </a:prstGeom>
          <a:noFill/>
          <a:ln w="28575">
            <a:solidFill>
              <a:srgbClr val="80008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9475" name="直接连接符 22550"/>
          <p:cNvSpPr>
            <a:spLocks noChangeShapeType="1"/>
          </p:cNvSpPr>
          <p:nvPr/>
        </p:nvSpPr>
        <p:spPr bwMode="auto">
          <a:xfrm flipH="1">
            <a:off x="4191000" y="2133600"/>
            <a:ext cx="457200" cy="0"/>
          </a:xfrm>
          <a:prstGeom prst="line">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9476" name="直接连接符 22551"/>
          <p:cNvSpPr>
            <a:spLocks noChangeShapeType="1"/>
          </p:cNvSpPr>
          <p:nvPr/>
        </p:nvSpPr>
        <p:spPr bwMode="auto">
          <a:xfrm flipH="1">
            <a:off x="4191000" y="5486400"/>
            <a:ext cx="457200" cy="0"/>
          </a:xfrm>
          <a:prstGeom prst="line">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9477" name="直接连接符 22552"/>
          <p:cNvSpPr>
            <a:spLocks noChangeShapeType="1"/>
          </p:cNvSpPr>
          <p:nvPr/>
        </p:nvSpPr>
        <p:spPr bwMode="auto">
          <a:xfrm flipH="1">
            <a:off x="3657600" y="5410200"/>
            <a:ext cx="990600" cy="0"/>
          </a:xfrm>
          <a:prstGeom prst="line">
            <a:avLst/>
          </a:prstGeom>
          <a:noFill/>
          <a:ln w="28575">
            <a:solidFill>
              <a:srgbClr val="80008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9478" name="直接连接符 22553"/>
          <p:cNvSpPr>
            <a:spLocks noChangeShapeType="1"/>
          </p:cNvSpPr>
          <p:nvPr/>
        </p:nvSpPr>
        <p:spPr bwMode="auto">
          <a:xfrm>
            <a:off x="3962400" y="5791200"/>
            <a:ext cx="0" cy="2286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79" name="直接连接符 22554"/>
          <p:cNvSpPr>
            <a:spLocks noChangeShapeType="1"/>
          </p:cNvSpPr>
          <p:nvPr/>
        </p:nvSpPr>
        <p:spPr bwMode="auto">
          <a:xfrm>
            <a:off x="4648200" y="5791200"/>
            <a:ext cx="0" cy="22860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80" name="直接连接符 22555"/>
          <p:cNvSpPr>
            <a:spLocks noChangeShapeType="1"/>
          </p:cNvSpPr>
          <p:nvPr/>
        </p:nvSpPr>
        <p:spPr bwMode="auto">
          <a:xfrm>
            <a:off x="3962400" y="5943600"/>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81" name="直接连接符 22556"/>
          <p:cNvSpPr>
            <a:spLocks noChangeShapeType="1"/>
          </p:cNvSpPr>
          <p:nvPr/>
        </p:nvSpPr>
        <p:spPr bwMode="auto">
          <a:xfrm>
            <a:off x="4495800" y="5943600"/>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9482" name="对象 22557"/>
          <p:cNvGraphicFramePr>
            <a:graphicFrameLocks/>
          </p:cNvGraphicFramePr>
          <p:nvPr/>
        </p:nvGraphicFramePr>
        <p:xfrm>
          <a:off x="6096000" y="5410200"/>
          <a:ext cx="341313" cy="374650"/>
        </p:xfrm>
        <a:graphic>
          <a:graphicData uri="http://schemas.openxmlformats.org/presentationml/2006/ole">
            <mc:AlternateContent xmlns:mc="http://schemas.openxmlformats.org/markup-compatibility/2006">
              <mc:Choice xmlns:v="urn:schemas-microsoft-com:vml" Requires="v">
                <p:oleObj spid="_x0000_s20427" r:id="rId3" imgW="126725" imgH="139397" progId="Equation.DSMT4">
                  <p:embed/>
                </p:oleObj>
              </mc:Choice>
              <mc:Fallback>
                <p:oleObj r:id="rId3" imgW="126725" imgH="139397" progId="Equation.DSMT4">
                  <p:embed/>
                  <p:pic>
                    <p:nvPicPr>
                      <p:cNvPr id="0" name="对象 2255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5410200"/>
                        <a:ext cx="3413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483" name="对象 22558"/>
          <p:cNvGraphicFramePr>
            <a:graphicFrameLocks/>
          </p:cNvGraphicFramePr>
          <p:nvPr/>
        </p:nvGraphicFramePr>
        <p:xfrm>
          <a:off x="6172200" y="3200400"/>
          <a:ext cx="341313" cy="374650"/>
        </p:xfrm>
        <a:graphic>
          <a:graphicData uri="http://schemas.openxmlformats.org/presentationml/2006/ole">
            <mc:AlternateContent xmlns:mc="http://schemas.openxmlformats.org/markup-compatibility/2006">
              <mc:Choice xmlns:v="urn:schemas-microsoft-com:vml" Requires="v">
                <p:oleObj spid="_x0000_s20428" r:id="rId5" imgW="126725" imgH="139397" progId="Equation.DSMT4">
                  <p:embed/>
                </p:oleObj>
              </mc:Choice>
              <mc:Fallback>
                <p:oleObj r:id="rId5" imgW="126725" imgH="139397" progId="Equation.DSMT4">
                  <p:embed/>
                  <p:pic>
                    <p:nvPicPr>
                      <p:cNvPr id="0" name="对象 2255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3200400"/>
                        <a:ext cx="3413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484" name="对象 22559"/>
          <p:cNvGraphicFramePr>
            <a:graphicFrameLocks/>
          </p:cNvGraphicFramePr>
          <p:nvPr/>
        </p:nvGraphicFramePr>
        <p:xfrm>
          <a:off x="4114800" y="5791200"/>
          <a:ext cx="341313" cy="374650"/>
        </p:xfrm>
        <a:graphic>
          <a:graphicData uri="http://schemas.openxmlformats.org/presentationml/2006/ole">
            <mc:AlternateContent xmlns:mc="http://schemas.openxmlformats.org/markup-compatibility/2006">
              <mc:Choice xmlns:v="urn:schemas-microsoft-com:vml" Requires="v">
                <p:oleObj spid="_x0000_s20429" r:id="rId6" imgW="126725" imgH="139397" progId="Equation.DSMT4">
                  <p:embed/>
                </p:oleObj>
              </mc:Choice>
              <mc:Fallback>
                <p:oleObj r:id="rId6" imgW="126725" imgH="139397" progId="Equation.DSMT4">
                  <p:embed/>
                  <p:pic>
                    <p:nvPicPr>
                      <p:cNvPr id="0" name="对象 2255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5791200"/>
                        <a:ext cx="3413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485" name="对象 22562"/>
          <p:cNvGraphicFramePr>
            <a:graphicFrameLocks/>
          </p:cNvGraphicFramePr>
          <p:nvPr/>
        </p:nvGraphicFramePr>
        <p:xfrm>
          <a:off x="2038350" y="2438400"/>
          <a:ext cx="381000" cy="349250"/>
        </p:xfrm>
        <a:graphic>
          <a:graphicData uri="http://schemas.openxmlformats.org/presentationml/2006/ole">
            <mc:AlternateContent xmlns:mc="http://schemas.openxmlformats.org/markup-compatibility/2006">
              <mc:Choice xmlns:v="urn:schemas-microsoft-com:vml" Requires="v">
                <p:oleObj spid="_x0000_s20430" r:id="rId7" imgW="152268" imgH="139579" progId="Equation.DSMT4">
                  <p:embed/>
                </p:oleObj>
              </mc:Choice>
              <mc:Fallback>
                <p:oleObj r:id="rId7" imgW="152268" imgH="139579" progId="Equation.DSMT4">
                  <p:embed/>
                  <p:pic>
                    <p:nvPicPr>
                      <p:cNvPr id="0" name="对象 2256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38350" y="2438400"/>
                        <a:ext cx="3810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9486" name="直接连接符 22563"/>
          <p:cNvSpPr>
            <a:spLocks noChangeShapeType="1"/>
          </p:cNvSpPr>
          <p:nvPr/>
        </p:nvSpPr>
        <p:spPr bwMode="auto">
          <a:xfrm>
            <a:off x="4648200" y="2133600"/>
            <a:ext cx="533400" cy="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87" name="任意多边形 22564"/>
          <p:cNvSpPr>
            <a:spLocks noChangeArrowheads="1"/>
          </p:cNvSpPr>
          <p:nvPr/>
        </p:nvSpPr>
        <p:spPr bwMode="auto">
          <a:xfrm flipV="1">
            <a:off x="3486150" y="1676400"/>
            <a:ext cx="304800" cy="76200"/>
          </a:xfrm>
          <a:custGeom>
            <a:avLst/>
            <a:gdLst>
              <a:gd name="T0" fmla="*/ 0 w 41454"/>
              <a:gd name="T1" fmla="*/ 162920 h 21600"/>
              <a:gd name="T2" fmla="*/ 1073307 w 41454"/>
              <a:gd name="T3" fmla="*/ 0 h 21600"/>
              <a:gd name="T4" fmla="*/ 2241060 w 41454"/>
              <a:gd name="T5" fmla="*/ 268817 h 21600"/>
              <a:gd name="T6" fmla="*/ 0 w 41454"/>
              <a:gd name="T7" fmla="*/ 162920 h 21600"/>
              <a:gd name="T8" fmla="*/ 1073307 w 41454"/>
              <a:gd name="T9" fmla="*/ 0 h 21600"/>
              <a:gd name="T10" fmla="*/ 2241060 w 41454"/>
              <a:gd name="T11" fmla="*/ 268817 h 21600"/>
              <a:gd name="T12" fmla="*/ 1073359 w 41454"/>
              <a:gd name="T13" fmla="*/ 268817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1454" h="21600" fill="none">
                <a:moveTo>
                  <a:pt x="0" y="13091"/>
                </a:moveTo>
                <a:cubicBezTo>
                  <a:pt x="3301" y="5389"/>
                  <a:pt x="10948" y="0"/>
                  <a:pt x="19853" y="0"/>
                </a:cubicBezTo>
                <a:cubicBezTo>
                  <a:pt x="31782" y="0"/>
                  <a:pt x="41453" y="9671"/>
                  <a:pt x="41453" y="21600"/>
                </a:cubicBezTo>
              </a:path>
              <a:path w="41454" h="21600" stroke="0">
                <a:moveTo>
                  <a:pt x="0" y="13091"/>
                </a:moveTo>
                <a:cubicBezTo>
                  <a:pt x="3301" y="5389"/>
                  <a:pt x="10948" y="0"/>
                  <a:pt x="19853" y="0"/>
                </a:cubicBezTo>
                <a:cubicBezTo>
                  <a:pt x="31782" y="0"/>
                  <a:pt x="41453" y="9671"/>
                  <a:pt x="41453" y="21600"/>
                </a:cubicBezTo>
                <a:lnTo>
                  <a:pt x="19854" y="21600"/>
                </a:lnTo>
                <a:lnTo>
                  <a:pt x="0" y="13091"/>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488" name="任意多边形 22565"/>
          <p:cNvSpPr>
            <a:spLocks noChangeArrowheads="1"/>
          </p:cNvSpPr>
          <p:nvPr/>
        </p:nvSpPr>
        <p:spPr bwMode="auto">
          <a:xfrm rot="16380767" flipV="1">
            <a:off x="4114800" y="3276600"/>
            <a:ext cx="304800" cy="304800"/>
          </a:xfrm>
          <a:custGeom>
            <a:avLst/>
            <a:gdLst>
              <a:gd name="T0" fmla="*/ 0 w 21600"/>
              <a:gd name="T1" fmla="*/ 0 h 21600"/>
              <a:gd name="T2" fmla="*/ 4301067 w 21600"/>
              <a:gd name="T3" fmla="*/ 4301067 h 21600"/>
              <a:gd name="T4" fmla="*/ 0 w 21600"/>
              <a:gd name="T5" fmla="*/ 0 h 21600"/>
              <a:gd name="T6" fmla="*/ 4301067 w 21600"/>
              <a:gd name="T7" fmla="*/ 4301067 h 21600"/>
              <a:gd name="T8" fmla="*/ 0 w 21600"/>
              <a:gd name="T9" fmla="*/ 4301067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489" name="任意多边形 22566"/>
          <p:cNvSpPr>
            <a:spLocks noChangeArrowheads="1"/>
          </p:cNvSpPr>
          <p:nvPr/>
        </p:nvSpPr>
        <p:spPr bwMode="auto">
          <a:xfrm>
            <a:off x="4419600" y="3352800"/>
            <a:ext cx="88900" cy="228600"/>
          </a:xfrm>
          <a:custGeom>
            <a:avLst/>
            <a:gdLst>
              <a:gd name="T0" fmla="*/ 0 w 56"/>
              <a:gd name="T1" fmla="*/ 0 h 144"/>
              <a:gd name="T2" fmla="*/ 120967500 w 56"/>
              <a:gd name="T3" fmla="*/ 120967500 h 144"/>
              <a:gd name="T4" fmla="*/ 120967500 w 56"/>
              <a:gd name="T5" fmla="*/ 362902500 h 144"/>
              <a:gd name="T6" fmla="*/ 0 60000 65536"/>
              <a:gd name="T7" fmla="*/ 0 60000 65536"/>
              <a:gd name="T8" fmla="*/ 0 60000 65536"/>
            </a:gdLst>
            <a:ahLst/>
            <a:cxnLst>
              <a:cxn ang="T6">
                <a:pos x="T0" y="T1"/>
              </a:cxn>
              <a:cxn ang="T7">
                <a:pos x="T2" y="T3"/>
              </a:cxn>
              <a:cxn ang="T8">
                <a:pos x="T4" y="T5"/>
              </a:cxn>
            </a:cxnLst>
            <a:rect l="0" t="0" r="r" b="b"/>
            <a:pathLst>
              <a:path w="56" h="144">
                <a:moveTo>
                  <a:pt x="0" y="0"/>
                </a:moveTo>
                <a:cubicBezTo>
                  <a:pt x="20" y="12"/>
                  <a:pt x="40" y="24"/>
                  <a:pt x="48" y="48"/>
                </a:cubicBezTo>
                <a:cubicBezTo>
                  <a:pt x="56" y="72"/>
                  <a:pt x="52" y="108"/>
                  <a:pt x="48" y="144"/>
                </a:cubicBezTo>
              </a:path>
            </a:pathLst>
          </a:custGeom>
          <a:noFill/>
          <a:ln w="19050">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490" name="任意多边形 22567"/>
          <p:cNvSpPr>
            <a:spLocks noChangeArrowheads="1"/>
          </p:cNvSpPr>
          <p:nvPr/>
        </p:nvSpPr>
        <p:spPr bwMode="auto">
          <a:xfrm rot="15427500" flipV="1">
            <a:off x="4191000" y="3124200"/>
            <a:ext cx="228600" cy="228600"/>
          </a:xfrm>
          <a:custGeom>
            <a:avLst/>
            <a:gdLst>
              <a:gd name="T0" fmla="*/ 0 w 21600"/>
              <a:gd name="T1" fmla="*/ 0 h 21600"/>
              <a:gd name="T2" fmla="*/ 2419350 w 21600"/>
              <a:gd name="T3" fmla="*/ 2419350 h 21600"/>
              <a:gd name="T4" fmla="*/ 0 w 21600"/>
              <a:gd name="T5" fmla="*/ 0 h 21600"/>
              <a:gd name="T6" fmla="*/ 2419350 w 21600"/>
              <a:gd name="T7" fmla="*/ 2419350 h 21600"/>
              <a:gd name="T8" fmla="*/ 0 w 21600"/>
              <a:gd name="T9" fmla="*/ 241935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noFill/>
          <a:ln w="19050">
            <a:solidFill>
              <a:srgbClr val="99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19491" name="对象 22569"/>
          <p:cNvGraphicFramePr>
            <a:graphicFrameLocks/>
          </p:cNvGraphicFramePr>
          <p:nvPr/>
        </p:nvGraphicFramePr>
        <p:xfrm>
          <a:off x="4476750" y="3276600"/>
          <a:ext cx="322263" cy="381000"/>
        </p:xfrm>
        <a:graphic>
          <a:graphicData uri="http://schemas.openxmlformats.org/presentationml/2006/ole">
            <mc:AlternateContent xmlns:mc="http://schemas.openxmlformats.org/markup-compatibility/2006">
              <mc:Choice xmlns:v="urn:schemas-microsoft-com:vml" Requires="v">
                <p:oleObj spid="_x0000_s20431" r:id="rId9" imgW="139518" imgH="164885" progId="Equation.DSMT4">
                  <p:embed/>
                </p:oleObj>
              </mc:Choice>
              <mc:Fallback>
                <p:oleObj r:id="rId9" imgW="139518" imgH="164885" progId="Equation.DSMT4">
                  <p:embed/>
                  <p:pic>
                    <p:nvPicPr>
                      <p:cNvPr id="0" name="对象 2256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76750" y="3276600"/>
                        <a:ext cx="3222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492" name="对象 22570"/>
          <p:cNvGraphicFramePr>
            <a:graphicFrameLocks/>
          </p:cNvGraphicFramePr>
          <p:nvPr/>
        </p:nvGraphicFramePr>
        <p:xfrm>
          <a:off x="4248150" y="2895600"/>
          <a:ext cx="457200" cy="342900"/>
        </p:xfrm>
        <a:graphic>
          <a:graphicData uri="http://schemas.openxmlformats.org/presentationml/2006/ole">
            <mc:AlternateContent xmlns:mc="http://schemas.openxmlformats.org/markup-compatibility/2006">
              <mc:Choice xmlns:v="urn:schemas-microsoft-com:vml" Requires="v">
                <p:oleObj spid="_x0000_s20432" r:id="rId11" imgW="203024" imgH="152268" progId="Equation.DSMT4">
                  <p:embed/>
                </p:oleObj>
              </mc:Choice>
              <mc:Fallback>
                <p:oleObj r:id="rId11" imgW="203024" imgH="152268" progId="Equation.DSMT4">
                  <p:embed/>
                  <p:pic>
                    <p:nvPicPr>
                      <p:cNvPr id="0" name="对象 22570"/>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48150" y="2895600"/>
                        <a:ext cx="4572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493" name="对象 22571"/>
          <p:cNvGraphicFramePr>
            <a:graphicFrameLocks/>
          </p:cNvGraphicFramePr>
          <p:nvPr/>
        </p:nvGraphicFramePr>
        <p:xfrm>
          <a:off x="3028950" y="3200400"/>
          <a:ext cx="844550" cy="349250"/>
        </p:xfrm>
        <a:graphic>
          <a:graphicData uri="http://schemas.openxmlformats.org/presentationml/2006/ole">
            <mc:AlternateContent xmlns:mc="http://schemas.openxmlformats.org/markup-compatibility/2006">
              <mc:Choice xmlns:v="urn:schemas-microsoft-com:vml" Requires="v">
                <p:oleObj spid="_x0000_s20433" r:id="rId13" imgW="431052" imgH="177492" progId="Equation.DSMT4">
                  <p:embed/>
                </p:oleObj>
              </mc:Choice>
              <mc:Fallback>
                <p:oleObj r:id="rId13" imgW="431052" imgH="177492" progId="Equation.DSMT4">
                  <p:embed/>
                  <p:pic>
                    <p:nvPicPr>
                      <p:cNvPr id="0" name="对象 22571"/>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28950" y="3200400"/>
                        <a:ext cx="84455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9494" name="直接连接符 22572"/>
          <p:cNvSpPr>
            <a:spLocks noChangeShapeType="1"/>
          </p:cNvSpPr>
          <p:nvPr/>
        </p:nvSpPr>
        <p:spPr bwMode="auto">
          <a:xfrm flipH="1">
            <a:off x="3886200" y="3352800"/>
            <a:ext cx="381000" cy="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9495" name="对象 22573"/>
          <p:cNvGraphicFramePr>
            <a:graphicFrameLocks/>
          </p:cNvGraphicFramePr>
          <p:nvPr/>
        </p:nvGraphicFramePr>
        <p:xfrm>
          <a:off x="4400550" y="1489075"/>
          <a:ext cx="1257300" cy="720725"/>
        </p:xfrm>
        <a:graphic>
          <a:graphicData uri="http://schemas.openxmlformats.org/presentationml/2006/ole">
            <mc:AlternateContent xmlns:mc="http://schemas.openxmlformats.org/markup-compatibility/2006">
              <mc:Choice xmlns:v="urn:schemas-microsoft-com:vml" Requires="v">
                <p:oleObj spid="_x0000_s20434" r:id="rId15" imgW="685502" imgH="393529" progId="Equation.DSMT4">
                  <p:embed/>
                </p:oleObj>
              </mc:Choice>
              <mc:Fallback>
                <p:oleObj r:id="rId15" imgW="685502" imgH="393529" progId="Equation.DSMT4">
                  <p:embed/>
                  <p:pic>
                    <p:nvPicPr>
                      <p:cNvPr id="0" name="对象 22573"/>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00550" y="1489075"/>
                        <a:ext cx="12573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496" name="对象 22574"/>
          <p:cNvGraphicFramePr>
            <a:graphicFrameLocks/>
          </p:cNvGraphicFramePr>
          <p:nvPr/>
        </p:nvGraphicFramePr>
        <p:xfrm>
          <a:off x="3790950" y="1295400"/>
          <a:ext cx="1143000" cy="479425"/>
        </p:xfrm>
        <a:graphic>
          <a:graphicData uri="http://schemas.openxmlformats.org/presentationml/2006/ole">
            <mc:AlternateContent xmlns:mc="http://schemas.openxmlformats.org/markup-compatibility/2006">
              <mc:Choice xmlns:v="urn:schemas-microsoft-com:vml" Requires="v">
                <p:oleObj spid="_x0000_s20435" r:id="rId17" imgW="545863" imgH="228501" progId="Equation.DSMT4">
                  <p:embed/>
                </p:oleObj>
              </mc:Choice>
              <mc:Fallback>
                <p:oleObj r:id="rId17" imgW="545863" imgH="228501" progId="Equation.DSMT4">
                  <p:embed/>
                  <p:pic>
                    <p:nvPicPr>
                      <p:cNvPr id="0" name="对象 22574"/>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790950" y="1295400"/>
                        <a:ext cx="114300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497" name="对象 22575"/>
          <p:cNvGraphicFramePr>
            <a:graphicFrameLocks/>
          </p:cNvGraphicFramePr>
          <p:nvPr/>
        </p:nvGraphicFramePr>
        <p:xfrm>
          <a:off x="3028950" y="2633663"/>
          <a:ext cx="1238250" cy="490537"/>
        </p:xfrm>
        <a:graphic>
          <a:graphicData uri="http://schemas.openxmlformats.org/presentationml/2006/ole">
            <mc:AlternateContent xmlns:mc="http://schemas.openxmlformats.org/markup-compatibility/2006">
              <mc:Choice xmlns:v="urn:schemas-microsoft-com:vml" Requires="v">
                <p:oleObj spid="_x0000_s20436" r:id="rId19" imgW="609336" imgH="241195" progId="Equation.DSMT4">
                  <p:embed/>
                </p:oleObj>
              </mc:Choice>
              <mc:Fallback>
                <p:oleObj r:id="rId19" imgW="609336" imgH="241195" progId="Equation.DSMT4">
                  <p:embed/>
                  <p:pic>
                    <p:nvPicPr>
                      <p:cNvPr id="0" name="对象 22575"/>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028950" y="2633663"/>
                        <a:ext cx="1238250"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498" name="对象 22576"/>
          <p:cNvGraphicFramePr>
            <a:graphicFrameLocks/>
          </p:cNvGraphicFramePr>
          <p:nvPr/>
        </p:nvGraphicFramePr>
        <p:xfrm>
          <a:off x="5086350" y="2133600"/>
          <a:ext cx="2286000" cy="463550"/>
        </p:xfrm>
        <a:graphic>
          <a:graphicData uri="http://schemas.openxmlformats.org/presentationml/2006/ole">
            <mc:AlternateContent xmlns:mc="http://schemas.openxmlformats.org/markup-compatibility/2006">
              <mc:Choice xmlns:v="urn:schemas-microsoft-com:vml" Requires="v">
                <p:oleObj spid="_x0000_s20437" r:id="rId21" imgW="1333500" imgH="228600" progId="Equation.DSMT4">
                  <p:embed/>
                </p:oleObj>
              </mc:Choice>
              <mc:Fallback>
                <p:oleObj r:id="rId21" imgW="1333500" imgH="228600" progId="Equation.DSMT4">
                  <p:embed/>
                  <p:pic>
                    <p:nvPicPr>
                      <p:cNvPr id="0" name="对象 22576"/>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086350" y="2133600"/>
                        <a:ext cx="228600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9499" name="直接连接符 22577"/>
          <p:cNvSpPr>
            <a:spLocks noChangeShapeType="1"/>
          </p:cNvSpPr>
          <p:nvPr/>
        </p:nvSpPr>
        <p:spPr bwMode="auto">
          <a:xfrm>
            <a:off x="4343400" y="2133600"/>
            <a:ext cx="819150" cy="22860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9500" name="对象 22578"/>
          <p:cNvGraphicFramePr>
            <a:graphicFrameLocks/>
          </p:cNvGraphicFramePr>
          <p:nvPr/>
        </p:nvGraphicFramePr>
        <p:xfrm>
          <a:off x="2571750" y="609600"/>
          <a:ext cx="4413250" cy="788988"/>
        </p:xfrm>
        <a:graphic>
          <a:graphicData uri="http://schemas.openxmlformats.org/presentationml/2006/ole">
            <mc:AlternateContent xmlns:mc="http://schemas.openxmlformats.org/markup-compatibility/2006">
              <mc:Choice xmlns:v="urn:schemas-microsoft-com:vml" Requires="v">
                <p:oleObj spid="_x0000_s20438" r:id="rId23" imgW="2576982" imgH="393529" progId="Equation.DSMT4">
                  <p:embed/>
                </p:oleObj>
              </mc:Choice>
              <mc:Fallback>
                <p:oleObj r:id="rId23" imgW="2576982" imgH="393529" progId="Equation.DSMT4">
                  <p:embed/>
                  <p:pic>
                    <p:nvPicPr>
                      <p:cNvPr id="0" name="对象 22578"/>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571750" y="609600"/>
                        <a:ext cx="4413250" cy="78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9501" name="直接连接符 22579"/>
          <p:cNvSpPr>
            <a:spLocks noChangeShapeType="1"/>
          </p:cNvSpPr>
          <p:nvPr/>
        </p:nvSpPr>
        <p:spPr bwMode="auto">
          <a:xfrm flipH="1" flipV="1">
            <a:off x="3714750" y="1143000"/>
            <a:ext cx="171450" cy="99060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02" name="直接连接符 22580"/>
          <p:cNvSpPr>
            <a:spLocks noChangeShapeType="1"/>
          </p:cNvSpPr>
          <p:nvPr/>
        </p:nvSpPr>
        <p:spPr bwMode="auto">
          <a:xfrm>
            <a:off x="3962400" y="6096000"/>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03" name="直接连接符 22581"/>
          <p:cNvSpPr>
            <a:spLocks noChangeShapeType="1"/>
          </p:cNvSpPr>
          <p:nvPr/>
        </p:nvSpPr>
        <p:spPr bwMode="auto">
          <a:xfrm>
            <a:off x="5562600" y="3581400"/>
            <a:ext cx="0" cy="259080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04" name="直接连接符 22582"/>
          <p:cNvSpPr>
            <a:spLocks noChangeShapeType="1"/>
          </p:cNvSpPr>
          <p:nvPr/>
        </p:nvSpPr>
        <p:spPr bwMode="auto">
          <a:xfrm>
            <a:off x="5257800" y="6096000"/>
            <a:ext cx="30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505" name="直接连接符 22583"/>
          <p:cNvSpPr>
            <a:spLocks noChangeShapeType="1"/>
          </p:cNvSpPr>
          <p:nvPr/>
        </p:nvSpPr>
        <p:spPr bwMode="auto">
          <a:xfrm>
            <a:off x="3962400" y="5791200"/>
            <a:ext cx="0" cy="38100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9506" name="对象 22585"/>
          <p:cNvGraphicFramePr>
            <a:graphicFrameLocks/>
          </p:cNvGraphicFramePr>
          <p:nvPr/>
        </p:nvGraphicFramePr>
        <p:xfrm>
          <a:off x="3567113" y="2139950"/>
          <a:ext cx="306387" cy="374650"/>
        </p:xfrm>
        <a:graphic>
          <a:graphicData uri="http://schemas.openxmlformats.org/presentationml/2006/ole">
            <mc:AlternateContent xmlns:mc="http://schemas.openxmlformats.org/markup-compatibility/2006">
              <mc:Choice xmlns:v="urn:schemas-microsoft-com:vml" Requires="v">
                <p:oleObj spid="_x0000_s20439" r:id="rId25" imgW="114102" imgH="139458" progId="Equation.DSMT4">
                  <p:embed/>
                </p:oleObj>
              </mc:Choice>
              <mc:Fallback>
                <p:oleObj r:id="rId25" imgW="114102" imgH="139458" progId="Equation.DSMT4">
                  <p:embed/>
                  <p:pic>
                    <p:nvPicPr>
                      <p:cNvPr id="0" name="对象 22585"/>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567113" y="2139950"/>
                        <a:ext cx="306387"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507" name="对象 22586"/>
          <p:cNvGraphicFramePr>
            <a:graphicFrameLocks/>
          </p:cNvGraphicFramePr>
          <p:nvPr/>
        </p:nvGraphicFramePr>
        <p:xfrm>
          <a:off x="4095750" y="2133600"/>
          <a:ext cx="346075" cy="381000"/>
        </p:xfrm>
        <a:graphic>
          <a:graphicData uri="http://schemas.openxmlformats.org/presentationml/2006/ole">
            <mc:AlternateContent xmlns:mc="http://schemas.openxmlformats.org/markup-compatibility/2006">
              <mc:Choice xmlns:v="urn:schemas-microsoft-com:vml" Requires="v">
                <p:oleObj spid="_x0000_s20440" r:id="rId27" imgW="126725" imgH="139397" progId="Equation.DSMT4">
                  <p:embed/>
                </p:oleObj>
              </mc:Choice>
              <mc:Fallback>
                <p:oleObj r:id="rId27" imgW="126725" imgH="139397" progId="Equation.DSMT4">
                  <p:embed/>
                  <p:pic>
                    <p:nvPicPr>
                      <p:cNvPr id="0" name="对象 22586"/>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095750" y="2133600"/>
                        <a:ext cx="3460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508" name="对象 22587"/>
          <p:cNvGraphicFramePr>
            <a:graphicFrameLocks/>
          </p:cNvGraphicFramePr>
          <p:nvPr/>
        </p:nvGraphicFramePr>
        <p:xfrm>
          <a:off x="3595688" y="5105400"/>
          <a:ext cx="306387" cy="374650"/>
        </p:xfrm>
        <a:graphic>
          <a:graphicData uri="http://schemas.openxmlformats.org/presentationml/2006/ole">
            <mc:AlternateContent xmlns:mc="http://schemas.openxmlformats.org/markup-compatibility/2006">
              <mc:Choice xmlns:v="urn:schemas-microsoft-com:vml" Requires="v">
                <p:oleObj spid="_x0000_s20441" r:id="rId29" imgW="114102" imgH="139458" progId="Equation.DSMT4">
                  <p:embed/>
                </p:oleObj>
              </mc:Choice>
              <mc:Fallback>
                <p:oleObj r:id="rId29" imgW="114102" imgH="139458" progId="Equation.DSMT4">
                  <p:embed/>
                  <p:pic>
                    <p:nvPicPr>
                      <p:cNvPr id="0" name="对象 22587"/>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595688" y="5105400"/>
                        <a:ext cx="306387"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509" name="对象 22588"/>
          <p:cNvGraphicFramePr>
            <a:graphicFrameLocks/>
          </p:cNvGraphicFramePr>
          <p:nvPr/>
        </p:nvGraphicFramePr>
        <p:xfrm>
          <a:off x="4857750" y="5867400"/>
          <a:ext cx="422275" cy="457200"/>
        </p:xfrm>
        <a:graphic>
          <a:graphicData uri="http://schemas.openxmlformats.org/presentationml/2006/ole">
            <mc:AlternateContent xmlns:mc="http://schemas.openxmlformats.org/markup-compatibility/2006">
              <mc:Choice xmlns:v="urn:schemas-microsoft-com:vml" Requires="v">
                <p:oleObj spid="_x0000_s20442" r:id="rId30" imgW="152202" imgH="164885" progId="Equation.DSMT4">
                  <p:embed/>
                </p:oleObj>
              </mc:Choice>
              <mc:Fallback>
                <p:oleObj r:id="rId30" imgW="152202" imgH="164885" progId="Equation.DSMT4">
                  <p:embed/>
                  <p:pic>
                    <p:nvPicPr>
                      <p:cNvPr id="0" name="对象 22588"/>
                      <p:cNvPicPr>
                        <a:picLocks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857750" y="5867400"/>
                        <a:ext cx="422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510" name="对象 22589"/>
          <p:cNvGraphicFramePr>
            <a:graphicFrameLocks/>
          </p:cNvGraphicFramePr>
          <p:nvPr/>
        </p:nvGraphicFramePr>
        <p:xfrm>
          <a:off x="4171950" y="5486400"/>
          <a:ext cx="341313" cy="374650"/>
        </p:xfrm>
        <a:graphic>
          <a:graphicData uri="http://schemas.openxmlformats.org/presentationml/2006/ole">
            <mc:AlternateContent xmlns:mc="http://schemas.openxmlformats.org/markup-compatibility/2006">
              <mc:Choice xmlns:v="urn:schemas-microsoft-com:vml" Requires="v">
                <p:oleObj spid="_x0000_s20443" r:id="rId32" imgW="126725" imgH="139397" progId="Equation.DSMT4">
                  <p:embed/>
                </p:oleObj>
              </mc:Choice>
              <mc:Fallback>
                <p:oleObj r:id="rId32" imgW="126725" imgH="139397" progId="Equation.DSMT4">
                  <p:embed/>
                  <p:pic>
                    <p:nvPicPr>
                      <p:cNvPr id="0" name="对象 22589"/>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171950" y="5486400"/>
                        <a:ext cx="3413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511" name="对象 22590"/>
          <p:cNvGraphicFramePr>
            <a:graphicFrameLocks/>
          </p:cNvGraphicFramePr>
          <p:nvPr/>
        </p:nvGraphicFramePr>
        <p:xfrm>
          <a:off x="3714750" y="3581400"/>
          <a:ext cx="271463" cy="317500"/>
        </p:xfrm>
        <a:graphic>
          <a:graphicData uri="http://schemas.openxmlformats.org/presentationml/2006/ole">
            <mc:AlternateContent xmlns:mc="http://schemas.openxmlformats.org/markup-compatibility/2006">
              <mc:Choice xmlns:v="urn:schemas-microsoft-com:vml" Requires="v">
                <p:oleObj spid="_x0000_s20444" r:id="rId33" imgW="152136" imgH="177492" progId="Equation.DSMT4">
                  <p:embed/>
                </p:oleObj>
              </mc:Choice>
              <mc:Fallback>
                <p:oleObj r:id="rId33" imgW="152136" imgH="177492" progId="Equation.DSMT4">
                  <p:embed/>
                  <p:pic>
                    <p:nvPicPr>
                      <p:cNvPr id="0" name="对象 22590"/>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714750" y="3581400"/>
                        <a:ext cx="2714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512" name="对象 22591"/>
          <p:cNvGraphicFramePr>
            <a:graphicFrameLocks/>
          </p:cNvGraphicFramePr>
          <p:nvPr/>
        </p:nvGraphicFramePr>
        <p:xfrm>
          <a:off x="3657600" y="5715000"/>
          <a:ext cx="271463" cy="317500"/>
        </p:xfrm>
        <a:graphic>
          <a:graphicData uri="http://schemas.openxmlformats.org/presentationml/2006/ole">
            <mc:AlternateContent xmlns:mc="http://schemas.openxmlformats.org/markup-compatibility/2006">
              <mc:Choice xmlns:v="urn:schemas-microsoft-com:vml" Requires="v">
                <p:oleObj spid="_x0000_s20445" r:id="rId35" imgW="152136" imgH="177492" progId="Equation.DSMT4">
                  <p:embed/>
                </p:oleObj>
              </mc:Choice>
              <mc:Fallback>
                <p:oleObj r:id="rId35" imgW="152136" imgH="177492" progId="Equation.DSMT4">
                  <p:embed/>
                  <p:pic>
                    <p:nvPicPr>
                      <p:cNvPr id="0" name="对象 22591"/>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657600" y="5715000"/>
                        <a:ext cx="2714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513" name="对象 22593"/>
          <p:cNvGraphicFramePr>
            <a:graphicFrameLocks/>
          </p:cNvGraphicFramePr>
          <p:nvPr/>
        </p:nvGraphicFramePr>
        <p:xfrm>
          <a:off x="5314950" y="2590800"/>
          <a:ext cx="400050" cy="533400"/>
        </p:xfrm>
        <a:graphic>
          <a:graphicData uri="http://schemas.openxmlformats.org/presentationml/2006/ole">
            <mc:AlternateContent xmlns:mc="http://schemas.openxmlformats.org/markup-compatibility/2006">
              <mc:Choice xmlns:v="urn:schemas-microsoft-com:vml" Requires="v">
                <p:oleObj spid="_x0000_s20446" r:id="rId36" imgW="152268" imgH="203024" progId="Equation.DSMT4">
                  <p:embed/>
                </p:oleObj>
              </mc:Choice>
              <mc:Fallback>
                <p:oleObj r:id="rId36" imgW="152268" imgH="203024" progId="Equation.DSMT4">
                  <p:embed/>
                  <p:pic>
                    <p:nvPicPr>
                      <p:cNvPr id="0" name="对象 22593"/>
                      <p:cNvPicPr>
                        <a:picLocks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5314950" y="2590800"/>
                        <a:ext cx="4000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514" name="对象 22594"/>
          <p:cNvGraphicFramePr>
            <a:graphicFrameLocks/>
          </p:cNvGraphicFramePr>
          <p:nvPr/>
        </p:nvGraphicFramePr>
        <p:xfrm>
          <a:off x="4552950" y="2209800"/>
          <a:ext cx="400050" cy="533400"/>
        </p:xfrm>
        <a:graphic>
          <a:graphicData uri="http://schemas.openxmlformats.org/presentationml/2006/ole">
            <mc:AlternateContent xmlns:mc="http://schemas.openxmlformats.org/markup-compatibility/2006">
              <mc:Choice xmlns:v="urn:schemas-microsoft-com:vml" Requires="v">
                <p:oleObj spid="_x0000_s20447" r:id="rId38" imgW="152268" imgH="203024" progId="Equation.DSMT4">
                  <p:embed/>
                </p:oleObj>
              </mc:Choice>
              <mc:Fallback>
                <p:oleObj r:id="rId38" imgW="152268" imgH="203024" progId="Equation.DSMT4">
                  <p:embed/>
                  <p:pic>
                    <p:nvPicPr>
                      <p:cNvPr id="0" name="对象 22594"/>
                      <p:cNvPicPr>
                        <a:picLocks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4552950" y="2209800"/>
                        <a:ext cx="4000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9515" name="任意多边形 22595"/>
          <p:cNvSpPr>
            <a:spLocks noChangeArrowheads="1"/>
          </p:cNvSpPr>
          <p:nvPr/>
        </p:nvSpPr>
        <p:spPr bwMode="auto">
          <a:xfrm rot="-1770348">
            <a:off x="4476750" y="1905000"/>
            <a:ext cx="304800" cy="304800"/>
          </a:xfrm>
          <a:custGeom>
            <a:avLst/>
            <a:gdLst>
              <a:gd name="T0" fmla="*/ 0 w 21600"/>
              <a:gd name="T1" fmla="*/ 0 h 21600"/>
              <a:gd name="T2" fmla="*/ 4301067 w 21600"/>
              <a:gd name="T3" fmla="*/ 4301067 h 21600"/>
              <a:gd name="T4" fmla="*/ 0 w 21600"/>
              <a:gd name="T5" fmla="*/ 0 h 21600"/>
              <a:gd name="T6" fmla="*/ 4301067 w 21600"/>
              <a:gd name="T7" fmla="*/ 4301067 h 21600"/>
              <a:gd name="T8" fmla="*/ 0 w 21600"/>
              <a:gd name="T9" fmla="*/ 4301067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516" name="任意多边形 22597"/>
          <p:cNvSpPr>
            <a:spLocks noChangeArrowheads="1"/>
          </p:cNvSpPr>
          <p:nvPr/>
        </p:nvSpPr>
        <p:spPr bwMode="auto">
          <a:xfrm rot="-3587225">
            <a:off x="2032000" y="2533650"/>
            <a:ext cx="990600" cy="228600"/>
          </a:xfrm>
          <a:custGeom>
            <a:avLst/>
            <a:gdLst>
              <a:gd name="T0" fmla="*/ 0 w 41454"/>
              <a:gd name="T1" fmla="*/ 1466279 h 21600"/>
              <a:gd name="T2" fmla="*/ 11336795 w 41454"/>
              <a:gd name="T3" fmla="*/ 0 h 21600"/>
              <a:gd name="T4" fmla="*/ 23671168 w 41454"/>
              <a:gd name="T5" fmla="*/ 2419350 h 21600"/>
              <a:gd name="T6" fmla="*/ 0 w 41454"/>
              <a:gd name="T7" fmla="*/ 1466279 h 21600"/>
              <a:gd name="T8" fmla="*/ 11336795 w 41454"/>
              <a:gd name="T9" fmla="*/ 0 h 21600"/>
              <a:gd name="T10" fmla="*/ 23671168 w 41454"/>
              <a:gd name="T11" fmla="*/ 2419350 h 21600"/>
              <a:gd name="T12" fmla="*/ 11337345 w 41454"/>
              <a:gd name="T13" fmla="*/ 241935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1454" h="21600" fill="none">
                <a:moveTo>
                  <a:pt x="0" y="13091"/>
                </a:moveTo>
                <a:cubicBezTo>
                  <a:pt x="3301" y="5389"/>
                  <a:pt x="10948" y="0"/>
                  <a:pt x="19853" y="0"/>
                </a:cubicBezTo>
                <a:cubicBezTo>
                  <a:pt x="31782" y="0"/>
                  <a:pt x="41453" y="9671"/>
                  <a:pt x="41453" y="21600"/>
                </a:cubicBezTo>
              </a:path>
              <a:path w="41454" h="21600" stroke="0">
                <a:moveTo>
                  <a:pt x="0" y="13091"/>
                </a:moveTo>
                <a:cubicBezTo>
                  <a:pt x="3301" y="5389"/>
                  <a:pt x="10948" y="0"/>
                  <a:pt x="19853" y="0"/>
                </a:cubicBezTo>
                <a:cubicBezTo>
                  <a:pt x="31782" y="0"/>
                  <a:pt x="41453" y="9671"/>
                  <a:pt x="41453" y="21600"/>
                </a:cubicBezTo>
                <a:lnTo>
                  <a:pt x="19854" y="21600"/>
                </a:lnTo>
                <a:lnTo>
                  <a:pt x="0" y="13091"/>
                </a:lnTo>
                <a:close/>
              </a:path>
            </a:pathLst>
          </a:custGeom>
          <a:noFill/>
          <a:ln w="19050">
            <a:solidFill>
              <a:schemeClr val="tx1"/>
            </a:solidFill>
            <a:round/>
            <a:headEnd type="arrow"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19517" name="对象 22599"/>
          <p:cNvGraphicFramePr>
            <a:graphicFrameLocks/>
          </p:cNvGraphicFramePr>
          <p:nvPr/>
        </p:nvGraphicFramePr>
        <p:xfrm>
          <a:off x="2647950" y="1524000"/>
          <a:ext cx="844550" cy="349250"/>
        </p:xfrm>
        <a:graphic>
          <a:graphicData uri="http://schemas.openxmlformats.org/presentationml/2006/ole">
            <mc:AlternateContent xmlns:mc="http://schemas.openxmlformats.org/markup-compatibility/2006">
              <mc:Choice xmlns:v="urn:schemas-microsoft-com:vml" Requires="v">
                <p:oleObj spid="_x0000_s20448" r:id="rId39" imgW="431052" imgH="177492" progId="Equation.DSMT4">
                  <p:embed/>
                </p:oleObj>
              </mc:Choice>
              <mc:Fallback>
                <p:oleObj r:id="rId39" imgW="431052" imgH="177492" progId="Equation.DSMT4">
                  <p:embed/>
                  <p:pic>
                    <p:nvPicPr>
                      <p:cNvPr id="0" name="对象 22599"/>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47950" y="1524000"/>
                        <a:ext cx="84455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9518" name="文本框 22600"/>
          <p:cNvSpPr txBox="1">
            <a:spLocks noChangeArrowheads="1"/>
          </p:cNvSpPr>
          <p:nvPr/>
        </p:nvSpPr>
        <p:spPr bwMode="auto">
          <a:xfrm>
            <a:off x="304800" y="228600"/>
            <a:ext cx="472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400" b="1">
                <a:solidFill>
                  <a:srgbClr val="FF3300"/>
                </a:solidFill>
                <a:latin typeface="Times New Roman" pitchFamily="18" charset="0"/>
              </a:rPr>
              <a:t>旋转矢量</a:t>
            </a:r>
            <a:r>
              <a:rPr lang="en-US" altLang="zh-CN" sz="2400" b="1">
                <a:solidFill>
                  <a:schemeClr val="accent2"/>
                </a:solidFill>
                <a:latin typeface="Times New Roman" pitchFamily="18" charset="0"/>
              </a:rPr>
              <a:t>——</a:t>
            </a:r>
            <a:r>
              <a:rPr lang="zh-CN" altLang="en-US" sz="2400" b="1">
                <a:latin typeface="Times New Roman" pitchFamily="18" charset="0"/>
              </a:rPr>
              <a:t>简谐振动全部信息</a:t>
            </a:r>
            <a:endParaRPr lang="zh-CN" altLang="en-US" sz="2400" b="1">
              <a:solidFill>
                <a:schemeClr val="accent2"/>
              </a:solidFill>
              <a:latin typeface="Times New Roman" pitchFamily="18" charset="0"/>
            </a:endParaRPr>
          </a:p>
        </p:txBody>
      </p:sp>
      <p:graphicFrame>
        <p:nvGraphicFramePr>
          <p:cNvPr id="22620" name="对象 22619"/>
          <p:cNvGraphicFramePr>
            <a:graphicFrameLocks/>
          </p:cNvGraphicFramePr>
          <p:nvPr/>
        </p:nvGraphicFramePr>
        <p:xfrm>
          <a:off x="5638800" y="3886200"/>
          <a:ext cx="3048000" cy="488950"/>
        </p:xfrm>
        <a:graphic>
          <a:graphicData uri="http://schemas.openxmlformats.org/presentationml/2006/ole">
            <mc:AlternateContent xmlns:mc="http://schemas.openxmlformats.org/markup-compatibility/2006">
              <mc:Choice xmlns:v="urn:schemas-microsoft-com:vml" Requires="v">
                <p:oleObj spid="_x0000_s20449" r:id="rId40" imgW="1104935" imgH="190469" progId="Equation.DSMT4">
                  <p:embed/>
                </p:oleObj>
              </mc:Choice>
              <mc:Fallback>
                <p:oleObj r:id="rId40" imgW="1104935" imgH="190469" progId="Equation.DSMT4">
                  <p:embed/>
                  <p:pic>
                    <p:nvPicPr>
                      <p:cNvPr id="0" name="对象 22619"/>
                      <p:cNvPicPr>
                        <a:picLocks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5638800" y="3886200"/>
                        <a:ext cx="30480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9520" name="直接连接符 22620"/>
          <p:cNvSpPr>
            <a:spLocks noChangeShapeType="1"/>
          </p:cNvSpPr>
          <p:nvPr/>
        </p:nvSpPr>
        <p:spPr bwMode="auto">
          <a:xfrm>
            <a:off x="4648200" y="3581400"/>
            <a:ext cx="1066800" cy="4572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9521" name="对象 22626"/>
          <p:cNvGraphicFramePr>
            <a:graphicFrameLocks/>
          </p:cNvGraphicFramePr>
          <p:nvPr/>
        </p:nvGraphicFramePr>
        <p:xfrm>
          <a:off x="838200" y="2514600"/>
          <a:ext cx="933450" cy="741363"/>
        </p:xfrm>
        <a:graphic>
          <a:graphicData uri="http://schemas.openxmlformats.org/presentationml/2006/ole">
            <mc:AlternateContent xmlns:mc="http://schemas.openxmlformats.org/markup-compatibility/2006">
              <mc:Choice xmlns:v="urn:schemas-microsoft-com:vml" Requires="v">
                <p:oleObj spid="_x0000_s20450" r:id="rId42" imgW="495085" imgH="393529" progId="Equation.DSMT4">
                  <p:embed/>
                </p:oleObj>
              </mc:Choice>
              <mc:Fallback>
                <p:oleObj r:id="rId42" imgW="495085" imgH="393529" progId="Equation.DSMT4">
                  <p:embed/>
                  <p:pic>
                    <p:nvPicPr>
                      <p:cNvPr id="0" name="对象 22626"/>
                      <p:cNvPicPr>
                        <a:picLocks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838200" y="2514600"/>
                        <a:ext cx="933450"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522" name="对象 22627"/>
          <p:cNvGraphicFramePr>
            <a:graphicFrameLocks/>
          </p:cNvGraphicFramePr>
          <p:nvPr/>
        </p:nvGraphicFramePr>
        <p:xfrm>
          <a:off x="762000" y="3276600"/>
          <a:ext cx="1295400" cy="681038"/>
        </p:xfrm>
        <a:graphic>
          <a:graphicData uri="http://schemas.openxmlformats.org/presentationml/2006/ole">
            <mc:AlternateContent xmlns:mc="http://schemas.openxmlformats.org/markup-compatibility/2006">
              <mc:Choice xmlns:v="urn:schemas-microsoft-com:vml" Requires="v">
                <p:oleObj spid="_x0000_s20451" r:id="rId44" imgW="748975" imgH="393529" progId="Equation.DSMT4">
                  <p:embed/>
                </p:oleObj>
              </mc:Choice>
              <mc:Fallback>
                <p:oleObj r:id="rId44" imgW="748975" imgH="393529" progId="Equation.DSMT4">
                  <p:embed/>
                  <p:pic>
                    <p:nvPicPr>
                      <p:cNvPr id="0" name="对象 22627"/>
                      <p:cNvPicPr>
                        <a:picLocks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762000" y="3276600"/>
                        <a:ext cx="1295400" cy="6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19523" name="图片 22631" descr="旋转矢量法"/>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6629400" y="4343400"/>
            <a:ext cx="2162175"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9524" name="对象 22632"/>
          <p:cNvGraphicFramePr>
            <a:graphicFrameLocks/>
          </p:cNvGraphicFramePr>
          <p:nvPr/>
        </p:nvGraphicFramePr>
        <p:xfrm>
          <a:off x="7467600" y="762000"/>
          <a:ext cx="1009650" cy="479425"/>
        </p:xfrm>
        <a:graphic>
          <a:graphicData uri="http://schemas.openxmlformats.org/presentationml/2006/ole">
            <mc:AlternateContent xmlns:mc="http://schemas.openxmlformats.org/markup-compatibility/2006">
              <mc:Choice xmlns:v="urn:schemas-microsoft-com:vml" Requires="v">
                <p:oleObj spid="_x0000_s20452" r:id="rId47" imgW="482391" imgH="228501" progId="Equation.DSMT4">
                  <p:embed/>
                </p:oleObj>
              </mc:Choice>
              <mc:Fallback>
                <p:oleObj r:id="rId47" imgW="482391" imgH="228501" progId="Equation.DSMT4">
                  <p:embed/>
                  <p:pic>
                    <p:nvPicPr>
                      <p:cNvPr id="0" name="对象 22632"/>
                      <p:cNvPicPr>
                        <a:picLocks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7467600" y="762000"/>
                        <a:ext cx="100965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525" name="对象 22633"/>
          <p:cNvGraphicFramePr>
            <a:graphicFrameLocks/>
          </p:cNvGraphicFramePr>
          <p:nvPr/>
        </p:nvGraphicFramePr>
        <p:xfrm>
          <a:off x="7620000" y="2133600"/>
          <a:ext cx="1036638" cy="479425"/>
        </p:xfrm>
        <a:graphic>
          <a:graphicData uri="http://schemas.openxmlformats.org/presentationml/2006/ole">
            <mc:AlternateContent xmlns:mc="http://schemas.openxmlformats.org/markup-compatibility/2006">
              <mc:Choice xmlns:v="urn:schemas-microsoft-com:vml" Requires="v">
                <p:oleObj spid="_x0000_s20453" r:id="rId49" imgW="495085" imgH="228501" progId="Equation.DSMT4">
                  <p:embed/>
                </p:oleObj>
              </mc:Choice>
              <mc:Fallback>
                <p:oleObj r:id="rId49" imgW="495085" imgH="228501" progId="Equation.DSMT4">
                  <p:embed/>
                  <p:pic>
                    <p:nvPicPr>
                      <p:cNvPr id="0" name="对象 22633"/>
                      <p:cNvPicPr>
                        <a:picLocks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7620000" y="2133600"/>
                        <a:ext cx="10366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526" name="对象 22634"/>
          <p:cNvGraphicFramePr>
            <a:graphicFrameLocks/>
          </p:cNvGraphicFramePr>
          <p:nvPr/>
        </p:nvGraphicFramePr>
        <p:xfrm>
          <a:off x="7686675" y="3532188"/>
          <a:ext cx="903288" cy="425450"/>
        </p:xfrm>
        <a:graphic>
          <a:graphicData uri="http://schemas.openxmlformats.org/presentationml/2006/ole">
            <mc:AlternateContent xmlns:mc="http://schemas.openxmlformats.org/markup-compatibility/2006">
              <mc:Choice xmlns:v="urn:schemas-microsoft-com:vml" Requires="v">
                <p:oleObj spid="_x0000_s20454" r:id="rId51" imgW="431425" imgH="203024" progId="Equation.DSMT4">
                  <p:embed/>
                </p:oleObj>
              </mc:Choice>
              <mc:Fallback>
                <p:oleObj r:id="rId51" imgW="431425" imgH="203024" progId="Equation.DSMT4">
                  <p:embed/>
                  <p:pic>
                    <p:nvPicPr>
                      <p:cNvPr id="0" name="对象 22634"/>
                      <p:cNvPicPr>
                        <a:picLocks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7686675" y="3532188"/>
                        <a:ext cx="903288"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527" name="对象 22636"/>
          <p:cNvGraphicFramePr>
            <a:graphicFrameLocks/>
          </p:cNvGraphicFramePr>
          <p:nvPr/>
        </p:nvGraphicFramePr>
        <p:xfrm>
          <a:off x="4800600" y="228600"/>
          <a:ext cx="2984500" cy="508000"/>
        </p:xfrm>
        <a:graphic>
          <a:graphicData uri="http://schemas.openxmlformats.org/presentationml/2006/ole">
            <mc:AlternateContent xmlns:mc="http://schemas.openxmlformats.org/markup-compatibility/2006">
              <mc:Choice xmlns:v="urn:schemas-microsoft-com:vml" Requires="v">
                <p:oleObj spid="_x0000_s20455" r:id="rId53" imgW="1192765" imgH="203024" progId="Equation.DSMT4">
                  <p:embed/>
                </p:oleObj>
              </mc:Choice>
              <mc:Fallback>
                <p:oleObj r:id="rId53" imgW="1192765" imgH="203024" progId="Equation.DSMT4">
                  <p:embed/>
                  <p:pic>
                    <p:nvPicPr>
                      <p:cNvPr id="0" name="对象 22636"/>
                      <p:cNvPicPr>
                        <a:picLocks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4800600" y="228600"/>
                        <a:ext cx="29845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528" name="对象 22637"/>
          <p:cNvGraphicFramePr>
            <a:graphicFrameLocks/>
          </p:cNvGraphicFramePr>
          <p:nvPr/>
        </p:nvGraphicFramePr>
        <p:xfrm>
          <a:off x="8534400" y="3505200"/>
          <a:ext cx="341313" cy="374650"/>
        </p:xfrm>
        <a:graphic>
          <a:graphicData uri="http://schemas.openxmlformats.org/presentationml/2006/ole">
            <mc:AlternateContent xmlns:mc="http://schemas.openxmlformats.org/markup-compatibility/2006">
              <mc:Choice xmlns:v="urn:schemas-microsoft-com:vml" Requires="v">
                <p:oleObj spid="_x0000_s20456" r:id="rId55" imgW="126725" imgH="139397" progId="Equation.DSMT4">
                  <p:embed/>
                </p:oleObj>
              </mc:Choice>
              <mc:Fallback>
                <p:oleObj r:id="rId55" imgW="126725" imgH="139397" progId="Equation.DSMT4">
                  <p:embed/>
                  <p:pic>
                    <p:nvPicPr>
                      <p:cNvPr id="0" name="对象 226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4400" y="3505200"/>
                        <a:ext cx="3413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529" name="对象 22638"/>
          <p:cNvGraphicFramePr>
            <a:graphicFrameLocks/>
          </p:cNvGraphicFramePr>
          <p:nvPr/>
        </p:nvGraphicFramePr>
        <p:xfrm>
          <a:off x="8610600" y="2133600"/>
          <a:ext cx="317500" cy="349250"/>
        </p:xfrm>
        <a:graphic>
          <a:graphicData uri="http://schemas.openxmlformats.org/presentationml/2006/ole">
            <mc:AlternateContent xmlns:mc="http://schemas.openxmlformats.org/markup-compatibility/2006">
              <mc:Choice xmlns:v="urn:schemas-microsoft-com:vml" Requires="v">
                <p:oleObj spid="_x0000_s20457" r:id="rId56" imgW="126725" imgH="139397" progId="Equation.DSMT4">
                  <p:embed/>
                </p:oleObj>
              </mc:Choice>
              <mc:Fallback>
                <p:oleObj r:id="rId56" imgW="126725" imgH="139397" progId="Equation.DSMT4">
                  <p:embed/>
                  <p:pic>
                    <p:nvPicPr>
                      <p:cNvPr id="0" name="对象 22638"/>
                      <p:cNvPicPr>
                        <a:picLocks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8610600" y="2133600"/>
                        <a:ext cx="3175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9530" name="对象 22639"/>
          <p:cNvGraphicFramePr>
            <a:graphicFrameLocks/>
          </p:cNvGraphicFramePr>
          <p:nvPr/>
        </p:nvGraphicFramePr>
        <p:xfrm>
          <a:off x="8474075" y="762000"/>
          <a:ext cx="307975" cy="374650"/>
        </p:xfrm>
        <a:graphic>
          <a:graphicData uri="http://schemas.openxmlformats.org/presentationml/2006/ole">
            <mc:AlternateContent xmlns:mc="http://schemas.openxmlformats.org/markup-compatibility/2006">
              <mc:Choice xmlns:v="urn:schemas-microsoft-com:vml" Requires="v">
                <p:oleObj spid="_x0000_s20458" r:id="rId58" imgW="114102" imgH="139458" progId="Equation.DSMT4">
                  <p:embed/>
                </p:oleObj>
              </mc:Choice>
              <mc:Fallback>
                <p:oleObj r:id="rId58" imgW="114102" imgH="139458" progId="Equation.DSMT4">
                  <p:embed/>
                  <p:pic>
                    <p:nvPicPr>
                      <p:cNvPr id="0" name="对象 22639"/>
                      <p:cNvPicPr>
                        <a:picLocks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8474075" y="762000"/>
                        <a:ext cx="307975"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2620"/>
                                        </p:tgtEl>
                                        <p:attrNameLst>
                                          <p:attrName>style.visibility</p:attrName>
                                        </p:attrNameLst>
                                      </p:cBhvr>
                                      <p:to>
                                        <p:strVal val="visible"/>
                                      </p:to>
                                    </p:set>
                                    <p:animEffect transition="in" filter="wipe(left)">
                                      <p:cBhvr>
                                        <p:cTn id="7" dur="500"/>
                                        <p:tgtEl>
                                          <p:spTgt spid="226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矩形 23555"/>
          <p:cNvSpPr>
            <a:spLocks noChangeArrowheads="1"/>
          </p:cNvSpPr>
          <p:nvPr/>
        </p:nvSpPr>
        <p:spPr bwMode="auto">
          <a:xfrm>
            <a:off x="685800" y="685800"/>
            <a:ext cx="7488238" cy="410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1" hangingPunct="1"/>
            <a:r>
              <a:rPr lang="en-US" altLang="zh-CN" b="1">
                <a:solidFill>
                  <a:srgbClr val="0066FF"/>
                </a:solidFill>
                <a:latin typeface="Comic Sans MS" pitchFamily="66" charset="0"/>
              </a:rPr>
              <a:t>3.</a:t>
            </a:r>
            <a:r>
              <a:rPr lang="zh-CN" altLang="en-US" b="1">
                <a:solidFill>
                  <a:srgbClr val="0066FF"/>
                </a:solidFill>
                <a:latin typeface="Comic Sans MS" pitchFamily="66" charset="0"/>
              </a:rPr>
              <a:t>旋转矢量法优点：</a:t>
            </a:r>
          </a:p>
          <a:p>
            <a:pPr eaLnBrk="1" hangingPunct="1">
              <a:lnSpc>
                <a:spcPct val="120000"/>
              </a:lnSpc>
            </a:pPr>
            <a:r>
              <a:rPr lang="zh-CN" altLang="en-US">
                <a:latin typeface="Comic Sans MS" pitchFamily="66" charset="0"/>
              </a:rPr>
              <a:t>　　便于求初相；</a:t>
            </a:r>
          </a:p>
          <a:p>
            <a:pPr eaLnBrk="1" hangingPunct="1">
              <a:lnSpc>
                <a:spcPct val="120000"/>
              </a:lnSpc>
            </a:pPr>
            <a:r>
              <a:rPr lang="zh-CN" altLang="en-US">
                <a:latin typeface="Comic Sans MS" pitchFamily="66" charset="0"/>
              </a:rPr>
              <a:t>　　便于比较两振动的位相关系；</a:t>
            </a:r>
          </a:p>
          <a:p>
            <a:pPr eaLnBrk="1" hangingPunct="1">
              <a:lnSpc>
                <a:spcPct val="120000"/>
              </a:lnSpc>
            </a:pPr>
            <a:r>
              <a:rPr lang="zh-CN" altLang="en-US">
                <a:latin typeface="Comic Sans MS" pitchFamily="66" charset="0"/>
              </a:rPr>
              <a:t>　　便于求两振动位置的时间差；</a:t>
            </a:r>
          </a:p>
          <a:p>
            <a:pPr eaLnBrk="1" hangingPunct="1">
              <a:lnSpc>
                <a:spcPct val="120000"/>
              </a:lnSpc>
            </a:pPr>
            <a:r>
              <a:rPr lang="zh-CN" altLang="en-US">
                <a:latin typeface="Comic Sans MS" pitchFamily="66" charset="0"/>
              </a:rPr>
              <a:t>　　便于与振动曲线对照；</a:t>
            </a:r>
          </a:p>
          <a:p>
            <a:pPr eaLnBrk="1" hangingPunct="1">
              <a:lnSpc>
                <a:spcPct val="120000"/>
              </a:lnSpc>
            </a:pPr>
            <a:r>
              <a:rPr lang="zh-CN" altLang="en-US">
                <a:latin typeface="Comic Sans MS" pitchFamily="66" charset="0"/>
              </a:rPr>
              <a:t>　　便于两同方向同频率振动的合成。</a:t>
            </a:r>
          </a:p>
          <a:p>
            <a:pPr eaLnBrk="1" hangingPunct="1">
              <a:lnSpc>
                <a:spcPct val="120000"/>
              </a:lnSpc>
            </a:pPr>
            <a:endParaRPr lang="zh-CN" altLang="en-US">
              <a:latin typeface="Comic Sans MS" pitchFamily="66" charset="0"/>
            </a:endParaRPr>
          </a:p>
          <a:p>
            <a:pPr eaLnBrk="1" hangingPunct="1">
              <a:lnSpc>
                <a:spcPct val="120000"/>
              </a:lnSpc>
            </a:pPr>
            <a:r>
              <a:rPr lang="zh-CN" altLang="en-US">
                <a:latin typeface="Comic Sans MS" pitchFamily="66" charset="0"/>
              </a:rPr>
              <a:t>用旋转矢量法表示两振动位相关系（图）：</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3556"/>
                                        </p:tgtEl>
                                        <p:attrNameLst>
                                          <p:attrName>style.visibility</p:attrName>
                                        </p:attrNameLst>
                                      </p:cBhvr>
                                      <p:to>
                                        <p:strVal val="visible"/>
                                      </p:to>
                                    </p:set>
                                    <p:animEffect transition="in" filter="wipe(up)">
                                      <p:cBhvr>
                                        <p:cTn id="7" dur="500"/>
                                        <p:tgtEl>
                                          <p:spTgt spid="235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77" name="组合 24579"/>
          <p:cNvGrpSpPr>
            <a:grpSpLocks/>
          </p:cNvGrpSpPr>
          <p:nvPr/>
        </p:nvGrpSpPr>
        <p:grpSpPr bwMode="auto">
          <a:xfrm>
            <a:off x="1062038" y="125413"/>
            <a:ext cx="3302000" cy="2852737"/>
            <a:chOff x="1808" y="459"/>
            <a:chExt cx="2080" cy="1797"/>
          </a:xfrm>
        </p:grpSpPr>
        <p:sp>
          <p:nvSpPr>
            <p:cNvPr id="21560" name="椭圆 24580"/>
            <p:cNvSpPr>
              <a:spLocks noChangeArrowheads="1"/>
            </p:cNvSpPr>
            <p:nvPr/>
          </p:nvSpPr>
          <p:spPr bwMode="auto">
            <a:xfrm>
              <a:off x="2144" y="939"/>
              <a:ext cx="982" cy="98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21561" name="椭圆 24581"/>
            <p:cNvSpPr>
              <a:spLocks noChangeArrowheads="1"/>
            </p:cNvSpPr>
            <p:nvPr/>
          </p:nvSpPr>
          <p:spPr bwMode="auto">
            <a:xfrm>
              <a:off x="1808" y="603"/>
              <a:ext cx="1653" cy="165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21562" name="直接连接符 24582"/>
            <p:cNvSpPr>
              <a:spLocks noChangeShapeType="1"/>
            </p:cNvSpPr>
            <p:nvPr/>
          </p:nvSpPr>
          <p:spPr bwMode="auto">
            <a:xfrm flipH="1">
              <a:off x="2672" y="1467"/>
              <a:ext cx="1152"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1563" name="对象 24583"/>
            <p:cNvGraphicFramePr>
              <a:graphicFrameLocks/>
            </p:cNvGraphicFramePr>
            <p:nvPr/>
          </p:nvGraphicFramePr>
          <p:xfrm>
            <a:off x="3680" y="1563"/>
            <a:ext cx="192" cy="192"/>
          </p:xfrm>
          <a:graphic>
            <a:graphicData uri="http://schemas.openxmlformats.org/presentationml/2006/ole">
              <mc:AlternateContent xmlns:mc="http://schemas.openxmlformats.org/markup-compatibility/2006">
                <mc:Choice xmlns:v="urn:schemas-microsoft-com:vml" Requires="v">
                  <p:oleObj spid="_x0000_s22218" r:id="rId3" imgW="122062" imgH="121747" progId="Equation.3">
                    <p:embed/>
                  </p:oleObj>
                </mc:Choice>
                <mc:Fallback>
                  <p:oleObj r:id="rId3" imgW="122062" imgH="121747" progId="Equation.3">
                    <p:embed/>
                    <p:pic>
                      <p:nvPicPr>
                        <p:cNvPr id="0" name="对象 2458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0" y="1563"/>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1564" name="直接连接符 24584"/>
            <p:cNvSpPr>
              <a:spLocks noChangeShapeType="1"/>
            </p:cNvSpPr>
            <p:nvPr/>
          </p:nvSpPr>
          <p:spPr bwMode="auto">
            <a:xfrm flipV="1">
              <a:off x="2624" y="939"/>
              <a:ext cx="720" cy="528"/>
            </a:xfrm>
            <a:prstGeom prst="line">
              <a:avLst/>
            </a:prstGeom>
            <a:noFill/>
            <a:ln w="38100">
              <a:solidFill>
                <a:srgbClr val="FF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1565" name="对象 24585"/>
            <p:cNvGraphicFramePr>
              <a:graphicFrameLocks/>
            </p:cNvGraphicFramePr>
            <p:nvPr/>
          </p:nvGraphicFramePr>
          <p:xfrm>
            <a:off x="3152" y="1131"/>
            <a:ext cx="244" cy="314"/>
          </p:xfrm>
          <a:graphic>
            <a:graphicData uri="http://schemas.openxmlformats.org/presentationml/2006/ole">
              <mc:AlternateContent xmlns:mc="http://schemas.openxmlformats.org/markup-compatibility/2006">
                <mc:Choice xmlns:v="urn:schemas-microsoft-com:vml" Requires="v">
                  <p:oleObj spid="_x0000_s22219" r:id="rId5" imgW="159914" imgH="213376" progId="Equation.3">
                    <p:embed/>
                  </p:oleObj>
                </mc:Choice>
                <mc:Fallback>
                  <p:oleObj r:id="rId5" imgW="159914" imgH="213376" progId="Equation.3">
                    <p:embed/>
                    <p:pic>
                      <p:nvPicPr>
                        <p:cNvPr id="0" name="对象 2458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52" y="1131"/>
                          <a:ext cx="24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1566" name="对象 24586"/>
            <p:cNvGraphicFramePr>
              <a:graphicFrameLocks/>
            </p:cNvGraphicFramePr>
            <p:nvPr/>
          </p:nvGraphicFramePr>
          <p:xfrm>
            <a:off x="2336" y="1131"/>
            <a:ext cx="279" cy="314"/>
          </p:xfrm>
          <a:graphic>
            <a:graphicData uri="http://schemas.openxmlformats.org/presentationml/2006/ole">
              <mc:AlternateContent xmlns:mc="http://schemas.openxmlformats.org/markup-compatibility/2006">
                <mc:Choice xmlns:v="urn:schemas-microsoft-com:vml" Requires="v">
                  <p:oleObj spid="_x0000_s22220" r:id="rId7" imgW="203024" imgH="228402" progId="Equation.3">
                    <p:embed/>
                  </p:oleObj>
                </mc:Choice>
                <mc:Fallback>
                  <p:oleObj r:id="rId7" imgW="203024" imgH="228402" progId="Equation.3">
                    <p:embed/>
                    <p:pic>
                      <p:nvPicPr>
                        <p:cNvPr id="0" name="对象 2458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6" y="1131"/>
                          <a:ext cx="279"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1567" name="直接连接符 24587"/>
            <p:cNvSpPr>
              <a:spLocks noChangeShapeType="1"/>
            </p:cNvSpPr>
            <p:nvPr/>
          </p:nvSpPr>
          <p:spPr bwMode="auto">
            <a:xfrm flipV="1">
              <a:off x="2624" y="939"/>
              <a:ext cx="144" cy="528"/>
            </a:xfrm>
            <a:prstGeom prst="line">
              <a:avLst/>
            </a:prstGeom>
            <a:noFill/>
            <a:ln w="38100">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1568" name="组合 24588"/>
            <p:cNvGrpSpPr>
              <a:grpSpLocks/>
            </p:cNvGrpSpPr>
            <p:nvPr/>
          </p:nvGrpSpPr>
          <p:grpSpPr bwMode="auto">
            <a:xfrm>
              <a:off x="3152" y="459"/>
              <a:ext cx="736" cy="475"/>
              <a:chOff x="3888" y="652"/>
              <a:chExt cx="736" cy="475"/>
            </a:xfrm>
          </p:grpSpPr>
          <p:grpSp>
            <p:nvGrpSpPr>
              <p:cNvPr id="21569" name="组合 24589"/>
              <p:cNvGrpSpPr>
                <a:grpSpLocks/>
              </p:cNvGrpSpPr>
              <p:nvPr/>
            </p:nvGrpSpPr>
            <p:grpSpPr bwMode="auto">
              <a:xfrm rot="1485197">
                <a:off x="3888" y="864"/>
                <a:ext cx="367" cy="263"/>
                <a:chOff x="3840" y="421"/>
                <a:chExt cx="367" cy="263"/>
              </a:xfrm>
            </p:grpSpPr>
            <p:sp>
              <p:nvSpPr>
                <p:cNvPr id="21571" name="任意多边形 24590"/>
                <p:cNvSpPr>
                  <a:spLocks noChangeArrowheads="1"/>
                </p:cNvSpPr>
                <p:nvPr/>
              </p:nvSpPr>
              <p:spPr bwMode="auto">
                <a:xfrm>
                  <a:off x="3863" y="453"/>
                  <a:ext cx="344" cy="231"/>
                </a:xfrm>
                <a:custGeom>
                  <a:avLst/>
                  <a:gdLst>
                    <a:gd name="T0" fmla="*/ 0 w 21600"/>
                    <a:gd name="T1" fmla="*/ 0 h 21600"/>
                    <a:gd name="T2" fmla="*/ 5 w 21600"/>
                    <a:gd name="T3" fmla="*/ 2 h 21600"/>
                    <a:gd name="T4" fmla="*/ 0 w 21600"/>
                    <a:gd name="T5" fmla="*/ 0 h 21600"/>
                    <a:gd name="T6" fmla="*/ 5 w 21600"/>
                    <a:gd name="T7" fmla="*/ 2 h 21600"/>
                    <a:gd name="T8" fmla="*/ 0 w 21600"/>
                    <a:gd name="T9" fmla="*/ 2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572" name="直接连接符 24591"/>
                <p:cNvSpPr>
                  <a:spLocks noChangeShapeType="1"/>
                </p:cNvSpPr>
                <p:nvPr/>
              </p:nvSpPr>
              <p:spPr bwMode="auto">
                <a:xfrm>
                  <a:off x="3840" y="480"/>
                  <a:ext cx="139" cy="27"/>
                </a:xfrm>
                <a:prstGeom prst="line">
                  <a:avLst/>
                </a:prstGeom>
                <a:noFill/>
                <a:ln w="38100">
                  <a:solidFill>
                    <a:schemeClr val="tx1"/>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1573" name="直接连接符 24592"/>
                <p:cNvSpPr>
                  <a:spLocks noChangeShapeType="1"/>
                </p:cNvSpPr>
                <p:nvPr/>
              </p:nvSpPr>
              <p:spPr bwMode="auto">
                <a:xfrm flipV="1">
                  <a:off x="3840" y="421"/>
                  <a:ext cx="143" cy="59"/>
                </a:xfrm>
                <a:prstGeom prst="line">
                  <a:avLst/>
                </a:prstGeom>
                <a:noFill/>
                <a:ln w="38100">
                  <a:solidFill>
                    <a:schemeClr val="tx1"/>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sp>
            <p:nvSpPr>
              <p:cNvPr id="21570" name="矩形 24593"/>
              <p:cNvSpPr>
                <a:spLocks noChangeArrowheads="1"/>
              </p:cNvSpPr>
              <p:nvPr/>
            </p:nvSpPr>
            <p:spPr bwMode="auto">
              <a:xfrm>
                <a:off x="4176" y="652"/>
                <a:ext cx="448"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p>
                <a:pPr algn="just" eaLnBrk="1" hangingPunct="1"/>
                <a:r>
                  <a:rPr lang="en-US" altLang="zh-CN" b="1" i="1">
                    <a:latin typeface="Times New Roman" pitchFamily="18" charset="0"/>
                    <a:sym typeface="Symbol" pitchFamily="18" charset="2"/>
                  </a:rPr>
                  <a:t></a:t>
                </a:r>
                <a:endParaRPr lang="en-US" altLang="zh-CN" b="1" i="1">
                  <a:latin typeface="Times New Roman" pitchFamily="18" charset="0"/>
                </a:endParaRPr>
              </a:p>
            </p:txBody>
          </p:sp>
        </p:grpSp>
      </p:grpSp>
      <p:grpSp>
        <p:nvGrpSpPr>
          <p:cNvPr id="21507" name="组合 24594"/>
          <p:cNvGrpSpPr>
            <a:grpSpLocks/>
          </p:cNvGrpSpPr>
          <p:nvPr/>
        </p:nvGrpSpPr>
        <p:grpSpPr bwMode="auto">
          <a:xfrm>
            <a:off x="4662488" y="125413"/>
            <a:ext cx="3302000" cy="2852737"/>
            <a:chOff x="336" y="2256"/>
            <a:chExt cx="2080" cy="1797"/>
          </a:xfrm>
        </p:grpSpPr>
        <p:sp>
          <p:nvSpPr>
            <p:cNvPr id="21546" name="椭圆 24595"/>
            <p:cNvSpPr>
              <a:spLocks noChangeArrowheads="1"/>
            </p:cNvSpPr>
            <p:nvPr/>
          </p:nvSpPr>
          <p:spPr bwMode="auto">
            <a:xfrm>
              <a:off x="672" y="2736"/>
              <a:ext cx="982" cy="98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21547" name="椭圆 24596"/>
            <p:cNvSpPr>
              <a:spLocks noChangeArrowheads="1"/>
            </p:cNvSpPr>
            <p:nvPr/>
          </p:nvSpPr>
          <p:spPr bwMode="auto">
            <a:xfrm>
              <a:off x="336" y="2400"/>
              <a:ext cx="1653" cy="165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21548" name="直接连接符 24597"/>
            <p:cNvSpPr>
              <a:spLocks noChangeShapeType="1"/>
            </p:cNvSpPr>
            <p:nvPr/>
          </p:nvSpPr>
          <p:spPr bwMode="auto">
            <a:xfrm flipH="1">
              <a:off x="1104" y="3285"/>
              <a:ext cx="1152"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1549" name="对象 24598"/>
            <p:cNvGraphicFramePr>
              <a:graphicFrameLocks/>
            </p:cNvGraphicFramePr>
            <p:nvPr/>
          </p:nvGraphicFramePr>
          <p:xfrm>
            <a:off x="2208" y="3360"/>
            <a:ext cx="192" cy="192"/>
          </p:xfrm>
          <a:graphic>
            <a:graphicData uri="http://schemas.openxmlformats.org/presentationml/2006/ole">
              <mc:AlternateContent xmlns:mc="http://schemas.openxmlformats.org/markup-compatibility/2006">
                <mc:Choice xmlns:v="urn:schemas-microsoft-com:vml" Requires="v">
                  <p:oleObj spid="_x0000_s22221" r:id="rId9" imgW="122062" imgH="121747" progId="Equation.3">
                    <p:embed/>
                  </p:oleObj>
                </mc:Choice>
                <mc:Fallback>
                  <p:oleObj r:id="rId9" imgW="122062" imgH="121747" progId="Equation.3">
                    <p:embed/>
                    <p:pic>
                      <p:nvPicPr>
                        <p:cNvPr id="0" name="对象 2459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08" y="3360"/>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1550" name="直接连接符 24599"/>
            <p:cNvSpPr>
              <a:spLocks noChangeShapeType="1"/>
            </p:cNvSpPr>
            <p:nvPr/>
          </p:nvSpPr>
          <p:spPr bwMode="auto">
            <a:xfrm flipV="1">
              <a:off x="1152" y="2736"/>
              <a:ext cx="720" cy="528"/>
            </a:xfrm>
            <a:prstGeom prst="line">
              <a:avLst/>
            </a:prstGeom>
            <a:noFill/>
            <a:ln w="38100">
              <a:solidFill>
                <a:srgbClr val="FF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1551" name="对象 24600"/>
            <p:cNvGraphicFramePr>
              <a:graphicFrameLocks/>
            </p:cNvGraphicFramePr>
            <p:nvPr/>
          </p:nvGraphicFramePr>
          <p:xfrm>
            <a:off x="1680" y="2928"/>
            <a:ext cx="244" cy="314"/>
          </p:xfrm>
          <a:graphic>
            <a:graphicData uri="http://schemas.openxmlformats.org/presentationml/2006/ole">
              <mc:AlternateContent xmlns:mc="http://schemas.openxmlformats.org/markup-compatibility/2006">
                <mc:Choice xmlns:v="urn:schemas-microsoft-com:vml" Requires="v">
                  <p:oleObj spid="_x0000_s22222" r:id="rId11" imgW="159914" imgH="213376" progId="Equation.3">
                    <p:embed/>
                  </p:oleObj>
                </mc:Choice>
                <mc:Fallback>
                  <p:oleObj r:id="rId11" imgW="159914" imgH="213376" progId="Equation.3">
                    <p:embed/>
                    <p:pic>
                      <p:nvPicPr>
                        <p:cNvPr id="0" name="对象 24600"/>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80" y="2928"/>
                          <a:ext cx="24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1552" name="对象 24601"/>
            <p:cNvGraphicFramePr>
              <a:graphicFrameLocks/>
            </p:cNvGraphicFramePr>
            <p:nvPr/>
          </p:nvGraphicFramePr>
          <p:xfrm>
            <a:off x="864" y="2928"/>
            <a:ext cx="279" cy="314"/>
          </p:xfrm>
          <a:graphic>
            <a:graphicData uri="http://schemas.openxmlformats.org/presentationml/2006/ole">
              <mc:AlternateContent xmlns:mc="http://schemas.openxmlformats.org/markup-compatibility/2006">
                <mc:Choice xmlns:v="urn:schemas-microsoft-com:vml" Requires="v">
                  <p:oleObj spid="_x0000_s22223" r:id="rId13" imgW="203024" imgH="228402" progId="Equation.3">
                    <p:embed/>
                  </p:oleObj>
                </mc:Choice>
                <mc:Fallback>
                  <p:oleObj r:id="rId13" imgW="203024" imgH="228402" progId="Equation.3">
                    <p:embed/>
                    <p:pic>
                      <p:nvPicPr>
                        <p:cNvPr id="0" name="对象 2460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4" y="2928"/>
                          <a:ext cx="279"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1553" name="直接连接符 24602"/>
            <p:cNvSpPr>
              <a:spLocks noChangeShapeType="1"/>
            </p:cNvSpPr>
            <p:nvPr/>
          </p:nvSpPr>
          <p:spPr bwMode="auto">
            <a:xfrm flipV="1">
              <a:off x="1104" y="2901"/>
              <a:ext cx="480" cy="384"/>
            </a:xfrm>
            <a:prstGeom prst="line">
              <a:avLst/>
            </a:prstGeom>
            <a:noFill/>
            <a:ln w="38100">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1554" name="组合 24603"/>
            <p:cNvGrpSpPr>
              <a:grpSpLocks/>
            </p:cNvGrpSpPr>
            <p:nvPr/>
          </p:nvGrpSpPr>
          <p:grpSpPr bwMode="auto">
            <a:xfrm>
              <a:off x="1680" y="2256"/>
              <a:ext cx="736" cy="475"/>
              <a:chOff x="3888" y="652"/>
              <a:chExt cx="736" cy="475"/>
            </a:xfrm>
          </p:grpSpPr>
          <p:grpSp>
            <p:nvGrpSpPr>
              <p:cNvPr id="21555" name="组合 24604"/>
              <p:cNvGrpSpPr>
                <a:grpSpLocks/>
              </p:cNvGrpSpPr>
              <p:nvPr/>
            </p:nvGrpSpPr>
            <p:grpSpPr bwMode="auto">
              <a:xfrm rot="1485197">
                <a:off x="3888" y="864"/>
                <a:ext cx="367" cy="263"/>
                <a:chOff x="3840" y="421"/>
                <a:chExt cx="367" cy="263"/>
              </a:xfrm>
            </p:grpSpPr>
            <p:sp>
              <p:nvSpPr>
                <p:cNvPr id="21557" name="任意多边形 24605"/>
                <p:cNvSpPr>
                  <a:spLocks noChangeArrowheads="1"/>
                </p:cNvSpPr>
                <p:nvPr/>
              </p:nvSpPr>
              <p:spPr bwMode="auto">
                <a:xfrm>
                  <a:off x="3863" y="453"/>
                  <a:ext cx="344" cy="231"/>
                </a:xfrm>
                <a:custGeom>
                  <a:avLst/>
                  <a:gdLst>
                    <a:gd name="T0" fmla="*/ 0 w 21600"/>
                    <a:gd name="T1" fmla="*/ 0 h 21600"/>
                    <a:gd name="T2" fmla="*/ 5 w 21600"/>
                    <a:gd name="T3" fmla="*/ 2 h 21600"/>
                    <a:gd name="T4" fmla="*/ 0 w 21600"/>
                    <a:gd name="T5" fmla="*/ 0 h 21600"/>
                    <a:gd name="T6" fmla="*/ 5 w 21600"/>
                    <a:gd name="T7" fmla="*/ 2 h 21600"/>
                    <a:gd name="T8" fmla="*/ 0 w 21600"/>
                    <a:gd name="T9" fmla="*/ 2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558" name="直接连接符 24606"/>
                <p:cNvSpPr>
                  <a:spLocks noChangeShapeType="1"/>
                </p:cNvSpPr>
                <p:nvPr/>
              </p:nvSpPr>
              <p:spPr bwMode="auto">
                <a:xfrm>
                  <a:off x="3840" y="480"/>
                  <a:ext cx="139" cy="27"/>
                </a:xfrm>
                <a:prstGeom prst="line">
                  <a:avLst/>
                </a:prstGeom>
                <a:noFill/>
                <a:ln w="38100">
                  <a:solidFill>
                    <a:schemeClr val="tx1"/>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1559" name="直接连接符 24607"/>
                <p:cNvSpPr>
                  <a:spLocks noChangeShapeType="1"/>
                </p:cNvSpPr>
                <p:nvPr/>
              </p:nvSpPr>
              <p:spPr bwMode="auto">
                <a:xfrm flipV="1">
                  <a:off x="3840" y="421"/>
                  <a:ext cx="143" cy="59"/>
                </a:xfrm>
                <a:prstGeom prst="line">
                  <a:avLst/>
                </a:prstGeom>
                <a:noFill/>
                <a:ln w="38100">
                  <a:solidFill>
                    <a:schemeClr val="tx1"/>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sp>
            <p:nvSpPr>
              <p:cNvPr id="21556" name="矩形 24608"/>
              <p:cNvSpPr>
                <a:spLocks noChangeArrowheads="1"/>
              </p:cNvSpPr>
              <p:nvPr/>
            </p:nvSpPr>
            <p:spPr bwMode="auto">
              <a:xfrm>
                <a:off x="4176" y="652"/>
                <a:ext cx="448"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p>
                <a:pPr algn="just" eaLnBrk="1" hangingPunct="1"/>
                <a:r>
                  <a:rPr lang="en-US" altLang="zh-CN" b="1" i="1">
                    <a:latin typeface="Times New Roman" pitchFamily="18" charset="0"/>
                    <a:sym typeface="Symbol" pitchFamily="18" charset="2"/>
                  </a:rPr>
                  <a:t></a:t>
                </a:r>
                <a:endParaRPr lang="en-US" altLang="zh-CN" b="1" i="1">
                  <a:latin typeface="Times New Roman" pitchFamily="18" charset="0"/>
                </a:endParaRPr>
              </a:p>
            </p:txBody>
          </p:sp>
        </p:grpSp>
      </p:grpSp>
      <p:grpSp>
        <p:nvGrpSpPr>
          <p:cNvPr id="24607" name="组合 24624"/>
          <p:cNvGrpSpPr>
            <a:grpSpLocks/>
          </p:cNvGrpSpPr>
          <p:nvPr/>
        </p:nvGrpSpPr>
        <p:grpSpPr bwMode="auto">
          <a:xfrm>
            <a:off x="4806950" y="3349625"/>
            <a:ext cx="3302000" cy="2895600"/>
            <a:chOff x="2705" y="2014"/>
            <a:chExt cx="2080" cy="1824"/>
          </a:xfrm>
        </p:grpSpPr>
        <p:sp>
          <p:nvSpPr>
            <p:cNvPr id="21532" name="椭圆 24625"/>
            <p:cNvSpPr>
              <a:spLocks noChangeArrowheads="1"/>
            </p:cNvSpPr>
            <p:nvPr/>
          </p:nvSpPr>
          <p:spPr bwMode="auto">
            <a:xfrm>
              <a:off x="3041" y="2494"/>
              <a:ext cx="982" cy="98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21533" name="椭圆 24626"/>
            <p:cNvSpPr>
              <a:spLocks noChangeArrowheads="1"/>
            </p:cNvSpPr>
            <p:nvPr/>
          </p:nvSpPr>
          <p:spPr bwMode="auto">
            <a:xfrm>
              <a:off x="2705" y="2158"/>
              <a:ext cx="1653" cy="165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21534" name="直接连接符 24627"/>
            <p:cNvSpPr>
              <a:spLocks noChangeShapeType="1"/>
            </p:cNvSpPr>
            <p:nvPr/>
          </p:nvSpPr>
          <p:spPr bwMode="auto">
            <a:xfrm flipH="1">
              <a:off x="3521" y="3022"/>
              <a:ext cx="1152"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1535" name="对象 24628"/>
            <p:cNvGraphicFramePr>
              <a:graphicFrameLocks/>
            </p:cNvGraphicFramePr>
            <p:nvPr/>
          </p:nvGraphicFramePr>
          <p:xfrm>
            <a:off x="4577" y="3118"/>
            <a:ext cx="192" cy="192"/>
          </p:xfrm>
          <a:graphic>
            <a:graphicData uri="http://schemas.openxmlformats.org/presentationml/2006/ole">
              <mc:AlternateContent xmlns:mc="http://schemas.openxmlformats.org/markup-compatibility/2006">
                <mc:Choice xmlns:v="urn:schemas-microsoft-com:vml" Requires="v">
                  <p:oleObj spid="_x0000_s22224" r:id="rId14" imgW="122062" imgH="121747" progId="Equation.3">
                    <p:embed/>
                  </p:oleObj>
                </mc:Choice>
                <mc:Fallback>
                  <p:oleObj r:id="rId14" imgW="122062" imgH="121747" progId="Equation.3">
                    <p:embed/>
                    <p:pic>
                      <p:nvPicPr>
                        <p:cNvPr id="0" name="对象 24628"/>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77" y="3118"/>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1536" name="直接连接符 24629"/>
            <p:cNvSpPr>
              <a:spLocks noChangeShapeType="1"/>
            </p:cNvSpPr>
            <p:nvPr/>
          </p:nvSpPr>
          <p:spPr bwMode="auto">
            <a:xfrm>
              <a:off x="3521" y="3022"/>
              <a:ext cx="0" cy="816"/>
            </a:xfrm>
            <a:prstGeom prst="line">
              <a:avLst/>
            </a:prstGeom>
            <a:noFill/>
            <a:ln w="38100">
              <a:solidFill>
                <a:srgbClr val="FF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1537" name="对象 24630"/>
            <p:cNvGraphicFramePr>
              <a:graphicFrameLocks/>
            </p:cNvGraphicFramePr>
            <p:nvPr/>
          </p:nvGraphicFramePr>
          <p:xfrm>
            <a:off x="3521" y="3428"/>
            <a:ext cx="319" cy="410"/>
          </p:xfrm>
          <a:graphic>
            <a:graphicData uri="http://schemas.openxmlformats.org/presentationml/2006/ole">
              <mc:AlternateContent xmlns:mc="http://schemas.openxmlformats.org/markup-compatibility/2006">
                <mc:Choice xmlns:v="urn:schemas-microsoft-com:vml" Requires="v">
                  <p:oleObj spid="_x0000_s22225" r:id="rId16" imgW="159914" imgH="213376" progId="Equation.3">
                    <p:embed/>
                  </p:oleObj>
                </mc:Choice>
                <mc:Fallback>
                  <p:oleObj r:id="rId16" imgW="159914" imgH="213376" progId="Equation.3">
                    <p:embed/>
                    <p:pic>
                      <p:nvPicPr>
                        <p:cNvPr id="0" name="对象 24630"/>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21" y="3428"/>
                          <a:ext cx="31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1538" name="对象 24631"/>
            <p:cNvGraphicFramePr>
              <a:graphicFrameLocks/>
            </p:cNvGraphicFramePr>
            <p:nvPr/>
          </p:nvGraphicFramePr>
          <p:xfrm>
            <a:off x="3606" y="2704"/>
            <a:ext cx="279" cy="314"/>
          </p:xfrm>
          <a:graphic>
            <a:graphicData uri="http://schemas.openxmlformats.org/presentationml/2006/ole">
              <mc:AlternateContent xmlns:mc="http://schemas.openxmlformats.org/markup-compatibility/2006">
                <mc:Choice xmlns:v="urn:schemas-microsoft-com:vml" Requires="v">
                  <p:oleObj spid="_x0000_s22226" r:id="rId18" imgW="203024" imgH="228402" progId="Equation.3">
                    <p:embed/>
                  </p:oleObj>
                </mc:Choice>
                <mc:Fallback>
                  <p:oleObj r:id="rId18" imgW="203024" imgH="228402" progId="Equation.3">
                    <p:embed/>
                    <p:pic>
                      <p:nvPicPr>
                        <p:cNvPr id="0" name="对象 2463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06" y="2704"/>
                          <a:ext cx="279"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1539" name="直接连接符 24632"/>
            <p:cNvSpPr>
              <a:spLocks noChangeShapeType="1"/>
            </p:cNvSpPr>
            <p:nvPr/>
          </p:nvSpPr>
          <p:spPr bwMode="auto">
            <a:xfrm flipV="1">
              <a:off x="3521" y="3022"/>
              <a:ext cx="493" cy="0"/>
            </a:xfrm>
            <a:prstGeom prst="line">
              <a:avLst/>
            </a:prstGeom>
            <a:noFill/>
            <a:ln w="38100">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1540" name="组合 24633"/>
            <p:cNvGrpSpPr>
              <a:grpSpLocks/>
            </p:cNvGrpSpPr>
            <p:nvPr/>
          </p:nvGrpSpPr>
          <p:grpSpPr bwMode="auto">
            <a:xfrm>
              <a:off x="4049" y="2014"/>
              <a:ext cx="736" cy="475"/>
              <a:chOff x="3888" y="652"/>
              <a:chExt cx="736" cy="475"/>
            </a:xfrm>
          </p:grpSpPr>
          <p:grpSp>
            <p:nvGrpSpPr>
              <p:cNvPr id="21541" name="组合 24634"/>
              <p:cNvGrpSpPr>
                <a:grpSpLocks/>
              </p:cNvGrpSpPr>
              <p:nvPr/>
            </p:nvGrpSpPr>
            <p:grpSpPr bwMode="auto">
              <a:xfrm rot="1485197">
                <a:off x="3888" y="864"/>
                <a:ext cx="367" cy="263"/>
                <a:chOff x="3840" y="421"/>
                <a:chExt cx="367" cy="263"/>
              </a:xfrm>
            </p:grpSpPr>
            <p:sp>
              <p:nvSpPr>
                <p:cNvPr id="21543" name="任意多边形 24635"/>
                <p:cNvSpPr>
                  <a:spLocks noChangeArrowheads="1"/>
                </p:cNvSpPr>
                <p:nvPr/>
              </p:nvSpPr>
              <p:spPr bwMode="auto">
                <a:xfrm>
                  <a:off x="3863" y="453"/>
                  <a:ext cx="344" cy="231"/>
                </a:xfrm>
                <a:custGeom>
                  <a:avLst/>
                  <a:gdLst>
                    <a:gd name="T0" fmla="*/ 0 w 21600"/>
                    <a:gd name="T1" fmla="*/ 0 h 21600"/>
                    <a:gd name="T2" fmla="*/ 5 w 21600"/>
                    <a:gd name="T3" fmla="*/ 2 h 21600"/>
                    <a:gd name="T4" fmla="*/ 0 w 21600"/>
                    <a:gd name="T5" fmla="*/ 0 h 21600"/>
                    <a:gd name="T6" fmla="*/ 5 w 21600"/>
                    <a:gd name="T7" fmla="*/ 2 h 21600"/>
                    <a:gd name="T8" fmla="*/ 0 w 21600"/>
                    <a:gd name="T9" fmla="*/ 2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544" name="直接连接符 24636"/>
                <p:cNvSpPr>
                  <a:spLocks noChangeShapeType="1"/>
                </p:cNvSpPr>
                <p:nvPr/>
              </p:nvSpPr>
              <p:spPr bwMode="auto">
                <a:xfrm>
                  <a:off x="3840" y="480"/>
                  <a:ext cx="139" cy="27"/>
                </a:xfrm>
                <a:prstGeom prst="line">
                  <a:avLst/>
                </a:prstGeom>
                <a:noFill/>
                <a:ln w="38100">
                  <a:solidFill>
                    <a:schemeClr val="tx1"/>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21545" name="直接连接符 24637"/>
                <p:cNvSpPr>
                  <a:spLocks noChangeShapeType="1"/>
                </p:cNvSpPr>
                <p:nvPr/>
              </p:nvSpPr>
              <p:spPr bwMode="auto">
                <a:xfrm flipV="1">
                  <a:off x="3840" y="421"/>
                  <a:ext cx="143" cy="59"/>
                </a:xfrm>
                <a:prstGeom prst="line">
                  <a:avLst/>
                </a:prstGeom>
                <a:noFill/>
                <a:ln w="38100">
                  <a:solidFill>
                    <a:schemeClr val="tx1"/>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sp>
            <p:nvSpPr>
              <p:cNvPr id="21542" name="矩形 24638"/>
              <p:cNvSpPr>
                <a:spLocks noChangeArrowheads="1"/>
              </p:cNvSpPr>
              <p:nvPr/>
            </p:nvSpPr>
            <p:spPr bwMode="auto">
              <a:xfrm>
                <a:off x="4176" y="652"/>
                <a:ext cx="448"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p>
                <a:pPr algn="just" eaLnBrk="1" hangingPunct="1"/>
                <a:r>
                  <a:rPr lang="en-US" altLang="zh-CN" b="1" i="1">
                    <a:latin typeface="Times New Roman" pitchFamily="18" charset="0"/>
                    <a:sym typeface="Symbol" pitchFamily="18" charset="2"/>
                  </a:rPr>
                  <a:t></a:t>
                </a:r>
                <a:endParaRPr lang="en-US" altLang="zh-CN" b="1" i="1">
                  <a:latin typeface="Times New Roman" pitchFamily="18" charset="0"/>
                </a:endParaRPr>
              </a:p>
            </p:txBody>
          </p:sp>
        </p:grpSp>
      </p:grpSp>
      <p:graphicFrame>
        <p:nvGraphicFramePr>
          <p:cNvPr id="24640" name="对象 24639"/>
          <p:cNvGraphicFramePr>
            <a:graphicFrameLocks/>
          </p:cNvGraphicFramePr>
          <p:nvPr/>
        </p:nvGraphicFramePr>
        <p:xfrm>
          <a:off x="2646363" y="1349375"/>
          <a:ext cx="358775" cy="431800"/>
        </p:xfrm>
        <a:graphic>
          <a:graphicData uri="http://schemas.openxmlformats.org/presentationml/2006/ole">
            <mc:AlternateContent xmlns:mc="http://schemas.openxmlformats.org/markup-compatibility/2006">
              <mc:Choice xmlns:v="urn:schemas-microsoft-com:vml" Requires="v">
                <p:oleObj spid="_x0000_s22227" r:id="rId19" imgW="152258" imgH="213376" progId="Equation.DSMT4">
                  <p:embed/>
                </p:oleObj>
              </mc:Choice>
              <mc:Fallback>
                <p:oleObj r:id="rId19" imgW="152258" imgH="213376" progId="Equation.DSMT4">
                  <p:embed/>
                  <p:pic>
                    <p:nvPicPr>
                      <p:cNvPr id="0" name="对象 24639"/>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646363" y="1349375"/>
                        <a:ext cx="3587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4641" name="对象 24640"/>
          <p:cNvGraphicFramePr>
            <a:graphicFrameLocks/>
          </p:cNvGraphicFramePr>
          <p:nvPr/>
        </p:nvGraphicFramePr>
        <p:xfrm>
          <a:off x="2405063" y="1206500"/>
          <a:ext cx="385762" cy="431800"/>
        </p:xfrm>
        <a:graphic>
          <a:graphicData uri="http://schemas.openxmlformats.org/presentationml/2006/ole">
            <mc:AlternateContent xmlns:mc="http://schemas.openxmlformats.org/markup-compatibility/2006">
              <mc:Choice xmlns:v="urn:schemas-microsoft-com:vml" Requires="v">
                <p:oleObj spid="_x0000_s22228" r:id="rId21" imgW="159914" imgH="213376" progId="Equation.DSMT4">
                  <p:embed/>
                </p:oleObj>
              </mc:Choice>
              <mc:Fallback>
                <p:oleObj r:id="rId21" imgW="159914" imgH="213376" progId="Equation.DSMT4">
                  <p:embed/>
                  <p:pic>
                    <p:nvPicPr>
                      <p:cNvPr id="0" name="对象 24640"/>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405063" y="1206500"/>
                        <a:ext cx="38576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4642" name="对象 24641"/>
          <p:cNvGraphicFramePr>
            <a:graphicFrameLocks/>
          </p:cNvGraphicFramePr>
          <p:nvPr/>
        </p:nvGraphicFramePr>
        <p:xfrm>
          <a:off x="1617663" y="3005138"/>
          <a:ext cx="1738312" cy="431800"/>
        </p:xfrm>
        <a:graphic>
          <a:graphicData uri="http://schemas.openxmlformats.org/presentationml/2006/ole">
            <mc:AlternateContent xmlns:mc="http://schemas.openxmlformats.org/markup-compatibility/2006">
              <mc:Choice xmlns:v="urn:schemas-microsoft-com:vml" Requires="v">
                <p:oleObj spid="_x0000_s22229" r:id="rId23" imgW="784683" imgH="213376" progId="Equation.DSMT4">
                  <p:embed/>
                </p:oleObj>
              </mc:Choice>
              <mc:Fallback>
                <p:oleObj r:id="rId23" imgW="784683" imgH="213376" progId="Equation.DSMT4">
                  <p:embed/>
                  <p:pic>
                    <p:nvPicPr>
                      <p:cNvPr id="0" name="对象 24641"/>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617663" y="3005138"/>
                        <a:ext cx="17383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4643" name="对象 24642"/>
          <p:cNvGraphicFramePr>
            <a:graphicFrameLocks/>
          </p:cNvGraphicFramePr>
          <p:nvPr/>
        </p:nvGraphicFramePr>
        <p:xfrm>
          <a:off x="5659438" y="3100388"/>
          <a:ext cx="1020762" cy="384175"/>
        </p:xfrm>
        <a:graphic>
          <a:graphicData uri="http://schemas.openxmlformats.org/presentationml/2006/ole">
            <mc:AlternateContent xmlns:mc="http://schemas.openxmlformats.org/markup-compatibility/2006">
              <mc:Choice xmlns:v="urn:schemas-microsoft-com:vml" Requires="v">
                <p:oleObj spid="_x0000_s22230" r:id="rId25" imgW="457200" imgH="190469" progId="Equation.DSMT4">
                  <p:embed/>
                </p:oleObj>
              </mc:Choice>
              <mc:Fallback>
                <p:oleObj r:id="rId25" imgW="457200" imgH="190469" progId="Equation.DSMT4">
                  <p:embed/>
                  <p:pic>
                    <p:nvPicPr>
                      <p:cNvPr id="0" name="对象 24642"/>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659438" y="3100388"/>
                        <a:ext cx="1020762"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4644" name="对象 24643"/>
          <p:cNvGraphicFramePr>
            <a:graphicFrameLocks/>
          </p:cNvGraphicFramePr>
          <p:nvPr/>
        </p:nvGraphicFramePr>
        <p:xfrm>
          <a:off x="1916113" y="6318250"/>
          <a:ext cx="1074737" cy="384175"/>
        </p:xfrm>
        <a:graphic>
          <a:graphicData uri="http://schemas.openxmlformats.org/presentationml/2006/ole">
            <mc:AlternateContent xmlns:mc="http://schemas.openxmlformats.org/markup-compatibility/2006">
              <mc:Choice xmlns:v="urn:schemas-microsoft-com:vml" Requires="v">
                <p:oleObj spid="_x0000_s22231" r:id="rId27" imgW="480166" imgH="190469" progId="Equation.DSMT4">
                  <p:embed/>
                </p:oleObj>
              </mc:Choice>
              <mc:Fallback>
                <p:oleObj r:id="rId27" imgW="480166" imgH="190469" progId="Equation.DSMT4">
                  <p:embed/>
                  <p:pic>
                    <p:nvPicPr>
                      <p:cNvPr id="0" name="对象 24643"/>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916113" y="6318250"/>
                        <a:ext cx="1074737"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4645" name="对象 24644"/>
          <p:cNvGraphicFramePr>
            <a:graphicFrameLocks/>
          </p:cNvGraphicFramePr>
          <p:nvPr/>
        </p:nvGraphicFramePr>
        <p:xfrm>
          <a:off x="5087938" y="6329363"/>
          <a:ext cx="2373312" cy="407987"/>
        </p:xfrm>
        <a:graphic>
          <a:graphicData uri="http://schemas.openxmlformats.org/presentationml/2006/ole">
            <mc:AlternateContent xmlns:mc="http://schemas.openxmlformats.org/markup-compatibility/2006">
              <mc:Choice xmlns:v="urn:schemas-microsoft-com:vml" Requires="v">
                <p:oleObj spid="_x0000_s22232" r:id="rId29" imgW="1074314" imgH="198104" progId="Equation.DSMT4">
                  <p:embed/>
                </p:oleObj>
              </mc:Choice>
              <mc:Fallback>
                <p:oleObj r:id="rId29" imgW="1074314" imgH="198104" progId="Equation.DSMT4">
                  <p:embed/>
                  <p:pic>
                    <p:nvPicPr>
                      <p:cNvPr id="0" name="对象 24644"/>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087938" y="6329363"/>
                        <a:ext cx="2373312"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4628" name="文本框 24645"/>
          <p:cNvSpPr txBox="1">
            <a:spLocks noChangeArrowheads="1"/>
          </p:cNvSpPr>
          <p:nvPr/>
        </p:nvSpPr>
        <p:spPr bwMode="auto">
          <a:xfrm>
            <a:off x="6629400" y="2743200"/>
            <a:ext cx="1905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同相</a:t>
            </a:r>
          </a:p>
        </p:txBody>
      </p:sp>
      <p:sp>
        <p:nvSpPr>
          <p:cNvPr id="24629" name="文本框 24646"/>
          <p:cNvSpPr txBox="1">
            <a:spLocks noChangeArrowheads="1"/>
          </p:cNvSpPr>
          <p:nvPr/>
        </p:nvSpPr>
        <p:spPr bwMode="auto">
          <a:xfrm>
            <a:off x="381000" y="5410200"/>
            <a:ext cx="1905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反相</a:t>
            </a:r>
          </a:p>
        </p:txBody>
      </p:sp>
      <p:sp>
        <p:nvSpPr>
          <p:cNvPr id="24630" name="文本框 24647"/>
          <p:cNvSpPr txBox="1">
            <a:spLocks noChangeArrowheads="1"/>
          </p:cNvSpPr>
          <p:nvPr/>
        </p:nvSpPr>
        <p:spPr bwMode="auto">
          <a:xfrm>
            <a:off x="381000" y="2133600"/>
            <a:ext cx="1828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有位相差</a:t>
            </a:r>
          </a:p>
        </p:txBody>
      </p:sp>
      <p:sp>
        <p:nvSpPr>
          <p:cNvPr id="24631" name="椭圆 24648"/>
          <p:cNvSpPr>
            <a:spLocks noChangeArrowheads="1"/>
          </p:cNvSpPr>
          <p:nvPr/>
        </p:nvSpPr>
        <p:spPr bwMode="auto">
          <a:xfrm>
            <a:off x="1676400" y="4114800"/>
            <a:ext cx="1676400" cy="1676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24632" name="椭圆 24649"/>
          <p:cNvSpPr>
            <a:spLocks noChangeArrowheads="1"/>
          </p:cNvSpPr>
          <p:nvPr/>
        </p:nvSpPr>
        <p:spPr bwMode="auto">
          <a:xfrm>
            <a:off x="1143000" y="3581400"/>
            <a:ext cx="2743200" cy="2743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24633" name="任意多边形 24665"/>
          <p:cNvSpPr>
            <a:spLocks noChangeArrowheads="1"/>
          </p:cNvSpPr>
          <p:nvPr/>
        </p:nvSpPr>
        <p:spPr bwMode="auto">
          <a:xfrm rot="-9490635" flipH="1" flipV="1">
            <a:off x="3348038" y="3827463"/>
            <a:ext cx="609600" cy="381000"/>
          </a:xfrm>
          <a:custGeom>
            <a:avLst/>
            <a:gdLst>
              <a:gd name="T0" fmla="*/ 0 w 21600"/>
              <a:gd name="T1" fmla="*/ 0 h 21600"/>
              <a:gd name="T2" fmla="*/ 17204267 w 21600"/>
              <a:gd name="T3" fmla="*/ 6720417 h 21600"/>
              <a:gd name="T4" fmla="*/ 0 w 21600"/>
              <a:gd name="T5" fmla="*/ 0 h 21600"/>
              <a:gd name="T6" fmla="*/ 17204267 w 21600"/>
              <a:gd name="T7" fmla="*/ 6720417 h 21600"/>
              <a:gd name="T8" fmla="*/ 0 w 21600"/>
              <a:gd name="T9" fmla="*/ 6720417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noFill/>
          <a:ln w="28575">
            <a:solidFill>
              <a:schemeClr val="tx1"/>
            </a:solidFill>
            <a:round/>
            <a:headEnd type="arrow"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634" name="直接连接符 24666"/>
          <p:cNvSpPr>
            <a:spLocks noChangeShapeType="1"/>
          </p:cNvSpPr>
          <p:nvPr/>
        </p:nvSpPr>
        <p:spPr bwMode="auto">
          <a:xfrm>
            <a:off x="2514600" y="4953000"/>
            <a:ext cx="1828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4668" name="对象 24667"/>
          <p:cNvGraphicFramePr>
            <a:graphicFrameLocks/>
          </p:cNvGraphicFramePr>
          <p:nvPr/>
        </p:nvGraphicFramePr>
        <p:xfrm>
          <a:off x="4114800" y="4953000"/>
          <a:ext cx="361950" cy="347663"/>
        </p:xfrm>
        <a:graphic>
          <a:graphicData uri="http://schemas.openxmlformats.org/presentationml/2006/ole">
            <mc:AlternateContent xmlns:mc="http://schemas.openxmlformats.org/markup-compatibility/2006">
              <mc:Choice xmlns:v="urn:schemas-microsoft-com:vml" Requires="v">
                <p:oleObj spid="_x0000_s22233" r:id="rId31" imgW="114406" imgH="121747" progId="Equation.DSMT4">
                  <p:embed/>
                </p:oleObj>
              </mc:Choice>
              <mc:Fallback>
                <p:oleObj r:id="rId31" imgW="114406" imgH="121747" progId="Equation.DSMT4">
                  <p:embed/>
                  <p:pic>
                    <p:nvPicPr>
                      <p:cNvPr id="0" name="对象 24667"/>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114800" y="4953000"/>
                        <a:ext cx="36195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4636" name="直接连接符 24668"/>
          <p:cNvSpPr>
            <a:spLocks noChangeShapeType="1"/>
          </p:cNvSpPr>
          <p:nvPr/>
        </p:nvSpPr>
        <p:spPr bwMode="auto">
          <a:xfrm flipV="1">
            <a:off x="2514600" y="4419600"/>
            <a:ext cx="685800" cy="533400"/>
          </a:xfrm>
          <a:prstGeom prst="line">
            <a:avLst/>
          </a:prstGeom>
          <a:noFill/>
          <a:ln w="38100">
            <a:solidFill>
              <a:srgbClr val="99CC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637" name="直接连接符 24669"/>
          <p:cNvSpPr>
            <a:spLocks noChangeShapeType="1"/>
          </p:cNvSpPr>
          <p:nvPr/>
        </p:nvSpPr>
        <p:spPr bwMode="auto">
          <a:xfrm flipV="1">
            <a:off x="1447800" y="4953000"/>
            <a:ext cx="1066800" cy="838200"/>
          </a:xfrm>
          <a:prstGeom prst="line">
            <a:avLst/>
          </a:prstGeom>
          <a:noFill/>
          <a:ln w="38100">
            <a:solidFill>
              <a:srgbClr val="FF00FF"/>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4671" name="对象 24670"/>
          <p:cNvGraphicFramePr>
            <a:graphicFrameLocks/>
          </p:cNvGraphicFramePr>
          <p:nvPr/>
        </p:nvGraphicFramePr>
        <p:xfrm>
          <a:off x="1524000" y="5410200"/>
          <a:ext cx="469900" cy="631825"/>
        </p:xfrm>
        <a:graphic>
          <a:graphicData uri="http://schemas.openxmlformats.org/presentationml/2006/ole">
            <mc:AlternateContent xmlns:mc="http://schemas.openxmlformats.org/markup-compatibility/2006">
              <mc:Choice xmlns:v="urn:schemas-microsoft-com:vml" Requires="v">
                <p:oleObj spid="_x0000_s22234" r:id="rId33" imgW="152258" imgH="236283" progId="Equation.DSMT4">
                  <p:embed/>
                </p:oleObj>
              </mc:Choice>
              <mc:Fallback>
                <p:oleObj r:id="rId33" imgW="152258" imgH="236283" progId="Equation.DSMT4">
                  <p:embed/>
                  <p:pic>
                    <p:nvPicPr>
                      <p:cNvPr id="0" name="对象 24670"/>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524000" y="5410200"/>
                        <a:ext cx="46990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4672" name="对象 24671"/>
          <p:cNvGraphicFramePr>
            <a:graphicFrameLocks/>
          </p:cNvGraphicFramePr>
          <p:nvPr/>
        </p:nvGraphicFramePr>
        <p:xfrm>
          <a:off x="2554288" y="4191000"/>
          <a:ext cx="542925" cy="631825"/>
        </p:xfrm>
        <a:graphic>
          <a:graphicData uri="http://schemas.openxmlformats.org/presentationml/2006/ole">
            <mc:AlternateContent xmlns:mc="http://schemas.openxmlformats.org/markup-compatibility/2006">
              <mc:Choice xmlns:v="urn:schemas-microsoft-com:vml" Requires="v">
                <p:oleObj spid="_x0000_s22235" r:id="rId35" imgW="175225" imgH="236283" progId="Equation.DSMT4">
                  <p:embed/>
                </p:oleObj>
              </mc:Choice>
              <mc:Fallback>
                <p:oleObj r:id="rId35" imgW="175225" imgH="236283" progId="Equation.DSMT4">
                  <p:embed/>
                  <p:pic>
                    <p:nvPicPr>
                      <p:cNvPr id="0" name="对象 24671"/>
                      <p:cNvPicPr>
                        <a:picLocks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554288" y="4191000"/>
                        <a:ext cx="54292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4673" name="对象 24672"/>
          <p:cNvGraphicFramePr>
            <a:graphicFrameLocks/>
          </p:cNvGraphicFramePr>
          <p:nvPr/>
        </p:nvGraphicFramePr>
        <p:xfrm>
          <a:off x="3810000" y="3657600"/>
          <a:ext cx="434975" cy="347663"/>
        </p:xfrm>
        <a:graphic>
          <a:graphicData uri="http://schemas.openxmlformats.org/presentationml/2006/ole">
            <mc:AlternateContent xmlns:mc="http://schemas.openxmlformats.org/markup-compatibility/2006">
              <mc:Choice xmlns:v="urn:schemas-microsoft-com:vml" Requires="v">
                <p:oleObj spid="_x0000_s22236" r:id="rId37" imgW="137373" imgH="121747" progId="Equation.DSMT4">
                  <p:embed/>
                </p:oleObj>
              </mc:Choice>
              <mc:Fallback>
                <p:oleObj r:id="rId37" imgW="137373" imgH="121747" progId="Equation.DSMT4">
                  <p:embed/>
                  <p:pic>
                    <p:nvPicPr>
                      <p:cNvPr id="0" name="对象 24672"/>
                      <p:cNvPicPr>
                        <a:picLocks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810000" y="3657600"/>
                        <a:ext cx="4349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4674" name="对象 24673"/>
          <p:cNvGraphicFramePr>
            <a:graphicFrameLocks/>
          </p:cNvGraphicFramePr>
          <p:nvPr/>
        </p:nvGraphicFramePr>
        <p:xfrm>
          <a:off x="2209800" y="1752600"/>
          <a:ext cx="300038" cy="304800"/>
        </p:xfrm>
        <a:graphic>
          <a:graphicData uri="http://schemas.openxmlformats.org/presentationml/2006/ole">
            <mc:AlternateContent xmlns:mc="http://schemas.openxmlformats.org/markup-compatibility/2006">
              <mc:Choice xmlns:v="urn:schemas-microsoft-com:vml" Requires="v">
                <p:oleObj spid="_x0000_s22237" r:id="rId39" imgW="137373" imgH="159926" progId="Equation.DSMT4">
                  <p:embed/>
                </p:oleObj>
              </mc:Choice>
              <mc:Fallback>
                <p:oleObj r:id="rId39" imgW="137373" imgH="159926" progId="Equation.DSMT4">
                  <p:embed/>
                  <p:pic>
                    <p:nvPicPr>
                      <p:cNvPr id="0" name="对象 24673"/>
                      <p:cNvPicPr>
                        <a:picLocks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2209800" y="1752600"/>
                        <a:ext cx="3000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1529" name="对象 24674"/>
          <p:cNvGraphicFramePr>
            <a:graphicFrameLocks/>
          </p:cNvGraphicFramePr>
          <p:nvPr/>
        </p:nvGraphicFramePr>
        <p:xfrm>
          <a:off x="5791200" y="1752600"/>
          <a:ext cx="300038" cy="304800"/>
        </p:xfrm>
        <a:graphic>
          <a:graphicData uri="http://schemas.openxmlformats.org/presentationml/2006/ole">
            <mc:AlternateContent xmlns:mc="http://schemas.openxmlformats.org/markup-compatibility/2006">
              <mc:Choice xmlns:v="urn:schemas-microsoft-com:vml" Requires="v">
                <p:oleObj spid="_x0000_s22238" r:id="rId41" imgW="137373" imgH="159926" progId="Equation.DSMT4">
                  <p:embed/>
                </p:oleObj>
              </mc:Choice>
              <mc:Fallback>
                <p:oleObj r:id="rId41" imgW="137373" imgH="159926" progId="Equation.DSMT4">
                  <p:embed/>
                  <p:pic>
                    <p:nvPicPr>
                      <p:cNvPr id="0" name="对象 24674"/>
                      <p:cNvPicPr>
                        <a:picLocks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5791200" y="1752600"/>
                        <a:ext cx="3000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4676" name="对象 24675"/>
          <p:cNvGraphicFramePr>
            <a:graphicFrameLocks/>
          </p:cNvGraphicFramePr>
          <p:nvPr/>
        </p:nvGraphicFramePr>
        <p:xfrm>
          <a:off x="2362200" y="4953000"/>
          <a:ext cx="300038" cy="304800"/>
        </p:xfrm>
        <a:graphic>
          <a:graphicData uri="http://schemas.openxmlformats.org/presentationml/2006/ole">
            <mc:AlternateContent xmlns:mc="http://schemas.openxmlformats.org/markup-compatibility/2006">
              <mc:Choice xmlns:v="urn:schemas-microsoft-com:vml" Requires="v">
                <p:oleObj spid="_x0000_s22239" r:id="rId43" imgW="137373" imgH="159926" progId="Equation.DSMT4">
                  <p:embed/>
                </p:oleObj>
              </mc:Choice>
              <mc:Fallback>
                <p:oleObj r:id="rId43" imgW="137373" imgH="159926" progId="Equation.DSMT4">
                  <p:embed/>
                  <p:pic>
                    <p:nvPicPr>
                      <p:cNvPr id="0" name="对象 24675"/>
                      <p:cNvPicPr>
                        <a:picLocks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2362200" y="4953000"/>
                        <a:ext cx="3000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4677" name="对象 24676"/>
          <p:cNvGraphicFramePr>
            <a:graphicFrameLocks/>
          </p:cNvGraphicFramePr>
          <p:nvPr/>
        </p:nvGraphicFramePr>
        <p:xfrm>
          <a:off x="5867400" y="4724400"/>
          <a:ext cx="300038" cy="304800"/>
        </p:xfrm>
        <a:graphic>
          <a:graphicData uri="http://schemas.openxmlformats.org/presentationml/2006/ole">
            <mc:AlternateContent xmlns:mc="http://schemas.openxmlformats.org/markup-compatibility/2006">
              <mc:Choice xmlns:v="urn:schemas-microsoft-com:vml" Requires="v">
                <p:oleObj spid="_x0000_s22240" r:id="rId45" imgW="137373" imgH="159926" progId="Equation.DSMT4">
                  <p:embed/>
                </p:oleObj>
              </mc:Choice>
              <mc:Fallback>
                <p:oleObj r:id="rId45" imgW="137373" imgH="159926" progId="Equation.DSMT4">
                  <p:embed/>
                  <p:pic>
                    <p:nvPicPr>
                      <p:cNvPr id="0" name="对象 24676"/>
                      <p:cNvPicPr>
                        <a:picLocks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5867400" y="4724400"/>
                        <a:ext cx="3000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4577"/>
                                        </p:tgtEl>
                                        <p:attrNameLst>
                                          <p:attrName>style.visibility</p:attrName>
                                        </p:attrNameLst>
                                      </p:cBhvr>
                                      <p:to>
                                        <p:strVal val="visible"/>
                                      </p:to>
                                    </p:set>
                                    <p:anim calcmode="lin" valueType="num">
                                      <p:cBhvr additive="base">
                                        <p:cTn id="7" dur="500" fill="hold"/>
                                        <p:tgtEl>
                                          <p:spTgt spid="24577"/>
                                        </p:tgtEl>
                                        <p:attrNameLst>
                                          <p:attrName>ppt_x</p:attrName>
                                        </p:attrNameLst>
                                      </p:cBhvr>
                                      <p:tavLst>
                                        <p:tav tm="0">
                                          <p:val>
                                            <p:strVal val="#ppt_x"/>
                                          </p:val>
                                        </p:tav>
                                        <p:tav tm="100000">
                                          <p:val>
                                            <p:strVal val="#ppt_x"/>
                                          </p:val>
                                        </p:tav>
                                      </p:tavLst>
                                    </p:anim>
                                    <p:anim calcmode="lin" valueType="num">
                                      <p:cBhvr additive="base">
                                        <p:cTn id="8" dur="500" fill="hold"/>
                                        <p:tgtEl>
                                          <p:spTgt spid="2457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4640"/>
                                        </p:tgtEl>
                                        <p:attrNameLst>
                                          <p:attrName>style.visibility</p:attrName>
                                        </p:attrNameLst>
                                      </p:cBhvr>
                                      <p:to>
                                        <p:strVal val="visible"/>
                                      </p:to>
                                    </p:set>
                                    <p:anim calcmode="lin" valueType="num">
                                      <p:cBhvr additive="base">
                                        <p:cTn id="11" dur="500" fill="hold"/>
                                        <p:tgtEl>
                                          <p:spTgt spid="24640"/>
                                        </p:tgtEl>
                                        <p:attrNameLst>
                                          <p:attrName>ppt_x</p:attrName>
                                        </p:attrNameLst>
                                      </p:cBhvr>
                                      <p:tavLst>
                                        <p:tav tm="0">
                                          <p:val>
                                            <p:strVal val="#ppt_x"/>
                                          </p:val>
                                        </p:tav>
                                        <p:tav tm="100000">
                                          <p:val>
                                            <p:strVal val="#ppt_x"/>
                                          </p:val>
                                        </p:tav>
                                      </p:tavLst>
                                    </p:anim>
                                    <p:anim calcmode="lin" valueType="num">
                                      <p:cBhvr additive="base">
                                        <p:cTn id="12" dur="500" fill="hold"/>
                                        <p:tgtEl>
                                          <p:spTgt spid="2464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4641"/>
                                        </p:tgtEl>
                                        <p:attrNameLst>
                                          <p:attrName>style.visibility</p:attrName>
                                        </p:attrNameLst>
                                      </p:cBhvr>
                                      <p:to>
                                        <p:strVal val="visible"/>
                                      </p:to>
                                    </p:set>
                                    <p:anim calcmode="lin" valueType="num">
                                      <p:cBhvr additive="base">
                                        <p:cTn id="15" dur="500" fill="hold"/>
                                        <p:tgtEl>
                                          <p:spTgt spid="24641"/>
                                        </p:tgtEl>
                                        <p:attrNameLst>
                                          <p:attrName>ppt_x</p:attrName>
                                        </p:attrNameLst>
                                      </p:cBhvr>
                                      <p:tavLst>
                                        <p:tav tm="0">
                                          <p:val>
                                            <p:strVal val="#ppt_x"/>
                                          </p:val>
                                        </p:tav>
                                        <p:tav tm="100000">
                                          <p:val>
                                            <p:strVal val="#ppt_x"/>
                                          </p:val>
                                        </p:tav>
                                      </p:tavLst>
                                    </p:anim>
                                    <p:anim calcmode="lin" valueType="num">
                                      <p:cBhvr additive="base">
                                        <p:cTn id="16" dur="500" fill="hold"/>
                                        <p:tgtEl>
                                          <p:spTgt spid="2464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4642"/>
                                        </p:tgtEl>
                                        <p:attrNameLst>
                                          <p:attrName>style.visibility</p:attrName>
                                        </p:attrNameLst>
                                      </p:cBhvr>
                                      <p:to>
                                        <p:strVal val="visible"/>
                                      </p:to>
                                    </p:set>
                                    <p:anim calcmode="lin" valueType="num">
                                      <p:cBhvr additive="base">
                                        <p:cTn id="19" dur="500" fill="hold"/>
                                        <p:tgtEl>
                                          <p:spTgt spid="24642"/>
                                        </p:tgtEl>
                                        <p:attrNameLst>
                                          <p:attrName>ppt_x</p:attrName>
                                        </p:attrNameLst>
                                      </p:cBhvr>
                                      <p:tavLst>
                                        <p:tav tm="0">
                                          <p:val>
                                            <p:strVal val="#ppt_x"/>
                                          </p:val>
                                        </p:tav>
                                        <p:tav tm="100000">
                                          <p:val>
                                            <p:strVal val="#ppt_x"/>
                                          </p:val>
                                        </p:tav>
                                      </p:tavLst>
                                    </p:anim>
                                    <p:anim calcmode="lin" valueType="num">
                                      <p:cBhvr additive="base">
                                        <p:cTn id="20" dur="500" fill="hold"/>
                                        <p:tgtEl>
                                          <p:spTgt spid="2464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4630"/>
                                        </p:tgtEl>
                                        <p:attrNameLst>
                                          <p:attrName>style.visibility</p:attrName>
                                        </p:attrNameLst>
                                      </p:cBhvr>
                                      <p:to>
                                        <p:strVal val="visible"/>
                                      </p:to>
                                    </p:set>
                                    <p:anim calcmode="lin" valueType="num">
                                      <p:cBhvr additive="base">
                                        <p:cTn id="23" dur="500" fill="hold"/>
                                        <p:tgtEl>
                                          <p:spTgt spid="24630"/>
                                        </p:tgtEl>
                                        <p:attrNameLst>
                                          <p:attrName>ppt_x</p:attrName>
                                        </p:attrNameLst>
                                      </p:cBhvr>
                                      <p:tavLst>
                                        <p:tav tm="0">
                                          <p:val>
                                            <p:strVal val="#ppt_x"/>
                                          </p:val>
                                        </p:tav>
                                        <p:tav tm="100000">
                                          <p:val>
                                            <p:strVal val="#ppt_x"/>
                                          </p:val>
                                        </p:tav>
                                      </p:tavLst>
                                    </p:anim>
                                    <p:anim calcmode="lin" valueType="num">
                                      <p:cBhvr additive="base">
                                        <p:cTn id="24" dur="500" fill="hold"/>
                                        <p:tgtEl>
                                          <p:spTgt spid="2463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4674"/>
                                        </p:tgtEl>
                                        <p:attrNameLst>
                                          <p:attrName>style.visibility</p:attrName>
                                        </p:attrNameLst>
                                      </p:cBhvr>
                                      <p:to>
                                        <p:strVal val="visible"/>
                                      </p:to>
                                    </p:set>
                                    <p:anim calcmode="lin" valueType="num">
                                      <p:cBhvr additive="base">
                                        <p:cTn id="27" dur="500" fill="hold"/>
                                        <p:tgtEl>
                                          <p:spTgt spid="24674"/>
                                        </p:tgtEl>
                                        <p:attrNameLst>
                                          <p:attrName>ppt_x</p:attrName>
                                        </p:attrNameLst>
                                      </p:cBhvr>
                                      <p:tavLst>
                                        <p:tav tm="0">
                                          <p:val>
                                            <p:strVal val="#ppt_x"/>
                                          </p:val>
                                        </p:tav>
                                        <p:tav tm="100000">
                                          <p:val>
                                            <p:strVal val="#ppt_x"/>
                                          </p:val>
                                        </p:tav>
                                      </p:tavLst>
                                    </p:anim>
                                    <p:anim calcmode="lin" valueType="num">
                                      <p:cBhvr additive="base">
                                        <p:cTn id="28" dur="500" fill="hold"/>
                                        <p:tgtEl>
                                          <p:spTgt spid="24674"/>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nodeType="clickEffect">
                                  <p:stCondLst>
                                    <p:cond delay="0"/>
                                  </p:stCondLst>
                                  <p:childTnLst>
                                    <p:set>
                                      <p:cBhvr>
                                        <p:cTn id="32" dur="1" fill="hold">
                                          <p:stCondLst>
                                            <p:cond delay="0"/>
                                          </p:stCondLst>
                                        </p:cTn>
                                        <p:tgtEl>
                                          <p:spTgt spid="24643"/>
                                        </p:tgtEl>
                                        <p:attrNameLst>
                                          <p:attrName>style.visibility</p:attrName>
                                        </p:attrNameLst>
                                      </p:cBhvr>
                                      <p:to>
                                        <p:strVal val="visible"/>
                                      </p:to>
                                    </p:set>
                                    <p:animEffect transition="in" filter="blinds(horizontal)">
                                      <p:cBhvr>
                                        <p:cTn id="33" dur="500"/>
                                        <p:tgtEl>
                                          <p:spTgt spid="24643"/>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24628"/>
                                        </p:tgtEl>
                                        <p:attrNameLst>
                                          <p:attrName>style.visibility</p:attrName>
                                        </p:attrNameLst>
                                      </p:cBhvr>
                                      <p:to>
                                        <p:strVal val="visible"/>
                                      </p:to>
                                    </p:set>
                                    <p:animEffect transition="in" filter="blinds(horizontal)">
                                      <p:cBhvr>
                                        <p:cTn id="36" dur="500"/>
                                        <p:tgtEl>
                                          <p:spTgt spid="24628"/>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4631"/>
                                        </p:tgtEl>
                                        <p:attrNameLst>
                                          <p:attrName>style.visibility</p:attrName>
                                        </p:attrNameLst>
                                      </p:cBhvr>
                                      <p:to>
                                        <p:strVal val="visible"/>
                                      </p:to>
                                    </p:set>
                                    <p:anim calcmode="lin" valueType="num">
                                      <p:cBhvr additive="base">
                                        <p:cTn id="41" dur="500" fill="hold"/>
                                        <p:tgtEl>
                                          <p:spTgt spid="24631"/>
                                        </p:tgtEl>
                                        <p:attrNameLst>
                                          <p:attrName>ppt_x</p:attrName>
                                        </p:attrNameLst>
                                      </p:cBhvr>
                                      <p:tavLst>
                                        <p:tav tm="0">
                                          <p:val>
                                            <p:strVal val="#ppt_x"/>
                                          </p:val>
                                        </p:tav>
                                        <p:tav tm="100000">
                                          <p:val>
                                            <p:strVal val="#ppt_x"/>
                                          </p:val>
                                        </p:tav>
                                      </p:tavLst>
                                    </p:anim>
                                    <p:anim calcmode="lin" valueType="num">
                                      <p:cBhvr additive="base">
                                        <p:cTn id="42" dur="500" fill="hold"/>
                                        <p:tgtEl>
                                          <p:spTgt spid="2463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4632"/>
                                        </p:tgtEl>
                                        <p:attrNameLst>
                                          <p:attrName>style.visibility</p:attrName>
                                        </p:attrNameLst>
                                      </p:cBhvr>
                                      <p:to>
                                        <p:strVal val="visible"/>
                                      </p:to>
                                    </p:set>
                                    <p:anim calcmode="lin" valueType="num">
                                      <p:cBhvr additive="base">
                                        <p:cTn id="45" dur="500" fill="hold"/>
                                        <p:tgtEl>
                                          <p:spTgt spid="24632"/>
                                        </p:tgtEl>
                                        <p:attrNameLst>
                                          <p:attrName>ppt_x</p:attrName>
                                        </p:attrNameLst>
                                      </p:cBhvr>
                                      <p:tavLst>
                                        <p:tav tm="0">
                                          <p:val>
                                            <p:strVal val="#ppt_x"/>
                                          </p:val>
                                        </p:tav>
                                        <p:tav tm="100000">
                                          <p:val>
                                            <p:strVal val="#ppt_x"/>
                                          </p:val>
                                        </p:tav>
                                      </p:tavLst>
                                    </p:anim>
                                    <p:anim calcmode="lin" valueType="num">
                                      <p:cBhvr additive="base">
                                        <p:cTn id="46" dur="500" fill="hold"/>
                                        <p:tgtEl>
                                          <p:spTgt spid="24632"/>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4633"/>
                                        </p:tgtEl>
                                        <p:attrNameLst>
                                          <p:attrName>style.visibility</p:attrName>
                                        </p:attrNameLst>
                                      </p:cBhvr>
                                      <p:to>
                                        <p:strVal val="visible"/>
                                      </p:to>
                                    </p:set>
                                    <p:anim calcmode="lin" valueType="num">
                                      <p:cBhvr additive="base">
                                        <p:cTn id="49" dur="500" fill="hold"/>
                                        <p:tgtEl>
                                          <p:spTgt spid="24633"/>
                                        </p:tgtEl>
                                        <p:attrNameLst>
                                          <p:attrName>ppt_x</p:attrName>
                                        </p:attrNameLst>
                                      </p:cBhvr>
                                      <p:tavLst>
                                        <p:tav tm="0">
                                          <p:val>
                                            <p:strVal val="#ppt_x"/>
                                          </p:val>
                                        </p:tav>
                                        <p:tav tm="100000">
                                          <p:val>
                                            <p:strVal val="#ppt_x"/>
                                          </p:val>
                                        </p:tav>
                                      </p:tavLst>
                                    </p:anim>
                                    <p:anim calcmode="lin" valueType="num">
                                      <p:cBhvr additive="base">
                                        <p:cTn id="50" dur="500" fill="hold"/>
                                        <p:tgtEl>
                                          <p:spTgt spid="24633"/>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4634"/>
                                        </p:tgtEl>
                                        <p:attrNameLst>
                                          <p:attrName>style.visibility</p:attrName>
                                        </p:attrNameLst>
                                      </p:cBhvr>
                                      <p:to>
                                        <p:strVal val="visible"/>
                                      </p:to>
                                    </p:set>
                                    <p:anim calcmode="lin" valueType="num">
                                      <p:cBhvr additive="base">
                                        <p:cTn id="53" dur="500" fill="hold"/>
                                        <p:tgtEl>
                                          <p:spTgt spid="24634"/>
                                        </p:tgtEl>
                                        <p:attrNameLst>
                                          <p:attrName>ppt_x</p:attrName>
                                        </p:attrNameLst>
                                      </p:cBhvr>
                                      <p:tavLst>
                                        <p:tav tm="0">
                                          <p:val>
                                            <p:strVal val="#ppt_x"/>
                                          </p:val>
                                        </p:tav>
                                        <p:tav tm="100000">
                                          <p:val>
                                            <p:strVal val="#ppt_x"/>
                                          </p:val>
                                        </p:tav>
                                      </p:tavLst>
                                    </p:anim>
                                    <p:anim calcmode="lin" valueType="num">
                                      <p:cBhvr additive="base">
                                        <p:cTn id="54" dur="500" fill="hold"/>
                                        <p:tgtEl>
                                          <p:spTgt spid="24634"/>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24668"/>
                                        </p:tgtEl>
                                        <p:attrNameLst>
                                          <p:attrName>style.visibility</p:attrName>
                                        </p:attrNameLst>
                                      </p:cBhvr>
                                      <p:to>
                                        <p:strVal val="visible"/>
                                      </p:to>
                                    </p:set>
                                    <p:anim calcmode="lin" valueType="num">
                                      <p:cBhvr additive="base">
                                        <p:cTn id="57" dur="500" fill="hold"/>
                                        <p:tgtEl>
                                          <p:spTgt spid="24668"/>
                                        </p:tgtEl>
                                        <p:attrNameLst>
                                          <p:attrName>ppt_x</p:attrName>
                                        </p:attrNameLst>
                                      </p:cBhvr>
                                      <p:tavLst>
                                        <p:tav tm="0">
                                          <p:val>
                                            <p:strVal val="#ppt_x"/>
                                          </p:val>
                                        </p:tav>
                                        <p:tav tm="100000">
                                          <p:val>
                                            <p:strVal val="#ppt_x"/>
                                          </p:val>
                                        </p:tav>
                                      </p:tavLst>
                                    </p:anim>
                                    <p:anim calcmode="lin" valueType="num">
                                      <p:cBhvr additive="base">
                                        <p:cTn id="58" dur="500" fill="hold"/>
                                        <p:tgtEl>
                                          <p:spTgt spid="24668"/>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24636"/>
                                        </p:tgtEl>
                                        <p:attrNameLst>
                                          <p:attrName>style.visibility</p:attrName>
                                        </p:attrNameLst>
                                      </p:cBhvr>
                                      <p:to>
                                        <p:strVal val="visible"/>
                                      </p:to>
                                    </p:set>
                                    <p:anim calcmode="lin" valueType="num">
                                      <p:cBhvr additive="base">
                                        <p:cTn id="61" dur="500" fill="hold"/>
                                        <p:tgtEl>
                                          <p:spTgt spid="24636"/>
                                        </p:tgtEl>
                                        <p:attrNameLst>
                                          <p:attrName>ppt_x</p:attrName>
                                        </p:attrNameLst>
                                      </p:cBhvr>
                                      <p:tavLst>
                                        <p:tav tm="0">
                                          <p:val>
                                            <p:strVal val="#ppt_x"/>
                                          </p:val>
                                        </p:tav>
                                        <p:tav tm="100000">
                                          <p:val>
                                            <p:strVal val="#ppt_x"/>
                                          </p:val>
                                        </p:tav>
                                      </p:tavLst>
                                    </p:anim>
                                    <p:anim calcmode="lin" valueType="num">
                                      <p:cBhvr additive="base">
                                        <p:cTn id="62" dur="500" fill="hold"/>
                                        <p:tgtEl>
                                          <p:spTgt spid="24636"/>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4637"/>
                                        </p:tgtEl>
                                        <p:attrNameLst>
                                          <p:attrName>style.visibility</p:attrName>
                                        </p:attrNameLst>
                                      </p:cBhvr>
                                      <p:to>
                                        <p:strVal val="visible"/>
                                      </p:to>
                                    </p:set>
                                    <p:anim calcmode="lin" valueType="num">
                                      <p:cBhvr additive="base">
                                        <p:cTn id="65" dur="500" fill="hold"/>
                                        <p:tgtEl>
                                          <p:spTgt spid="24637"/>
                                        </p:tgtEl>
                                        <p:attrNameLst>
                                          <p:attrName>ppt_x</p:attrName>
                                        </p:attrNameLst>
                                      </p:cBhvr>
                                      <p:tavLst>
                                        <p:tav tm="0">
                                          <p:val>
                                            <p:strVal val="#ppt_x"/>
                                          </p:val>
                                        </p:tav>
                                        <p:tav tm="100000">
                                          <p:val>
                                            <p:strVal val="#ppt_x"/>
                                          </p:val>
                                        </p:tav>
                                      </p:tavLst>
                                    </p:anim>
                                    <p:anim calcmode="lin" valueType="num">
                                      <p:cBhvr additive="base">
                                        <p:cTn id="66" dur="500" fill="hold"/>
                                        <p:tgtEl>
                                          <p:spTgt spid="24637"/>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24671"/>
                                        </p:tgtEl>
                                        <p:attrNameLst>
                                          <p:attrName>style.visibility</p:attrName>
                                        </p:attrNameLst>
                                      </p:cBhvr>
                                      <p:to>
                                        <p:strVal val="visible"/>
                                      </p:to>
                                    </p:set>
                                    <p:anim calcmode="lin" valueType="num">
                                      <p:cBhvr additive="base">
                                        <p:cTn id="69" dur="500" fill="hold"/>
                                        <p:tgtEl>
                                          <p:spTgt spid="24671"/>
                                        </p:tgtEl>
                                        <p:attrNameLst>
                                          <p:attrName>ppt_x</p:attrName>
                                        </p:attrNameLst>
                                      </p:cBhvr>
                                      <p:tavLst>
                                        <p:tav tm="0">
                                          <p:val>
                                            <p:strVal val="#ppt_x"/>
                                          </p:val>
                                        </p:tav>
                                        <p:tav tm="100000">
                                          <p:val>
                                            <p:strVal val="#ppt_x"/>
                                          </p:val>
                                        </p:tav>
                                      </p:tavLst>
                                    </p:anim>
                                    <p:anim calcmode="lin" valueType="num">
                                      <p:cBhvr additive="base">
                                        <p:cTn id="70" dur="500" fill="hold"/>
                                        <p:tgtEl>
                                          <p:spTgt spid="24671"/>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24672"/>
                                        </p:tgtEl>
                                        <p:attrNameLst>
                                          <p:attrName>style.visibility</p:attrName>
                                        </p:attrNameLst>
                                      </p:cBhvr>
                                      <p:to>
                                        <p:strVal val="visible"/>
                                      </p:to>
                                    </p:set>
                                    <p:anim calcmode="lin" valueType="num">
                                      <p:cBhvr additive="base">
                                        <p:cTn id="73" dur="500" fill="hold"/>
                                        <p:tgtEl>
                                          <p:spTgt spid="24672"/>
                                        </p:tgtEl>
                                        <p:attrNameLst>
                                          <p:attrName>ppt_x</p:attrName>
                                        </p:attrNameLst>
                                      </p:cBhvr>
                                      <p:tavLst>
                                        <p:tav tm="0">
                                          <p:val>
                                            <p:strVal val="#ppt_x"/>
                                          </p:val>
                                        </p:tav>
                                        <p:tav tm="100000">
                                          <p:val>
                                            <p:strVal val="#ppt_x"/>
                                          </p:val>
                                        </p:tav>
                                      </p:tavLst>
                                    </p:anim>
                                    <p:anim calcmode="lin" valueType="num">
                                      <p:cBhvr additive="base">
                                        <p:cTn id="74" dur="500" fill="hold"/>
                                        <p:tgtEl>
                                          <p:spTgt spid="24672"/>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24673"/>
                                        </p:tgtEl>
                                        <p:attrNameLst>
                                          <p:attrName>style.visibility</p:attrName>
                                        </p:attrNameLst>
                                      </p:cBhvr>
                                      <p:to>
                                        <p:strVal val="visible"/>
                                      </p:to>
                                    </p:set>
                                    <p:anim calcmode="lin" valueType="num">
                                      <p:cBhvr additive="base">
                                        <p:cTn id="77" dur="500" fill="hold"/>
                                        <p:tgtEl>
                                          <p:spTgt spid="24673"/>
                                        </p:tgtEl>
                                        <p:attrNameLst>
                                          <p:attrName>ppt_x</p:attrName>
                                        </p:attrNameLst>
                                      </p:cBhvr>
                                      <p:tavLst>
                                        <p:tav tm="0">
                                          <p:val>
                                            <p:strVal val="#ppt_x"/>
                                          </p:val>
                                        </p:tav>
                                        <p:tav tm="100000">
                                          <p:val>
                                            <p:strVal val="#ppt_x"/>
                                          </p:val>
                                        </p:tav>
                                      </p:tavLst>
                                    </p:anim>
                                    <p:anim calcmode="lin" valueType="num">
                                      <p:cBhvr additive="base">
                                        <p:cTn id="78" dur="500" fill="hold"/>
                                        <p:tgtEl>
                                          <p:spTgt spid="24673"/>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24676"/>
                                        </p:tgtEl>
                                        <p:attrNameLst>
                                          <p:attrName>style.visibility</p:attrName>
                                        </p:attrNameLst>
                                      </p:cBhvr>
                                      <p:to>
                                        <p:strVal val="visible"/>
                                      </p:to>
                                    </p:set>
                                    <p:anim calcmode="lin" valueType="num">
                                      <p:cBhvr additive="base">
                                        <p:cTn id="81" dur="500" fill="hold"/>
                                        <p:tgtEl>
                                          <p:spTgt spid="24676"/>
                                        </p:tgtEl>
                                        <p:attrNameLst>
                                          <p:attrName>ppt_x</p:attrName>
                                        </p:attrNameLst>
                                      </p:cBhvr>
                                      <p:tavLst>
                                        <p:tav tm="0">
                                          <p:val>
                                            <p:strVal val="#ppt_x"/>
                                          </p:val>
                                        </p:tav>
                                        <p:tav tm="100000">
                                          <p:val>
                                            <p:strVal val="#ppt_x"/>
                                          </p:val>
                                        </p:tav>
                                      </p:tavLst>
                                    </p:anim>
                                    <p:anim calcmode="lin" valueType="num">
                                      <p:cBhvr additive="base">
                                        <p:cTn id="82" dur="500" fill="hold"/>
                                        <p:tgtEl>
                                          <p:spTgt spid="24676"/>
                                        </p:tgtEl>
                                        <p:attrNameLst>
                                          <p:attrName>ppt_y</p:attrName>
                                        </p:attrNameLst>
                                      </p:cBhvr>
                                      <p:tavLst>
                                        <p:tav tm="0">
                                          <p:val>
                                            <p:strVal val="1+#ppt_h/2"/>
                                          </p:val>
                                        </p:tav>
                                        <p:tav tm="100000">
                                          <p:val>
                                            <p:strVal val="#ppt_y"/>
                                          </p:val>
                                        </p:tav>
                                      </p:tavLst>
                                    </p:anim>
                                  </p:childTnLst>
                                </p:cTn>
                              </p:par>
                            </p:childTnLst>
                          </p:cTn>
                        </p:par>
                      </p:childTnLst>
                    </p:cTn>
                  </p:par>
                  <p:par>
                    <p:cTn id="83" fill="hold" nodeType="clickPar">
                      <p:stCondLst>
                        <p:cond delay="indefinite"/>
                      </p:stCondLst>
                      <p:childTnLst>
                        <p:par>
                          <p:cTn id="84" fill="hold" nodeType="withGroup">
                            <p:stCondLst>
                              <p:cond delay="0"/>
                            </p:stCondLst>
                            <p:childTnLst>
                              <p:par>
                                <p:cTn id="85" presetID="4" presetClass="entr" presetSubtype="16" fill="hold" grpId="0" nodeType="clickEffect">
                                  <p:stCondLst>
                                    <p:cond delay="0"/>
                                  </p:stCondLst>
                                  <p:childTnLst>
                                    <p:set>
                                      <p:cBhvr>
                                        <p:cTn id="86" dur="1" fill="hold">
                                          <p:stCondLst>
                                            <p:cond delay="0"/>
                                          </p:stCondLst>
                                        </p:cTn>
                                        <p:tgtEl>
                                          <p:spTgt spid="24629"/>
                                        </p:tgtEl>
                                        <p:attrNameLst>
                                          <p:attrName>style.visibility</p:attrName>
                                        </p:attrNameLst>
                                      </p:cBhvr>
                                      <p:to>
                                        <p:strVal val="visible"/>
                                      </p:to>
                                    </p:set>
                                    <p:animEffect transition="in" filter="box(in)">
                                      <p:cBhvr>
                                        <p:cTn id="87" dur="500"/>
                                        <p:tgtEl>
                                          <p:spTgt spid="24629"/>
                                        </p:tgtEl>
                                      </p:cBhvr>
                                    </p:animEffect>
                                  </p:childTnLst>
                                </p:cTn>
                              </p:par>
                              <p:par>
                                <p:cTn id="88" presetID="4" presetClass="entr" presetSubtype="16" fill="hold" nodeType="withEffect">
                                  <p:stCondLst>
                                    <p:cond delay="0"/>
                                  </p:stCondLst>
                                  <p:childTnLst>
                                    <p:set>
                                      <p:cBhvr>
                                        <p:cTn id="89" dur="1" fill="hold">
                                          <p:stCondLst>
                                            <p:cond delay="0"/>
                                          </p:stCondLst>
                                        </p:cTn>
                                        <p:tgtEl>
                                          <p:spTgt spid="24644"/>
                                        </p:tgtEl>
                                        <p:attrNameLst>
                                          <p:attrName>style.visibility</p:attrName>
                                        </p:attrNameLst>
                                      </p:cBhvr>
                                      <p:to>
                                        <p:strVal val="visible"/>
                                      </p:to>
                                    </p:set>
                                    <p:animEffect transition="in" filter="box(in)">
                                      <p:cBhvr>
                                        <p:cTn id="90" dur="500"/>
                                        <p:tgtEl>
                                          <p:spTgt spid="24644"/>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2" presetClass="entr" presetSubtype="4" fill="hold" nodeType="clickEffect">
                                  <p:stCondLst>
                                    <p:cond delay="0"/>
                                  </p:stCondLst>
                                  <p:childTnLst>
                                    <p:set>
                                      <p:cBhvr>
                                        <p:cTn id="94" dur="1" fill="hold">
                                          <p:stCondLst>
                                            <p:cond delay="0"/>
                                          </p:stCondLst>
                                        </p:cTn>
                                        <p:tgtEl>
                                          <p:spTgt spid="24607"/>
                                        </p:tgtEl>
                                        <p:attrNameLst>
                                          <p:attrName>style.visibility</p:attrName>
                                        </p:attrNameLst>
                                      </p:cBhvr>
                                      <p:to>
                                        <p:strVal val="visible"/>
                                      </p:to>
                                    </p:set>
                                    <p:anim calcmode="lin" valueType="num">
                                      <p:cBhvr additive="base">
                                        <p:cTn id="95" dur="500" fill="hold"/>
                                        <p:tgtEl>
                                          <p:spTgt spid="24607"/>
                                        </p:tgtEl>
                                        <p:attrNameLst>
                                          <p:attrName>ppt_x</p:attrName>
                                        </p:attrNameLst>
                                      </p:cBhvr>
                                      <p:tavLst>
                                        <p:tav tm="0">
                                          <p:val>
                                            <p:strVal val="#ppt_x"/>
                                          </p:val>
                                        </p:tav>
                                        <p:tav tm="100000">
                                          <p:val>
                                            <p:strVal val="#ppt_x"/>
                                          </p:val>
                                        </p:tav>
                                      </p:tavLst>
                                    </p:anim>
                                    <p:anim calcmode="lin" valueType="num">
                                      <p:cBhvr additive="base">
                                        <p:cTn id="96" dur="500" fill="hold"/>
                                        <p:tgtEl>
                                          <p:spTgt spid="24607"/>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24677"/>
                                        </p:tgtEl>
                                        <p:attrNameLst>
                                          <p:attrName>style.visibility</p:attrName>
                                        </p:attrNameLst>
                                      </p:cBhvr>
                                      <p:to>
                                        <p:strVal val="visible"/>
                                      </p:to>
                                    </p:set>
                                    <p:anim calcmode="lin" valueType="num">
                                      <p:cBhvr additive="base">
                                        <p:cTn id="99" dur="500" fill="hold"/>
                                        <p:tgtEl>
                                          <p:spTgt spid="24677"/>
                                        </p:tgtEl>
                                        <p:attrNameLst>
                                          <p:attrName>ppt_x</p:attrName>
                                        </p:attrNameLst>
                                      </p:cBhvr>
                                      <p:tavLst>
                                        <p:tav tm="0">
                                          <p:val>
                                            <p:strVal val="#ppt_x"/>
                                          </p:val>
                                        </p:tav>
                                        <p:tav tm="100000">
                                          <p:val>
                                            <p:strVal val="#ppt_x"/>
                                          </p:val>
                                        </p:tav>
                                      </p:tavLst>
                                    </p:anim>
                                    <p:anim calcmode="lin" valueType="num">
                                      <p:cBhvr additive="base">
                                        <p:cTn id="100" dur="500" fill="hold"/>
                                        <p:tgtEl>
                                          <p:spTgt spid="24677"/>
                                        </p:tgtEl>
                                        <p:attrNameLst>
                                          <p:attrName>ppt_y</p:attrName>
                                        </p:attrNameLst>
                                      </p:cBhvr>
                                      <p:tavLst>
                                        <p:tav tm="0">
                                          <p:val>
                                            <p:strVal val="1+#ppt_h/2"/>
                                          </p:val>
                                        </p:tav>
                                        <p:tav tm="100000">
                                          <p:val>
                                            <p:strVal val="#ppt_y"/>
                                          </p:val>
                                        </p:tav>
                                      </p:tavLst>
                                    </p:anim>
                                  </p:childTnLst>
                                </p:cTn>
                              </p:par>
                            </p:childTnLst>
                          </p:cTn>
                        </p:par>
                      </p:childTnLst>
                    </p:cTn>
                  </p:par>
                  <p:par>
                    <p:cTn id="101" fill="hold" nodeType="clickPar">
                      <p:stCondLst>
                        <p:cond delay="indefinite"/>
                      </p:stCondLst>
                      <p:childTnLst>
                        <p:par>
                          <p:cTn id="102" fill="hold" nodeType="withGroup">
                            <p:stCondLst>
                              <p:cond delay="0"/>
                            </p:stCondLst>
                            <p:childTnLst>
                              <p:par>
                                <p:cTn id="103" presetID="2" presetClass="entr" presetSubtype="4" fill="hold" nodeType="clickEffect">
                                  <p:stCondLst>
                                    <p:cond delay="0"/>
                                  </p:stCondLst>
                                  <p:childTnLst>
                                    <p:set>
                                      <p:cBhvr>
                                        <p:cTn id="104" dur="1" fill="hold">
                                          <p:stCondLst>
                                            <p:cond delay="0"/>
                                          </p:stCondLst>
                                        </p:cTn>
                                        <p:tgtEl>
                                          <p:spTgt spid="24645"/>
                                        </p:tgtEl>
                                        <p:attrNameLst>
                                          <p:attrName>style.visibility</p:attrName>
                                        </p:attrNameLst>
                                      </p:cBhvr>
                                      <p:to>
                                        <p:strVal val="visible"/>
                                      </p:to>
                                    </p:set>
                                    <p:anim calcmode="lin" valueType="num">
                                      <p:cBhvr additive="base">
                                        <p:cTn id="105" dur="500" fill="hold"/>
                                        <p:tgtEl>
                                          <p:spTgt spid="24645"/>
                                        </p:tgtEl>
                                        <p:attrNameLst>
                                          <p:attrName>ppt_x</p:attrName>
                                        </p:attrNameLst>
                                      </p:cBhvr>
                                      <p:tavLst>
                                        <p:tav tm="0">
                                          <p:val>
                                            <p:strVal val="#ppt_x"/>
                                          </p:val>
                                        </p:tav>
                                        <p:tav tm="100000">
                                          <p:val>
                                            <p:strVal val="#ppt_x"/>
                                          </p:val>
                                        </p:tav>
                                      </p:tavLst>
                                    </p:anim>
                                    <p:anim calcmode="lin" valueType="num">
                                      <p:cBhvr additive="base">
                                        <p:cTn id="106" dur="500" fill="hold"/>
                                        <p:tgtEl>
                                          <p:spTgt spid="246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28" grpId="0"/>
      <p:bldP spid="24629" grpId="0"/>
      <p:bldP spid="24630" grpId="0"/>
      <p:bldP spid="24631" grpId="0" animBg="1"/>
      <p:bldP spid="24632" grpId="0" animBg="1"/>
      <p:bldP spid="24633" grpId="0" animBg="1"/>
      <p:bldP spid="24634" grpId="0" animBg="1"/>
      <p:bldP spid="24636" grpId="0" animBg="1"/>
      <p:bldP spid="2463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文本框 9220"/>
          <p:cNvSpPr txBox="1">
            <a:spLocks noChangeArrowheads="1"/>
          </p:cNvSpPr>
          <p:nvPr/>
        </p:nvSpPr>
        <p:spPr bwMode="auto">
          <a:xfrm>
            <a:off x="0" y="3657600"/>
            <a:ext cx="9144000"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lnSpc>
                <a:spcPct val="150000"/>
              </a:lnSpc>
            </a:pPr>
            <a:r>
              <a:rPr lang="en-US" altLang="zh-CN" sz="2800">
                <a:latin typeface="Comic Sans MS" pitchFamily="66" charset="0"/>
              </a:rPr>
              <a:t>       </a:t>
            </a:r>
            <a:r>
              <a:rPr lang="zh-CN" altLang="en-US" sz="2800" b="1">
                <a:solidFill>
                  <a:srgbClr val="006600"/>
                </a:solidFill>
                <a:latin typeface="Comic Sans MS" pitchFamily="66" charset="0"/>
              </a:rPr>
              <a:t>从动力学角度来看</a:t>
            </a:r>
            <a:r>
              <a:rPr lang="zh-CN" altLang="en-US" sz="2800">
                <a:latin typeface="Comic Sans MS" pitchFamily="66" charset="0"/>
              </a:rPr>
              <a:t>：机械振动是物体在特殊的力的作用下的一种特殊的机械运动。</a:t>
            </a:r>
          </a:p>
          <a:p>
            <a:pPr eaLnBrk="1" hangingPunct="1">
              <a:lnSpc>
                <a:spcPct val="150000"/>
              </a:lnSpc>
            </a:pPr>
            <a:r>
              <a:rPr lang="zh-CN" altLang="en-US" sz="2800">
                <a:latin typeface="Comic Sans MS" pitchFamily="66" charset="0"/>
              </a:rPr>
              <a:t>     那么，机械振动成因是什么？</a:t>
            </a:r>
            <a:r>
              <a:rPr lang="zh-CN" altLang="en-US" sz="2800" b="1">
                <a:solidFill>
                  <a:srgbClr val="FF3300"/>
                </a:solidFill>
                <a:latin typeface="Comic Sans MS" pitchFamily="66" charset="0"/>
              </a:rPr>
              <a:t>物体为什么会做机械振动呢</a:t>
            </a:r>
            <a:r>
              <a:rPr lang="zh-CN" altLang="en-US" sz="2800">
                <a:latin typeface="Comic Sans MS" pitchFamily="66" charset="0"/>
              </a:rPr>
              <a:t>？</a:t>
            </a:r>
            <a:endParaRPr lang="zh-CN" altLang="en-US" sz="2800" b="1">
              <a:latin typeface="Comic Sans MS" pitchFamily="66" charset="0"/>
            </a:endParaRPr>
          </a:p>
        </p:txBody>
      </p:sp>
      <p:sp>
        <p:nvSpPr>
          <p:cNvPr id="4099" name="矩形 9225"/>
          <p:cNvSpPr>
            <a:spLocks noChangeArrowheads="1"/>
          </p:cNvSpPr>
          <p:nvPr/>
        </p:nvSpPr>
        <p:spPr bwMode="auto">
          <a:xfrm>
            <a:off x="0" y="304800"/>
            <a:ext cx="9144000" cy="308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zh-CN"/>
              <a:t>         </a:t>
            </a:r>
            <a:r>
              <a:rPr lang="zh-CN" altLang="en-US" b="1">
                <a:solidFill>
                  <a:srgbClr val="006600"/>
                </a:solidFill>
              </a:rPr>
              <a:t>从数学处理方式上看</a:t>
            </a:r>
            <a:r>
              <a:rPr lang="zh-CN" altLang="en-US"/>
              <a:t>：</a:t>
            </a:r>
          </a:p>
          <a:p>
            <a:pPr eaLnBrk="1" hangingPunct="1"/>
            <a:r>
              <a:rPr lang="zh-CN" altLang="en-US"/>
              <a:t>         </a:t>
            </a:r>
          </a:p>
          <a:p>
            <a:pPr eaLnBrk="1" hangingPunct="1"/>
            <a:r>
              <a:rPr lang="zh-CN" altLang="en-US"/>
              <a:t>        </a:t>
            </a:r>
            <a:r>
              <a:rPr lang="zh-CN" altLang="en-US" b="1">
                <a:solidFill>
                  <a:srgbClr val="FF3300"/>
                </a:solidFill>
              </a:rPr>
              <a:t>线性振动</a:t>
            </a:r>
            <a:r>
              <a:rPr lang="zh-CN" altLang="en-US"/>
              <a:t>（本章后面要介绍的弹簧振子简谐振动、阻尼振动、受迫振动，其动力学微分方程是线性的）；</a:t>
            </a:r>
          </a:p>
          <a:p>
            <a:pPr eaLnBrk="1" hangingPunct="1"/>
            <a:r>
              <a:rPr lang="zh-CN" altLang="en-US"/>
              <a:t>        </a:t>
            </a:r>
            <a:r>
              <a:rPr lang="zh-CN" altLang="en-US" b="1">
                <a:solidFill>
                  <a:srgbClr val="FF3300"/>
                </a:solidFill>
              </a:rPr>
              <a:t>非线性振动</a:t>
            </a:r>
            <a:r>
              <a:rPr lang="zh-CN" altLang="en-US"/>
              <a:t>（动力学微分方程是非线性的，数学处理复杂一些）。如弹簧振子、单摆振动幅度大时，是非线性振动。</a:t>
            </a:r>
          </a:p>
        </p:txBody>
      </p:sp>
      <p:graphicFrame>
        <p:nvGraphicFramePr>
          <p:cNvPr id="4100" name="对象 9226"/>
          <p:cNvGraphicFramePr>
            <a:graphicFrameLocks/>
          </p:cNvGraphicFramePr>
          <p:nvPr/>
        </p:nvGraphicFramePr>
        <p:xfrm>
          <a:off x="4800600" y="3035300"/>
          <a:ext cx="2127250" cy="784225"/>
        </p:xfrm>
        <a:graphic>
          <a:graphicData uri="http://schemas.openxmlformats.org/presentationml/2006/ole">
            <mc:AlternateContent xmlns:mc="http://schemas.openxmlformats.org/markup-compatibility/2006">
              <mc:Choice xmlns:v="urn:schemas-microsoft-com:vml" Requires="v">
                <p:oleObj spid="_x0000_s4160" r:id="rId3" imgW="1129810" imgH="418918" progId="Equation.DSMT4">
                  <p:embed/>
                </p:oleObj>
              </mc:Choice>
              <mc:Fallback>
                <p:oleObj r:id="rId3" imgW="1129810" imgH="418918" progId="Equation.DSMT4">
                  <p:embed/>
                  <p:pic>
                    <p:nvPicPr>
                      <p:cNvPr id="0" name="对象 922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3035300"/>
                        <a:ext cx="212725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101" name="对象 9227"/>
          <p:cNvGraphicFramePr>
            <a:graphicFrameLocks/>
          </p:cNvGraphicFramePr>
          <p:nvPr/>
        </p:nvGraphicFramePr>
        <p:xfrm>
          <a:off x="1676400" y="3090863"/>
          <a:ext cx="1746250" cy="804862"/>
        </p:xfrm>
        <a:graphic>
          <a:graphicData uri="http://schemas.openxmlformats.org/presentationml/2006/ole">
            <mc:AlternateContent xmlns:mc="http://schemas.openxmlformats.org/markup-compatibility/2006">
              <mc:Choice xmlns:v="urn:schemas-microsoft-com:vml" Requires="v">
                <p:oleObj spid="_x0000_s4161" r:id="rId5" imgW="901309" imgH="418918" progId="Equation.DSMT4">
                  <p:embed/>
                </p:oleObj>
              </mc:Choice>
              <mc:Fallback>
                <p:oleObj r:id="rId5" imgW="901309" imgH="418918" progId="Equation.DSMT4">
                  <p:embed/>
                  <p:pic>
                    <p:nvPicPr>
                      <p:cNvPr id="0" name="对象 922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400" y="3090863"/>
                        <a:ext cx="1746250" cy="80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102" name="矩形 9228"/>
          <p:cNvSpPr>
            <a:spLocks noChangeArrowheads="1"/>
          </p:cNvSpPr>
          <p:nvPr/>
        </p:nvSpPr>
        <p:spPr bwMode="auto">
          <a:xfrm>
            <a:off x="3352800" y="3276600"/>
            <a:ext cx="895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b="1">
                <a:solidFill>
                  <a:srgbClr val="FF3300"/>
                </a:solidFill>
              </a:rPr>
              <a:t>线性</a:t>
            </a:r>
          </a:p>
        </p:txBody>
      </p:sp>
      <p:sp>
        <p:nvSpPr>
          <p:cNvPr id="4103" name="矩形 9229"/>
          <p:cNvSpPr>
            <a:spLocks noChangeArrowheads="1"/>
          </p:cNvSpPr>
          <p:nvPr/>
        </p:nvSpPr>
        <p:spPr bwMode="auto">
          <a:xfrm>
            <a:off x="6858000" y="3200400"/>
            <a:ext cx="1250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b="1">
                <a:solidFill>
                  <a:srgbClr val="FF3300"/>
                </a:solidFill>
              </a:rPr>
              <a:t>非线性</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25603"/>
          <p:cNvSpPr>
            <a:spLocks noChangeArrowheads="1"/>
          </p:cNvSpPr>
          <p:nvPr/>
        </p:nvSpPr>
        <p:spPr bwMode="auto">
          <a:xfrm>
            <a:off x="228600" y="228600"/>
            <a:ext cx="770413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1" hangingPunct="1"/>
            <a:r>
              <a:rPr lang="zh-CN" altLang="en-US">
                <a:solidFill>
                  <a:schemeClr val="tx2"/>
                </a:solidFill>
                <a:latin typeface="Comic Sans MS" pitchFamily="66" charset="0"/>
              </a:rPr>
              <a:t>位移、速度的符号与位相所在象限的关系</a:t>
            </a:r>
            <a:r>
              <a:rPr lang="zh-CN" altLang="en-US">
                <a:latin typeface="Comic Sans MS" pitchFamily="66" charset="0"/>
              </a:rPr>
              <a:t>（图）（对求解简谐振动尤其是确定位相方便）</a:t>
            </a:r>
          </a:p>
        </p:txBody>
      </p:sp>
      <p:sp>
        <p:nvSpPr>
          <p:cNvPr id="22531" name="直接连接符 25604"/>
          <p:cNvSpPr>
            <a:spLocks noChangeShapeType="1"/>
          </p:cNvSpPr>
          <p:nvPr/>
        </p:nvSpPr>
        <p:spPr bwMode="auto">
          <a:xfrm>
            <a:off x="7056438" y="6715125"/>
            <a:ext cx="0" cy="762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9050">
                <a:solidFill>
                  <a:srgbClr val="000000"/>
                </a:solidFill>
                <a:round/>
                <a:headEnd/>
                <a:tailEnd/>
              </a14:hiddenLine>
            </a:ext>
          </a:extLst>
        </p:spPr>
        <p:txBody>
          <a:bodyPr/>
          <a:lstStyle/>
          <a:p>
            <a:endParaRPr lang="zh-CN" altLang="en-US"/>
          </a:p>
        </p:txBody>
      </p:sp>
      <p:graphicFrame>
        <p:nvGraphicFramePr>
          <p:cNvPr id="22532" name="对象 25605"/>
          <p:cNvGraphicFramePr>
            <a:graphicFrameLocks/>
          </p:cNvGraphicFramePr>
          <p:nvPr/>
        </p:nvGraphicFramePr>
        <p:xfrm>
          <a:off x="6011863" y="2492375"/>
          <a:ext cx="327025" cy="406400"/>
        </p:xfrm>
        <a:graphic>
          <a:graphicData uri="http://schemas.openxmlformats.org/presentationml/2006/ole">
            <mc:AlternateContent xmlns:mc="http://schemas.openxmlformats.org/markup-compatibility/2006">
              <mc:Choice xmlns:v="urn:schemas-microsoft-com:vml" Requires="v">
                <p:oleObj spid="_x0000_s22909" r:id="rId3" imgW="266353" imgH="329771" progId="Equation.3">
                  <p:embed/>
                </p:oleObj>
              </mc:Choice>
              <mc:Fallback>
                <p:oleObj r:id="rId3" imgW="266353" imgH="329771" progId="Equation.3">
                  <p:embed/>
                  <p:pic>
                    <p:nvPicPr>
                      <p:cNvPr id="0" name="对象 2560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1863" y="2492375"/>
                        <a:ext cx="32702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2533" name="椭圆 25606"/>
          <p:cNvSpPr>
            <a:spLocks noChangeArrowheads="1"/>
          </p:cNvSpPr>
          <p:nvPr/>
        </p:nvSpPr>
        <p:spPr bwMode="auto">
          <a:xfrm>
            <a:off x="2268538" y="1774825"/>
            <a:ext cx="3959225" cy="3959225"/>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22534" name="直接连接符 25607"/>
          <p:cNvSpPr>
            <a:spLocks noChangeShapeType="1"/>
          </p:cNvSpPr>
          <p:nvPr/>
        </p:nvSpPr>
        <p:spPr bwMode="auto">
          <a:xfrm>
            <a:off x="1619250" y="3800475"/>
            <a:ext cx="5907088" cy="3175"/>
          </a:xfrm>
          <a:prstGeom prst="line">
            <a:avLst/>
          </a:prstGeom>
          <a:noFill/>
          <a:ln w="28575">
            <a:solidFill>
              <a:schemeClr val="tx1"/>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22535" name="直接连接符 25608"/>
          <p:cNvSpPr>
            <a:spLocks noChangeShapeType="1"/>
          </p:cNvSpPr>
          <p:nvPr/>
        </p:nvSpPr>
        <p:spPr bwMode="auto">
          <a:xfrm flipV="1">
            <a:off x="4237038" y="1196975"/>
            <a:ext cx="0" cy="533400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2536" name="对象 25609"/>
          <p:cNvGraphicFramePr>
            <a:graphicFrameLocks/>
          </p:cNvGraphicFramePr>
          <p:nvPr/>
        </p:nvGraphicFramePr>
        <p:xfrm>
          <a:off x="7023100" y="3897313"/>
          <a:ext cx="373063" cy="409575"/>
        </p:xfrm>
        <a:graphic>
          <a:graphicData uri="http://schemas.openxmlformats.org/presentationml/2006/ole">
            <mc:AlternateContent xmlns:mc="http://schemas.openxmlformats.org/markup-compatibility/2006">
              <mc:Choice xmlns:v="urn:schemas-microsoft-com:vml" Requires="v">
                <p:oleObj spid="_x0000_s22910" r:id="rId5" imgW="126725" imgH="139397" progId="Equation.DSMT4">
                  <p:embed/>
                </p:oleObj>
              </mc:Choice>
              <mc:Fallback>
                <p:oleObj r:id="rId5" imgW="126725" imgH="139397" progId="Equation.DSMT4">
                  <p:embed/>
                  <p:pic>
                    <p:nvPicPr>
                      <p:cNvPr id="0" name="对象 2560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23100" y="3897313"/>
                        <a:ext cx="373063"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2537" name="直接连接符 25610"/>
          <p:cNvSpPr>
            <a:spLocks noChangeShapeType="1"/>
          </p:cNvSpPr>
          <p:nvPr/>
        </p:nvSpPr>
        <p:spPr bwMode="auto">
          <a:xfrm flipV="1">
            <a:off x="6227763" y="2997200"/>
            <a:ext cx="0" cy="792163"/>
          </a:xfrm>
          <a:prstGeom prst="line">
            <a:avLst/>
          </a:prstGeom>
          <a:noFill/>
          <a:ln w="28575">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38" name="直接连接符 25611"/>
          <p:cNvSpPr>
            <a:spLocks noChangeShapeType="1"/>
          </p:cNvSpPr>
          <p:nvPr/>
        </p:nvSpPr>
        <p:spPr bwMode="auto">
          <a:xfrm flipH="1">
            <a:off x="3563938" y="1773238"/>
            <a:ext cx="647700" cy="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39" name="直接连接符 25612"/>
          <p:cNvSpPr>
            <a:spLocks noChangeShapeType="1"/>
          </p:cNvSpPr>
          <p:nvPr/>
        </p:nvSpPr>
        <p:spPr bwMode="auto">
          <a:xfrm>
            <a:off x="2268538" y="3789363"/>
            <a:ext cx="0" cy="719137"/>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40" name="直接连接符 25613"/>
          <p:cNvSpPr>
            <a:spLocks noChangeShapeType="1"/>
          </p:cNvSpPr>
          <p:nvPr/>
        </p:nvSpPr>
        <p:spPr bwMode="auto">
          <a:xfrm>
            <a:off x="4211638" y="5734050"/>
            <a:ext cx="792162" cy="0"/>
          </a:xfrm>
          <a:prstGeom prst="line">
            <a:avLst/>
          </a:prstGeom>
          <a:noFill/>
          <a:ln w="28575">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2541" name="对象 25614"/>
          <p:cNvGraphicFramePr>
            <a:graphicFrameLocks/>
          </p:cNvGraphicFramePr>
          <p:nvPr/>
        </p:nvGraphicFramePr>
        <p:xfrm>
          <a:off x="2700338" y="1268413"/>
          <a:ext cx="1536700" cy="487362"/>
        </p:xfrm>
        <a:graphic>
          <a:graphicData uri="http://schemas.openxmlformats.org/presentationml/2006/ole">
            <mc:AlternateContent xmlns:mc="http://schemas.openxmlformats.org/markup-compatibility/2006">
              <mc:Choice xmlns:v="urn:schemas-microsoft-com:vml" Requires="v">
                <p:oleObj spid="_x0000_s22911" r:id="rId7" imgW="540985" imgH="159926" progId="Equation.DSMT4">
                  <p:embed/>
                </p:oleObj>
              </mc:Choice>
              <mc:Fallback>
                <p:oleObj r:id="rId7" imgW="540985" imgH="159926" progId="Equation.DSMT4">
                  <p:embed/>
                  <p:pic>
                    <p:nvPicPr>
                      <p:cNvPr id="0" name="对象 2561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0338" y="1268413"/>
                        <a:ext cx="1536700"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5613" name="对象 25615"/>
          <p:cNvGraphicFramePr>
            <a:graphicFrameLocks/>
          </p:cNvGraphicFramePr>
          <p:nvPr/>
        </p:nvGraphicFramePr>
        <p:xfrm>
          <a:off x="4859338" y="1484313"/>
          <a:ext cx="1922462" cy="560387"/>
        </p:xfrm>
        <a:graphic>
          <a:graphicData uri="http://schemas.openxmlformats.org/presentationml/2006/ole">
            <mc:AlternateContent xmlns:mc="http://schemas.openxmlformats.org/markup-compatibility/2006">
              <mc:Choice xmlns:v="urn:schemas-microsoft-com:vml" Requires="v">
                <p:oleObj spid="_x0000_s22912" r:id="rId9" imgW="686013" imgH="190469" progId="Equation.DSMT4">
                  <p:embed/>
                </p:oleObj>
              </mc:Choice>
              <mc:Fallback>
                <p:oleObj r:id="rId9" imgW="686013" imgH="190469" progId="Equation.DSMT4">
                  <p:embed/>
                  <p:pic>
                    <p:nvPicPr>
                      <p:cNvPr id="0" name="对象 2561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59338" y="1484313"/>
                        <a:ext cx="1922462"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5614" name="对象 25616"/>
          <p:cNvGraphicFramePr>
            <a:graphicFrameLocks/>
          </p:cNvGraphicFramePr>
          <p:nvPr/>
        </p:nvGraphicFramePr>
        <p:xfrm>
          <a:off x="838200" y="2039938"/>
          <a:ext cx="1982788" cy="577850"/>
        </p:xfrm>
        <a:graphic>
          <a:graphicData uri="http://schemas.openxmlformats.org/presentationml/2006/ole">
            <mc:AlternateContent xmlns:mc="http://schemas.openxmlformats.org/markup-compatibility/2006">
              <mc:Choice xmlns:v="urn:schemas-microsoft-com:vml" Requires="v">
                <p:oleObj spid="_x0000_s22913" r:id="rId11" imgW="686013" imgH="190469" progId="Equation.DSMT4">
                  <p:embed/>
                </p:oleObj>
              </mc:Choice>
              <mc:Fallback>
                <p:oleObj r:id="rId11" imgW="686013" imgH="190469" progId="Equation.DSMT4">
                  <p:embed/>
                  <p:pic>
                    <p:nvPicPr>
                      <p:cNvPr id="0" name="对象 25616"/>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8200" y="2039938"/>
                        <a:ext cx="1982788"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5615" name="对象 25617"/>
          <p:cNvGraphicFramePr>
            <a:graphicFrameLocks/>
          </p:cNvGraphicFramePr>
          <p:nvPr/>
        </p:nvGraphicFramePr>
        <p:xfrm>
          <a:off x="898525" y="5157788"/>
          <a:ext cx="1979613" cy="576262"/>
        </p:xfrm>
        <a:graphic>
          <a:graphicData uri="http://schemas.openxmlformats.org/presentationml/2006/ole">
            <mc:AlternateContent xmlns:mc="http://schemas.openxmlformats.org/markup-compatibility/2006">
              <mc:Choice xmlns:v="urn:schemas-microsoft-com:vml" Requires="v">
                <p:oleObj spid="_x0000_s22914" r:id="rId13" imgW="686013" imgH="190469" progId="Equation.DSMT4">
                  <p:embed/>
                </p:oleObj>
              </mc:Choice>
              <mc:Fallback>
                <p:oleObj r:id="rId13" imgW="686013" imgH="190469" progId="Equation.DSMT4">
                  <p:embed/>
                  <p:pic>
                    <p:nvPicPr>
                      <p:cNvPr id="0" name="对象 25617"/>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98525" y="5157788"/>
                        <a:ext cx="197961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5616" name="对象 25618"/>
          <p:cNvGraphicFramePr>
            <a:graphicFrameLocks/>
          </p:cNvGraphicFramePr>
          <p:nvPr/>
        </p:nvGraphicFramePr>
        <p:xfrm>
          <a:off x="5867400" y="4724400"/>
          <a:ext cx="1828800" cy="531813"/>
        </p:xfrm>
        <a:graphic>
          <a:graphicData uri="http://schemas.openxmlformats.org/presentationml/2006/ole">
            <mc:AlternateContent xmlns:mc="http://schemas.openxmlformats.org/markup-compatibility/2006">
              <mc:Choice xmlns:v="urn:schemas-microsoft-com:vml" Requires="v">
                <p:oleObj spid="_x0000_s22915" r:id="rId15" imgW="686013" imgH="190469" progId="Equation.DSMT4">
                  <p:embed/>
                </p:oleObj>
              </mc:Choice>
              <mc:Fallback>
                <p:oleObj r:id="rId15" imgW="686013" imgH="190469" progId="Equation.DSMT4">
                  <p:embed/>
                  <p:pic>
                    <p:nvPicPr>
                      <p:cNvPr id="0" name="对象 25618"/>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867400" y="4724400"/>
                        <a:ext cx="1828800"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2546" name="文本框 25619"/>
          <p:cNvSpPr txBox="1">
            <a:spLocks noChangeArrowheads="1"/>
          </p:cNvSpPr>
          <p:nvPr/>
        </p:nvSpPr>
        <p:spPr bwMode="auto">
          <a:xfrm>
            <a:off x="4643438" y="2565400"/>
            <a:ext cx="647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b="1">
                <a:latin typeface="宋体" pitchFamily="2" charset="-122"/>
              </a:rPr>
              <a:t>Ⅰ</a:t>
            </a:r>
          </a:p>
        </p:txBody>
      </p:sp>
      <p:sp>
        <p:nvSpPr>
          <p:cNvPr id="22547" name="文本框 25620"/>
          <p:cNvSpPr txBox="1">
            <a:spLocks noChangeArrowheads="1"/>
          </p:cNvSpPr>
          <p:nvPr/>
        </p:nvSpPr>
        <p:spPr bwMode="auto">
          <a:xfrm>
            <a:off x="3203575" y="2636838"/>
            <a:ext cx="647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b="1">
                <a:latin typeface="宋体" pitchFamily="2" charset="-122"/>
              </a:rPr>
              <a:t>Ⅱ</a:t>
            </a:r>
          </a:p>
        </p:txBody>
      </p:sp>
      <p:sp>
        <p:nvSpPr>
          <p:cNvPr id="22548" name="文本框 25621"/>
          <p:cNvSpPr txBox="1">
            <a:spLocks noChangeArrowheads="1"/>
          </p:cNvSpPr>
          <p:nvPr/>
        </p:nvSpPr>
        <p:spPr bwMode="auto">
          <a:xfrm>
            <a:off x="3132138" y="4292600"/>
            <a:ext cx="647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b="1">
                <a:latin typeface="宋体" pitchFamily="2" charset="-122"/>
              </a:rPr>
              <a:t>Ⅲ</a:t>
            </a:r>
          </a:p>
        </p:txBody>
      </p:sp>
      <p:sp>
        <p:nvSpPr>
          <p:cNvPr id="22549" name="文本框 25622"/>
          <p:cNvSpPr txBox="1">
            <a:spLocks noChangeArrowheads="1"/>
          </p:cNvSpPr>
          <p:nvPr/>
        </p:nvSpPr>
        <p:spPr bwMode="auto">
          <a:xfrm>
            <a:off x="4643438" y="4292600"/>
            <a:ext cx="647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b="1">
                <a:latin typeface="宋体" pitchFamily="2" charset="-122"/>
              </a:rPr>
              <a:t>Ⅳ</a:t>
            </a:r>
          </a:p>
        </p:txBody>
      </p:sp>
      <p:grpSp>
        <p:nvGrpSpPr>
          <p:cNvPr id="22550" name="组合 25623"/>
          <p:cNvGrpSpPr>
            <a:grpSpLocks/>
          </p:cNvGrpSpPr>
          <p:nvPr/>
        </p:nvGrpSpPr>
        <p:grpSpPr bwMode="auto">
          <a:xfrm>
            <a:off x="4244975" y="1989138"/>
            <a:ext cx="1695450" cy="1811337"/>
            <a:chOff x="2674" y="1253"/>
            <a:chExt cx="1068" cy="1141"/>
          </a:xfrm>
        </p:grpSpPr>
        <p:sp>
          <p:nvSpPr>
            <p:cNvPr id="22571" name="直接连接符 25624"/>
            <p:cNvSpPr>
              <a:spLocks noChangeShapeType="1"/>
            </p:cNvSpPr>
            <p:nvPr/>
          </p:nvSpPr>
          <p:spPr bwMode="auto">
            <a:xfrm flipV="1">
              <a:off x="2674" y="1752"/>
              <a:ext cx="1068" cy="642"/>
            </a:xfrm>
            <a:prstGeom prst="line">
              <a:avLst/>
            </a:prstGeom>
            <a:noFill/>
            <a:ln w="38100">
              <a:solidFill>
                <a:srgbClr val="FF33CC"/>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22572" name="直接连接符 25625"/>
            <p:cNvSpPr>
              <a:spLocks noChangeShapeType="1"/>
            </p:cNvSpPr>
            <p:nvPr/>
          </p:nvSpPr>
          <p:spPr bwMode="auto">
            <a:xfrm flipH="1" flipV="1">
              <a:off x="3470" y="1253"/>
              <a:ext cx="272" cy="499"/>
            </a:xfrm>
            <a:prstGeom prst="line">
              <a:avLst/>
            </a:prstGeom>
            <a:noFill/>
            <a:ln w="28575">
              <a:solidFill>
                <a:srgbClr val="FF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22551" name="组合 25626"/>
          <p:cNvGrpSpPr>
            <a:grpSpLocks/>
          </p:cNvGrpSpPr>
          <p:nvPr/>
        </p:nvGrpSpPr>
        <p:grpSpPr bwMode="auto">
          <a:xfrm rot="-6737011">
            <a:off x="2180432" y="2432844"/>
            <a:ext cx="1695450" cy="1811337"/>
            <a:chOff x="2674" y="1253"/>
            <a:chExt cx="1068" cy="1141"/>
          </a:xfrm>
        </p:grpSpPr>
        <p:sp>
          <p:nvSpPr>
            <p:cNvPr id="22569" name="直接连接符 25627"/>
            <p:cNvSpPr>
              <a:spLocks noChangeShapeType="1"/>
            </p:cNvSpPr>
            <p:nvPr/>
          </p:nvSpPr>
          <p:spPr bwMode="auto">
            <a:xfrm flipV="1">
              <a:off x="2674" y="1752"/>
              <a:ext cx="1068" cy="642"/>
            </a:xfrm>
            <a:prstGeom prst="line">
              <a:avLst/>
            </a:prstGeom>
            <a:noFill/>
            <a:ln w="38100">
              <a:solidFill>
                <a:schemeClr val="folHlink"/>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22570" name="直接连接符 25628"/>
            <p:cNvSpPr>
              <a:spLocks noChangeShapeType="1"/>
            </p:cNvSpPr>
            <p:nvPr/>
          </p:nvSpPr>
          <p:spPr bwMode="auto">
            <a:xfrm flipH="1" flipV="1">
              <a:off x="3470" y="1253"/>
              <a:ext cx="272" cy="499"/>
            </a:xfrm>
            <a:prstGeom prst="line">
              <a:avLst/>
            </a:prstGeom>
            <a:noFill/>
            <a:ln w="25400">
              <a:solidFill>
                <a:srgbClr val="808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22552" name="组合 25629"/>
          <p:cNvGrpSpPr>
            <a:grpSpLocks/>
          </p:cNvGrpSpPr>
          <p:nvPr/>
        </p:nvGrpSpPr>
        <p:grpSpPr bwMode="auto">
          <a:xfrm rot="10064626">
            <a:off x="2743200" y="3962400"/>
            <a:ext cx="1695450" cy="1811338"/>
            <a:chOff x="2674" y="1253"/>
            <a:chExt cx="1068" cy="1141"/>
          </a:xfrm>
        </p:grpSpPr>
        <p:sp>
          <p:nvSpPr>
            <p:cNvPr id="22567" name="直接连接符 25630"/>
            <p:cNvSpPr>
              <a:spLocks noChangeShapeType="1"/>
            </p:cNvSpPr>
            <p:nvPr/>
          </p:nvSpPr>
          <p:spPr bwMode="auto">
            <a:xfrm flipV="1">
              <a:off x="2674" y="1752"/>
              <a:ext cx="1068" cy="642"/>
            </a:xfrm>
            <a:prstGeom prst="line">
              <a:avLst/>
            </a:prstGeom>
            <a:noFill/>
            <a:ln w="38100">
              <a:solidFill>
                <a:schemeClr val="tx2"/>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22568" name="直接连接符 25631"/>
            <p:cNvSpPr>
              <a:spLocks noChangeShapeType="1"/>
            </p:cNvSpPr>
            <p:nvPr/>
          </p:nvSpPr>
          <p:spPr bwMode="auto">
            <a:xfrm flipH="1" flipV="1">
              <a:off x="3470" y="1253"/>
              <a:ext cx="272" cy="499"/>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22553" name="组合 25632"/>
          <p:cNvGrpSpPr>
            <a:grpSpLocks/>
          </p:cNvGrpSpPr>
          <p:nvPr/>
        </p:nvGrpSpPr>
        <p:grpSpPr bwMode="auto">
          <a:xfrm rot="3781869">
            <a:off x="4558507" y="3226594"/>
            <a:ext cx="1695450" cy="1811337"/>
            <a:chOff x="2674" y="1253"/>
            <a:chExt cx="1068" cy="1141"/>
          </a:xfrm>
        </p:grpSpPr>
        <p:sp>
          <p:nvSpPr>
            <p:cNvPr id="22565" name="直接连接符 25633"/>
            <p:cNvSpPr>
              <a:spLocks noChangeShapeType="1"/>
            </p:cNvSpPr>
            <p:nvPr/>
          </p:nvSpPr>
          <p:spPr bwMode="auto">
            <a:xfrm flipV="1">
              <a:off x="2674" y="1752"/>
              <a:ext cx="1068" cy="642"/>
            </a:xfrm>
            <a:prstGeom prst="line">
              <a:avLst/>
            </a:prstGeom>
            <a:noFill/>
            <a:ln w="25400">
              <a:solidFill>
                <a:srgbClr val="9933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22566" name="直接连接符 25634"/>
            <p:cNvSpPr>
              <a:spLocks noChangeShapeType="1"/>
            </p:cNvSpPr>
            <p:nvPr/>
          </p:nvSpPr>
          <p:spPr bwMode="auto">
            <a:xfrm flipH="1" flipV="1">
              <a:off x="3470" y="1253"/>
              <a:ext cx="272" cy="499"/>
            </a:xfrm>
            <a:prstGeom prst="line">
              <a:avLst/>
            </a:prstGeom>
            <a:noFill/>
            <a:ln w="25400">
              <a:solidFill>
                <a:srgbClr val="99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22554" name="对象 25635"/>
          <p:cNvGraphicFramePr>
            <a:graphicFrameLocks/>
          </p:cNvGraphicFramePr>
          <p:nvPr/>
        </p:nvGraphicFramePr>
        <p:xfrm>
          <a:off x="6262688" y="3270250"/>
          <a:ext cx="1814512" cy="500063"/>
        </p:xfrm>
        <a:graphic>
          <a:graphicData uri="http://schemas.openxmlformats.org/presentationml/2006/ole">
            <mc:AlternateContent xmlns:mc="http://schemas.openxmlformats.org/markup-compatibility/2006">
              <mc:Choice xmlns:v="urn:schemas-microsoft-com:vml" Requires="v">
                <p:oleObj spid="_x0000_s22916" r:id="rId17" imgW="723865" imgH="190469" progId="Equation.DSMT4">
                  <p:embed/>
                </p:oleObj>
              </mc:Choice>
              <mc:Fallback>
                <p:oleObj r:id="rId17" imgW="723865" imgH="190469" progId="Equation.DSMT4">
                  <p:embed/>
                  <p:pic>
                    <p:nvPicPr>
                      <p:cNvPr id="0" name="对象 25635"/>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262688" y="3270250"/>
                        <a:ext cx="1814512" cy="500063"/>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555" name="对象 25636"/>
          <p:cNvGraphicFramePr>
            <a:graphicFrameLocks/>
          </p:cNvGraphicFramePr>
          <p:nvPr/>
        </p:nvGraphicFramePr>
        <p:xfrm>
          <a:off x="228600" y="3860800"/>
          <a:ext cx="2028825" cy="508000"/>
        </p:xfrm>
        <a:graphic>
          <a:graphicData uri="http://schemas.openxmlformats.org/presentationml/2006/ole">
            <mc:AlternateContent xmlns:mc="http://schemas.openxmlformats.org/markup-compatibility/2006">
              <mc:Choice xmlns:v="urn:schemas-microsoft-com:vml" Requires="v">
                <p:oleObj spid="_x0000_s22917" r:id="rId19" imgW="799994" imgH="190469" progId="Equation.DSMT4">
                  <p:embed/>
                </p:oleObj>
              </mc:Choice>
              <mc:Fallback>
                <p:oleObj r:id="rId19" imgW="799994" imgH="190469" progId="Equation.DSMT4">
                  <p:embed/>
                  <p:pic>
                    <p:nvPicPr>
                      <p:cNvPr id="0" name="对象 25636"/>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28600" y="3860800"/>
                        <a:ext cx="20288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2556" name="对象 25637"/>
          <p:cNvGraphicFramePr>
            <a:graphicFrameLocks/>
          </p:cNvGraphicFramePr>
          <p:nvPr/>
        </p:nvGraphicFramePr>
        <p:xfrm>
          <a:off x="4284663" y="5734050"/>
          <a:ext cx="1292225" cy="487363"/>
        </p:xfrm>
        <a:graphic>
          <a:graphicData uri="http://schemas.openxmlformats.org/presentationml/2006/ole">
            <mc:AlternateContent xmlns:mc="http://schemas.openxmlformats.org/markup-compatibility/2006">
              <mc:Choice xmlns:v="urn:schemas-microsoft-com:vml" Requires="v">
                <p:oleObj spid="_x0000_s22918" r:id="rId21" imgW="457200" imgH="159926" progId="Equation.DSMT4">
                  <p:embed/>
                </p:oleObj>
              </mc:Choice>
              <mc:Fallback>
                <p:oleObj r:id="rId21" imgW="457200" imgH="159926" progId="Equation.DSMT4">
                  <p:embed/>
                  <p:pic>
                    <p:nvPicPr>
                      <p:cNvPr id="0" name="对象 25637"/>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284663" y="5734050"/>
                        <a:ext cx="1292225"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2557" name="任意多边形 25638"/>
          <p:cNvSpPr>
            <a:spLocks noChangeArrowheads="1"/>
          </p:cNvSpPr>
          <p:nvPr/>
        </p:nvSpPr>
        <p:spPr bwMode="auto">
          <a:xfrm>
            <a:off x="2133600" y="6400800"/>
            <a:ext cx="3124200" cy="152400"/>
          </a:xfrm>
          <a:custGeom>
            <a:avLst/>
            <a:gdLst>
              <a:gd name="T0" fmla="*/ 0 w 4800"/>
              <a:gd name="T1" fmla="*/ 15119415 h 776"/>
              <a:gd name="T2" fmla="*/ 61003910 w 4800"/>
              <a:gd name="T3" fmla="*/ 2159916 h 776"/>
              <a:gd name="T4" fmla="*/ 142342457 w 4800"/>
              <a:gd name="T5" fmla="*/ 28078718 h 776"/>
              <a:gd name="T6" fmla="*/ 223681004 w 4800"/>
              <a:gd name="T7" fmla="*/ 2159916 h 776"/>
              <a:gd name="T8" fmla="*/ 284684915 w 4800"/>
              <a:gd name="T9" fmla="*/ 28078718 h 776"/>
              <a:gd name="T10" fmla="*/ 366023462 w 4800"/>
              <a:gd name="T11" fmla="*/ 2159916 h 776"/>
              <a:gd name="T12" fmla="*/ 447362009 w 4800"/>
              <a:gd name="T13" fmla="*/ 28078718 h 776"/>
              <a:gd name="T14" fmla="*/ 508365919 w 4800"/>
              <a:gd name="T15" fmla="*/ 2159916 h 776"/>
              <a:gd name="T16" fmla="*/ 589704466 w 4800"/>
              <a:gd name="T17" fmla="*/ 28078718 h 776"/>
              <a:gd name="T18" fmla="*/ 671043013 w 4800"/>
              <a:gd name="T19" fmla="*/ 2159916 h 776"/>
              <a:gd name="T20" fmla="*/ 732046923 w 4800"/>
              <a:gd name="T21" fmla="*/ 28078718 h 776"/>
              <a:gd name="T22" fmla="*/ 813385470 w 4800"/>
              <a:gd name="T23" fmla="*/ 2159916 h 776"/>
              <a:gd name="T24" fmla="*/ 874389380 w 4800"/>
              <a:gd name="T25" fmla="*/ 28078718 h 776"/>
              <a:gd name="T26" fmla="*/ 955727927 w 4800"/>
              <a:gd name="T27" fmla="*/ 2159916 h 776"/>
              <a:gd name="T28" fmla="*/ 1016731838 w 4800"/>
              <a:gd name="T29" fmla="*/ 28078718 h 776"/>
              <a:gd name="T30" fmla="*/ 1098070385 w 4800"/>
              <a:gd name="T31" fmla="*/ 2159916 h 776"/>
              <a:gd name="T32" fmla="*/ 1159074295 w 4800"/>
              <a:gd name="T33" fmla="*/ 28078718 h 776"/>
              <a:gd name="T34" fmla="*/ 1240412842 w 4800"/>
              <a:gd name="T35" fmla="*/ 2159916 h 776"/>
              <a:gd name="T36" fmla="*/ 1301416752 w 4800"/>
              <a:gd name="T37" fmla="*/ 28078718 h 776"/>
              <a:gd name="T38" fmla="*/ 1382755299 w 4800"/>
              <a:gd name="T39" fmla="*/ 2159916 h 776"/>
              <a:gd name="T40" fmla="*/ 1443759209 w 4800"/>
              <a:gd name="T41" fmla="*/ 28078718 h 776"/>
              <a:gd name="T42" fmla="*/ 1525097756 w 4800"/>
              <a:gd name="T43" fmla="*/ 2159916 h 776"/>
              <a:gd name="T44" fmla="*/ 1586101667 w 4800"/>
              <a:gd name="T45" fmla="*/ 28078718 h 776"/>
              <a:gd name="T46" fmla="*/ 1667440214 w 4800"/>
              <a:gd name="T47" fmla="*/ 2159916 h 776"/>
              <a:gd name="T48" fmla="*/ 1728444124 w 4800"/>
              <a:gd name="T49" fmla="*/ 28078718 h 776"/>
              <a:gd name="T50" fmla="*/ 1789448034 w 4800"/>
              <a:gd name="T51" fmla="*/ 2159916 h 776"/>
              <a:gd name="T52" fmla="*/ 1850451944 w 4800"/>
              <a:gd name="T53" fmla="*/ 28078718 h 776"/>
              <a:gd name="T54" fmla="*/ 1911455855 w 4800"/>
              <a:gd name="T55" fmla="*/ 2159916 h 776"/>
              <a:gd name="T56" fmla="*/ 1992794402 w 4800"/>
              <a:gd name="T57" fmla="*/ 28078718 h 776"/>
              <a:gd name="T58" fmla="*/ 2033463675 w 4800"/>
              <a:gd name="T59" fmla="*/ 13268030 h 77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800" h="776">
                <a:moveTo>
                  <a:pt x="0" y="392"/>
                </a:moveTo>
                <a:cubicBezTo>
                  <a:pt x="44" y="196"/>
                  <a:pt x="88" y="0"/>
                  <a:pt x="144" y="56"/>
                </a:cubicBezTo>
                <a:cubicBezTo>
                  <a:pt x="200" y="112"/>
                  <a:pt x="272" y="728"/>
                  <a:pt x="336" y="728"/>
                </a:cubicBezTo>
                <a:cubicBezTo>
                  <a:pt x="400" y="728"/>
                  <a:pt x="472" y="56"/>
                  <a:pt x="528" y="56"/>
                </a:cubicBezTo>
                <a:cubicBezTo>
                  <a:pt x="584" y="56"/>
                  <a:pt x="616" y="728"/>
                  <a:pt x="672" y="728"/>
                </a:cubicBezTo>
                <a:cubicBezTo>
                  <a:pt x="728" y="728"/>
                  <a:pt x="800" y="56"/>
                  <a:pt x="864" y="56"/>
                </a:cubicBezTo>
                <a:cubicBezTo>
                  <a:pt x="928" y="56"/>
                  <a:pt x="1000" y="728"/>
                  <a:pt x="1056" y="728"/>
                </a:cubicBezTo>
                <a:cubicBezTo>
                  <a:pt x="1112" y="728"/>
                  <a:pt x="1144" y="56"/>
                  <a:pt x="1200" y="56"/>
                </a:cubicBezTo>
                <a:cubicBezTo>
                  <a:pt x="1256" y="56"/>
                  <a:pt x="1328" y="728"/>
                  <a:pt x="1392" y="728"/>
                </a:cubicBezTo>
                <a:cubicBezTo>
                  <a:pt x="1456" y="728"/>
                  <a:pt x="1528" y="56"/>
                  <a:pt x="1584" y="56"/>
                </a:cubicBezTo>
                <a:cubicBezTo>
                  <a:pt x="1640" y="56"/>
                  <a:pt x="1672" y="728"/>
                  <a:pt x="1728" y="728"/>
                </a:cubicBezTo>
                <a:cubicBezTo>
                  <a:pt x="1784" y="728"/>
                  <a:pt x="1864" y="56"/>
                  <a:pt x="1920" y="56"/>
                </a:cubicBezTo>
                <a:cubicBezTo>
                  <a:pt x="1976" y="56"/>
                  <a:pt x="2008" y="728"/>
                  <a:pt x="2064" y="728"/>
                </a:cubicBezTo>
                <a:cubicBezTo>
                  <a:pt x="2120" y="728"/>
                  <a:pt x="2200" y="56"/>
                  <a:pt x="2256" y="56"/>
                </a:cubicBezTo>
                <a:cubicBezTo>
                  <a:pt x="2312" y="56"/>
                  <a:pt x="2344" y="728"/>
                  <a:pt x="2400" y="728"/>
                </a:cubicBezTo>
                <a:cubicBezTo>
                  <a:pt x="2456" y="728"/>
                  <a:pt x="2536" y="56"/>
                  <a:pt x="2592" y="56"/>
                </a:cubicBezTo>
                <a:cubicBezTo>
                  <a:pt x="2648" y="56"/>
                  <a:pt x="2680" y="728"/>
                  <a:pt x="2736" y="728"/>
                </a:cubicBezTo>
                <a:cubicBezTo>
                  <a:pt x="2792" y="728"/>
                  <a:pt x="2872" y="56"/>
                  <a:pt x="2928" y="56"/>
                </a:cubicBezTo>
                <a:cubicBezTo>
                  <a:pt x="2984" y="56"/>
                  <a:pt x="3016" y="728"/>
                  <a:pt x="3072" y="728"/>
                </a:cubicBezTo>
                <a:cubicBezTo>
                  <a:pt x="3128" y="728"/>
                  <a:pt x="3208" y="56"/>
                  <a:pt x="3264" y="56"/>
                </a:cubicBezTo>
                <a:cubicBezTo>
                  <a:pt x="3320" y="56"/>
                  <a:pt x="3352" y="728"/>
                  <a:pt x="3408" y="728"/>
                </a:cubicBezTo>
                <a:cubicBezTo>
                  <a:pt x="3464" y="728"/>
                  <a:pt x="3544" y="56"/>
                  <a:pt x="3600" y="56"/>
                </a:cubicBezTo>
                <a:cubicBezTo>
                  <a:pt x="3656" y="56"/>
                  <a:pt x="3688" y="728"/>
                  <a:pt x="3744" y="728"/>
                </a:cubicBezTo>
                <a:cubicBezTo>
                  <a:pt x="3800" y="728"/>
                  <a:pt x="3880" y="56"/>
                  <a:pt x="3936" y="56"/>
                </a:cubicBezTo>
                <a:cubicBezTo>
                  <a:pt x="3992" y="56"/>
                  <a:pt x="4032" y="728"/>
                  <a:pt x="4080" y="728"/>
                </a:cubicBezTo>
                <a:cubicBezTo>
                  <a:pt x="4128" y="728"/>
                  <a:pt x="4176" y="56"/>
                  <a:pt x="4224" y="56"/>
                </a:cubicBezTo>
                <a:cubicBezTo>
                  <a:pt x="4272" y="56"/>
                  <a:pt x="4320" y="728"/>
                  <a:pt x="4368" y="728"/>
                </a:cubicBezTo>
                <a:cubicBezTo>
                  <a:pt x="4416" y="728"/>
                  <a:pt x="4456" y="56"/>
                  <a:pt x="4512" y="56"/>
                </a:cubicBezTo>
                <a:cubicBezTo>
                  <a:pt x="4568" y="56"/>
                  <a:pt x="4656" y="680"/>
                  <a:pt x="4704" y="728"/>
                </a:cubicBezTo>
                <a:cubicBezTo>
                  <a:pt x="4752" y="776"/>
                  <a:pt x="4776" y="560"/>
                  <a:pt x="4800" y="344"/>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558" name="椭圆 25639"/>
          <p:cNvSpPr>
            <a:spLocks noChangeArrowheads="1"/>
          </p:cNvSpPr>
          <p:nvPr/>
        </p:nvSpPr>
        <p:spPr bwMode="auto">
          <a:xfrm>
            <a:off x="5257800" y="6324600"/>
            <a:ext cx="228600" cy="228600"/>
          </a:xfrm>
          <a:prstGeom prst="ellipse">
            <a:avLst/>
          </a:prstGeom>
          <a:solidFill>
            <a:srgbClr val="0000FF"/>
          </a:solidFill>
          <a:ln w="9525">
            <a:solidFill>
              <a:schemeClr val="tx1"/>
            </a:solidFill>
            <a:round/>
            <a:headEnd/>
            <a:tailEnd/>
          </a:ln>
        </p:spPr>
        <p:txBody>
          <a:bodyPr/>
          <a:lstStyle/>
          <a:p>
            <a:pPr eaLnBrk="1" hangingPunct="1"/>
            <a:endParaRPr lang="zh-CN" altLang="en-US"/>
          </a:p>
        </p:txBody>
      </p:sp>
      <p:sp>
        <p:nvSpPr>
          <p:cNvPr id="22559" name="矩形 25640"/>
          <p:cNvSpPr>
            <a:spLocks noChangeArrowheads="1"/>
          </p:cNvSpPr>
          <p:nvPr/>
        </p:nvSpPr>
        <p:spPr bwMode="auto">
          <a:xfrm>
            <a:off x="2057400" y="5943600"/>
            <a:ext cx="76200" cy="685800"/>
          </a:xfrm>
          <a:prstGeom prst="rect">
            <a:avLst/>
          </a:prstGeom>
          <a:solidFill>
            <a:schemeClr val="accent1"/>
          </a:solidFill>
          <a:ln w="9525">
            <a:solidFill>
              <a:schemeClr val="tx1"/>
            </a:solidFill>
            <a:miter lim="800000"/>
            <a:headEnd/>
            <a:tailEnd/>
          </a:ln>
        </p:spPr>
        <p:txBody>
          <a:bodyPr/>
          <a:lstStyle/>
          <a:p>
            <a:pPr eaLnBrk="1" hangingPunct="1"/>
            <a:endParaRPr lang="zh-CN" altLang="en-US"/>
          </a:p>
        </p:txBody>
      </p:sp>
      <p:sp>
        <p:nvSpPr>
          <p:cNvPr id="22560" name="直接连接符 25641"/>
          <p:cNvSpPr>
            <a:spLocks noChangeShapeType="1"/>
          </p:cNvSpPr>
          <p:nvPr/>
        </p:nvSpPr>
        <p:spPr bwMode="auto">
          <a:xfrm>
            <a:off x="2133600" y="65532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1" name="直接连接符 25642"/>
          <p:cNvSpPr>
            <a:spLocks noChangeShapeType="1"/>
          </p:cNvSpPr>
          <p:nvPr/>
        </p:nvSpPr>
        <p:spPr bwMode="auto">
          <a:xfrm>
            <a:off x="4191000" y="6629400"/>
            <a:ext cx="2057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2562" name="对象 25643"/>
          <p:cNvGraphicFramePr>
            <a:graphicFrameLocks/>
          </p:cNvGraphicFramePr>
          <p:nvPr/>
        </p:nvGraphicFramePr>
        <p:xfrm>
          <a:off x="4038600" y="6540500"/>
          <a:ext cx="271463" cy="317500"/>
        </p:xfrm>
        <a:graphic>
          <a:graphicData uri="http://schemas.openxmlformats.org/presentationml/2006/ole">
            <mc:AlternateContent xmlns:mc="http://schemas.openxmlformats.org/markup-compatibility/2006">
              <mc:Choice xmlns:v="urn:schemas-microsoft-com:vml" Requires="v">
                <p:oleObj spid="_x0000_s22919" r:id="rId23" imgW="152136" imgH="177492" progId="Equation.DSMT4">
                  <p:embed/>
                </p:oleObj>
              </mc:Choice>
              <mc:Fallback>
                <p:oleObj r:id="rId23" imgW="152136" imgH="177492" progId="Equation.DSMT4">
                  <p:embed/>
                  <p:pic>
                    <p:nvPicPr>
                      <p:cNvPr id="0" name="对象 25643"/>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038600" y="6540500"/>
                        <a:ext cx="2714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2563" name="对象 25644"/>
          <p:cNvGraphicFramePr>
            <a:graphicFrameLocks/>
          </p:cNvGraphicFramePr>
          <p:nvPr/>
        </p:nvGraphicFramePr>
        <p:xfrm>
          <a:off x="6248400" y="6324600"/>
          <a:ext cx="373063" cy="409575"/>
        </p:xfrm>
        <a:graphic>
          <a:graphicData uri="http://schemas.openxmlformats.org/presentationml/2006/ole">
            <mc:AlternateContent xmlns:mc="http://schemas.openxmlformats.org/markup-compatibility/2006">
              <mc:Choice xmlns:v="urn:schemas-microsoft-com:vml" Requires="v">
                <p:oleObj spid="_x0000_s22920" r:id="rId25" imgW="126725" imgH="139397" progId="Equation.DSMT4">
                  <p:embed/>
                </p:oleObj>
              </mc:Choice>
              <mc:Fallback>
                <p:oleObj r:id="rId25" imgW="126725" imgH="139397" progId="Equation.DSMT4">
                  <p:embed/>
                  <p:pic>
                    <p:nvPicPr>
                      <p:cNvPr id="0" name="对象 2564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8400" y="6324600"/>
                        <a:ext cx="373063"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2564" name="直接连接符 25645"/>
          <p:cNvSpPr>
            <a:spLocks noChangeShapeType="1"/>
          </p:cNvSpPr>
          <p:nvPr/>
        </p:nvSpPr>
        <p:spPr bwMode="auto">
          <a:xfrm flipH="1">
            <a:off x="2209800" y="6324600"/>
            <a:ext cx="3886200" cy="0"/>
          </a:xfrm>
          <a:prstGeom prst="line">
            <a:avLst/>
          </a:prstGeom>
          <a:noFill/>
          <a:ln w="9525">
            <a:solidFill>
              <a:srgbClr val="FF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5613"/>
                                        </p:tgtEl>
                                        <p:attrNameLst>
                                          <p:attrName>style.visibility</p:attrName>
                                        </p:attrNameLst>
                                      </p:cBhvr>
                                      <p:to>
                                        <p:strVal val="visible"/>
                                      </p:to>
                                    </p:set>
                                    <p:anim calcmode="lin" valueType="num">
                                      <p:cBhvr additive="base">
                                        <p:cTn id="7" dur="500" fill="hold"/>
                                        <p:tgtEl>
                                          <p:spTgt spid="25613"/>
                                        </p:tgtEl>
                                        <p:attrNameLst>
                                          <p:attrName>ppt_x</p:attrName>
                                        </p:attrNameLst>
                                      </p:cBhvr>
                                      <p:tavLst>
                                        <p:tav tm="0">
                                          <p:val>
                                            <p:strVal val="#ppt_x"/>
                                          </p:val>
                                        </p:tav>
                                        <p:tav tm="100000">
                                          <p:val>
                                            <p:strVal val="#ppt_x"/>
                                          </p:val>
                                        </p:tav>
                                      </p:tavLst>
                                    </p:anim>
                                    <p:anim calcmode="lin" valueType="num">
                                      <p:cBhvr additive="base">
                                        <p:cTn id="8" dur="500" fill="hold"/>
                                        <p:tgtEl>
                                          <p:spTgt spid="2561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5614"/>
                                        </p:tgtEl>
                                        <p:attrNameLst>
                                          <p:attrName>style.visibility</p:attrName>
                                        </p:attrNameLst>
                                      </p:cBhvr>
                                      <p:to>
                                        <p:strVal val="visible"/>
                                      </p:to>
                                    </p:set>
                                    <p:anim calcmode="lin" valueType="num">
                                      <p:cBhvr additive="base">
                                        <p:cTn id="13" dur="500" fill="hold"/>
                                        <p:tgtEl>
                                          <p:spTgt spid="25614"/>
                                        </p:tgtEl>
                                        <p:attrNameLst>
                                          <p:attrName>ppt_x</p:attrName>
                                        </p:attrNameLst>
                                      </p:cBhvr>
                                      <p:tavLst>
                                        <p:tav tm="0">
                                          <p:val>
                                            <p:strVal val="#ppt_x"/>
                                          </p:val>
                                        </p:tav>
                                        <p:tav tm="100000">
                                          <p:val>
                                            <p:strVal val="#ppt_x"/>
                                          </p:val>
                                        </p:tav>
                                      </p:tavLst>
                                    </p:anim>
                                    <p:anim calcmode="lin" valueType="num">
                                      <p:cBhvr additive="base">
                                        <p:cTn id="14" dur="500" fill="hold"/>
                                        <p:tgtEl>
                                          <p:spTgt spid="2561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25615"/>
                                        </p:tgtEl>
                                        <p:attrNameLst>
                                          <p:attrName>style.visibility</p:attrName>
                                        </p:attrNameLst>
                                      </p:cBhvr>
                                      <p:to>
                                        <p:strVal val="visible"/>
                                      </p:to>
                                    </p:set>
                                    <p:anim calcmode="lin" valueType="num">
                                      <p:cBhvr additive="base">
                                        <p:cTn id="19" dur="500" fill="hold"/>
                                        <p:tgtEl>
                                          <p:spTgt spid="25615"/>
                                        </p:tgtEl>
                                        <p:attrNameLst>
                                          <p:attrName>ppt_x</p:attrName>
                                        </p:attrNameLst>
                                      </p:cBhvr>
                                      <p:tavLst>
                                        <p:tav tm="0">
                                          <p:val>
                                            <p:strVal val="#ppt_x"/>
                                          </p:val>
                                        </p:tav>
                                        <p:tav tm="100000">
                                          <p:val>
                                            <p:strVal val="#ppt_x"/>
                                          </p:val>
                                        </p:tav>
                                      </p:tavLst>
                                    </p:anim>
                                    <p:anim calcmode="lin" valueType="num">
                                      <p:cBhvr additive="base">
                                        <p:cTn id="20" dur="500" fill="hold"/>
                                        <p:tgtEl>
                                          <p:spTgt spid="25615"/>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25616"/>
                                        </p:tgtEl>
                                        <p:attrNameLst>
                                          <p:attrName>style.visibility</p:attrName>
                                        </p:attrNameLst>
                                      </p:cBhvr>
                                      <p:to>
                                        <p:strVal val="visible"/>
                                      </p:to>
                                    </p:set>
                                    <p:anim calcmode="lin" valueType="num">
                                      <p:cBhvr additive="base">
                                        <p:cTn id="25" dur="500" fill="hold"/>
                                        <p:tgtEl>
                                          <p:spTgt spid="25616"/>
                                        </p:tgtEl>
                                        <p:attrNameLst>
                                          <p:attrName>ppt_x</p:attrName>
                                        </p:attrNameLst>
                                      </p:cBhvr>
                                      <p:tavLst>
                                        <p:tav tm="0">
                                          <p:val>
                                            <p:strVal val="#ppt_x"/>
                                          </p:val>
                                        </p:tav>
                                        <p:tav tm="100000">
                                          <p:val>
                                            <p:strVal val="#ppt_x"/>
                                          </p:val>
                                        </p:tav>
                                      </p:tavLst>
                                    </p:anim>
                                    <p:anim calcmode="lin" valueType="num">
                                      <p:cBhvr additive="base">
                                        <p:cTn id="26" dur="500" fill="hold"/>
                                        <p:tgtEl>
                                          <p:spTgt spid="256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矩形 26627"/>
          <p:cNvSpPr>
            <a:spLocks noChangeArrowheads="1"/>
          </p:cNvSpPr>
          <p:nvPr/>
        </p:nvSpPr>
        <p:spPr bwMode="auto">
          <a:xfrm>
            <a:off x="152400" y="152400"/>
            <a:ext cx="45688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b="1">
                <a:solidFill>
                  <a:srgbClr val="0066FF"/>
                </a:solidFill>
              </a:rPr>
              <a:t>三</a:t>
            </a:r>
            <a:r>
              <a:rPr lang="en-US" altLang="zh-CN" b="1">
                <a:solidFill>
                  <a:srgbClr val="0066FF"/>
                </a:solidFill>
              </a:rPr>
              <a:t>.</a:t>
            </a:r>
            <a:r>
              <a:rPr lang="zh-CN" altLang="en-US" b="1">
                <a:solidFill>
                  <a:srgbClr val="0066FF"/>
                </a:solidFill>
              </a:rPr>
              <a:t>简谐振动的函数图线表示</a:t>
            </a:r>
          </a:p>
        </p:txBody>
      </p:sp>
      <p:sp>
        <p:nvSpPr>
          <p:cNvPr id="23555" name="矩形 26628"/>
          <p:cNvSpPr>
            <a:spLocks noChangeArrowheads="1"/>
          </p:cNvSpPr>
          <p:nvPr/>
        </p:nvSpPr>
        <p:spPr bwMode="auto">
          <a:xfrm>
            <a:off x="0" y="838200"/>
            <a:ext cx="9144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zh-CN"/>
              <a:t>     </a:t>
            </a:r>
            <a:r>
              <a:rPr lang="zh-CN" altLang="en-US"/>
              <a:t>简谐振动运动规律和信息在</a:t>
            </a:r>
            <a:r>
              <a:rPr lang="en-US" altLang="zh-CN"/>
              <a:t>x-t</a:t>
            </a:r>
            <a:r>
              <a:rPr lang="zh-CN" altLang="en-US"/>
              <a:t>、</a:t>
            </a:r>
            <a:r>
              <a:rPr lang="en-US" altLang="zh-CN"/>
              <a:t>v-t</a:t>
            </a:r>
            <a:r>
              <a:rPr lang="zh-CN" altLang="en-US"/>
              <a:t>、</a:t>
            </a:r>
            <a:r>
              <a:rPr lang="en-US" altLang="zh-CN"/>
              <a:t>a-t</a:t>
            </a:r>
            <a:r>
              <a:rPr lang="zh-CN" altLang="en-US"/>
              <a:t>函数图线可以完整地反映出来。</a:t>
            </a:r>
          </a:p>
        </p:txBody>
      </p:sp>
      <p:sp>
        <p:nvSpPr>
          <p:cNvPr id="23556" name="矩形 26629"/>
          <p:cNvSpPr>
            <a:spLocks noChangeArrowheads="1"/>
          </p:cNvSpPr>
          <p:nvPr/>
        </p:nvSpPr>
        <p:spPr bwMode="auto">
          <a:xfrm>
            <a:off x="381000" y="1828800"/>
            <a:ext cx="1612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b="1">
                <a:solidFill>
                  <a:srgbClr val="FF3300"/>
                </a:solidFill>
              </a:rPr>
              <a:t>特征量：</a:t>
            </a:r>
          </a:p>
        </p:txBody>
      </p:sp>
      <p:sp>
        <p:nvSpPr>
          <p:cNvPr id="23557" name="矩形 26630"/>
          <p:cNvSpPr>
            <a:spLocks noChangeArrowheads="1"/>
          </p:cNvSpPr>
          <p:nvPr/>
        </p:nvSpPr>
        <p:spPr bwMode="auto">
          <a:xfrm>
            <a:off x="381000" y="2362200"/>
            <a:ext cx="54578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a:t>A</a:t>
            </a:r>
            <a:r>
              <a:rPr lang="zh-CN" altLang="en-US"/>
              <a:t>、</a:t>
            </a:r>
            <a:r>
              <a:rPr lang="en-US" altLang="zh-CN"/>
              <a:t>T</a:t>
            </a:r>
            <a:r>
              <a:rPr lang="zh-CN" altLang="en-US"/>
              <a:t>（</a:t>
            </a:r>
            <a:r>
              <a:rPr lang="en-US" altLang="zh-CN"/>
              <a:t>ω</a:t>
            </a:r>
            <a:r>
              <a:rPr lang="zh-CN" altLang="en-US"/>
              <a:t>、 ）在图中直接看出 ；</a:t>
            </a:r>
          </a:p>
        </p:txBody>
      </p:sp>
      <p:graphicFrame>
        <p:nvGraphicFramePr>
          <p:cNvPr id="23558" name="对象 26631"/>
          <p:cNvGraphicFramePr>
            <a:graphicFrameLocks/>
          </p:cNvGraphicFramePr>
          <p:nvPr/>
        </p:nvGraphicFramePr>
        <p:xfrm>
          <a:off x="2209800" y="2438400"/>
          <a:ext cx="409575" cy="450850"/>
        </p:xfrm>
        <a:graphic>
          <a:graphicData uri="http://schemas.openxmlformats.org/presentationml/2006/ole">
            <mc:AlternateContent xmlns:mc="http://schemas.openxmlformats.org/markup-compatibility/2006">
              <mc:Choice xmlns:v="urn:schemas-microsoft-com:vml" Requires="v">
                <p:oleObj spid="_x0000_s24128" r:id="rId3" imgW="126725" imgH="139397" progId="Equation.DSMT4">
                  <p:embed/>
                </p:oleObj>
              </mc:Choice>
              <mc:Fallback>
                <p:oleObj r:id="rId3" imgW="126725" imgH="139397" progId="Equation.DSMT4">
                  <p:embed/>
                  <p:pic>
                    <p:nvPicPr>
                      <p:cNvPr id="0" name="对象 2663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2438400"/>
                        <a:ext cx="4095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3559" name="任意多边形 26638"/>
          <p:cNvSpPr>
            <a:spLocks noChangeArrowheads="1"/>
          </p:cNvSpPr>
          <p:nvPr/>
        </p:nvSpPr>
        <p:spPr bwMode="auto">
          <a:xfrm>
            <a:off x="1066800" y="4114800"/>
            <a:ext cx="1447800" cy="457200"/>
          </a:xfrm>
          <a:custGeom>
            <a:avLst/>
            <a:gdLst>
              <a:gd name="T0" fmla="*/ 0 w 2448"/>
              <a:gd name="T1" fmla="*/ 55811288 h 848"/>
              <a:gd name="T2" fmla="*/ 184683805 w 2448"/>
              <a:gd name="T3" fmla="*/ 237197840 h 848"/>
              <a:gd name="T4" fmla="*/ 419735436 w 2448"/>
              <a:gd name="T5" fmla="*/ 0 h 848"/>
              <a:gd name="T6" fmla="*/ 654787067 w 2448"/>
              <a:gd name="T7" fmla="*/ 237197840 h 848"/>
              <a:gd name="T8" fmla="*/ 856260147 w 2448"/>
              <a:gd name="T9" fmla="*/ 0 h 8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48" h="848">
                <a:moveTo>
                  <a:pt x="0" y="192"/>
                </a:moveTo>
                <a:cubicBezTo>
                  <a:pt x="164" y="520"/>
                  <a:pt x="328" y="848"/>
                  <a:pt x="528" y="816"/>
                </a:cubicBezTo>
                <a:cubicBezTo>
                  <a:pt x="728" y="784"/>
                  <a:pt x="976" y="0"/>
                  <a:pt x="1200" y="0"/>
                </a:cubicBezTo>
                <a:cubicBezTo>
                  <a:pt x="1424" y="0"/>
                  <a:pt x="1664" y="816"/>
                  <a:pt x="1872" y="816"/>
                </a:cubicBezTo>
                <a:cubicBezTo>
                  <a:pt x="2080" y="816"/>
                  <a:pt x="2352" y="136"/>
                  <a:pt x="2448"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560" name="直接连接符 26639"/>
          <p:cNvSpPr>
            <a:spLocks noChangeShapeType="1"/>
          </p:cNvSpPr>
          <p:nvPr/>
        </p:nvSpPr>
        <p:spPr bwMode="auto">
          <a:xfrm>
            <a:off x="1066800" y="4343400"/>
            <a:ext cx="1676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61" name="直接连接符 26640"/>
          <p:cNvSpPr>
            <a:spLocks noChangeShapeType="1"/>
          </p:cNvSpPr>
          <p:nvPr/>
        </p:nvSpPr>
        <p:spPr bwMode="auto">
          <a:xfrm flipV="1">
            <a:off x="1066800" y="3733800"/>
            <a:ext cx="0" cy="838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62" name="直接连接符 26641"/>
          <p:cNvSpPr>
            <a:spLocks noChangeShapeType="1"/>
          </p:cNvSpPr>
          <p:nvPr/>
        </p:nvSpPr>
        <p:spPr bwMode="auto">
          <a:xfrm>
            <a:off x="4343400" y="4470400"/>
            <a:ext cx="1676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63" name="直接连接符 26642"/>
          <p:cNvSpPr>
            <a:spLocks noChangeShapeType="1"/>
          </p:cNvSpPr>
          <p:nvPr/>
        </p:nvSpPr>
        <p:spPr bwMode="auto">
          <a:xfrm flipV="1">
            <a:off x="4343400" y="3860800"/>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64" name="直接连接符 26643"/>
          <p:cNvSpPr>
            <a:spLocks noChangeShapeType="1"/>
          </p:cNvSpPr>
          <p:nvPr/>
        </p:nvSpPr>
        <p:spPr bwMode="auto">
          <a:xfrm>
            <a:off x="4343400" y="44704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65" name="任意多边形 26644"/>
          <p:cNvSpPr>
            <a:spLocks noChangeArrowheads="1"/>
          </p:cNvSpPr>
          <p:nvPr/>
        </p:nvSpPr>
        <p:spPr bwMode="auto">
          <a:xfrm>
            <a:off x="4343400" y="4089400"/>
            <a:ext cx="1371600" cy="787400"/>
          </a:xfrm>
          <a:custGeom>
            <a:avLst/>
            <a:gdLst>
              <a:gd name="T0" fmla="*/ 0 w 864"/>
              <a:gd name="T1" fmla="*/ 967740000 h 496"/>
              <a:gd name="T2" fmla="*/ 362902500 w 864"/>
              <a:gd name="T3" fmla="*/ 1088707500 h 496"/>
              <a:gd name="T4" fmla="*/ 967740000 w 864"/>
              <a:gd name="T5" fmla="*/ 0 h 496"/>
              <a:gd name="T6" fmla="*/ 1693545000 w 864"/>
              <a:gd name="T7" fmla="*/ 1088707500 h 496"/>
              <a:gd name="T8" fmla="*/ 2147483646 w 864"/>
              <a:gd name="T9" fmla="*/ 362902500 h 4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64" h="496">
                <a:moveTo>
                  <a:pt x="0" y="384"/>
                </a:moveTo>
                <a:cubicBezTo>
                  <a:pt x="40" y="440"/>
                  <a:pt x="80" y="496"/>
                  <a:pt x="144" y="432"/>
                </a:cubicBezTo>
                <a:cubicBezTo>
                  <a:pt x="208" y="368"/>
                  <a:pt x="296" y="0"/>
                  <a:pt x="384" y="0"/>
                </a:cubicBezTo>
                <a:cubicBezTo>
                  <a:pt x="472" y="0"/>
                  <a:pt x="592" y="408"/>
                  <a:pt x="672" y="432"/>
                </a:cubicBezTo>
                <a:cubicBezTo>
                  <a:pt x="752" y="456"/>
                  <a:pt x="808" y="300"/>
                  <a:pt x="864" y="144"/>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23566" name="对象 26650"/>
          <p:cNvGraphicFramePr>
            <a:graphicFrameLocks/>
          </p:cNvGraphicFramePr>
          <p:nvPr/>
        </p:nvGraphicFramePr>
        <p:xfrm>
          <a:off x="685800" y="3581400"/>
          <a:ext cx="341313" cy="374650"/>
        </p:xfrm>
        <a:graphic>
          <a:graphicData uri="http://schemas.openxmlformats.org/presentationml/2006/ole">
            <mc:AlternateContent xmlns:mc="http://schemas.openxmlformats.org/markup-compatibility/2006">
              <mc:Choice xmlns:v="urn:schemas-microsoft-com:vml" Requires="v">
                <p:oleObj spid="_x0000_s24129" r:id="rId5" imgW="126725" imgH="139397" progId="Equation.DSMT4">
                  <p:embed/>
                </p:oleObj>
              </mc:Choice>
              <mc:Fallback>
                <p:oleObj r:id="rId5" imgW="126725" imgH="139397" progId="Equation.DSMT4">
                  <p:embed/>
                  <p:pic>
                    <p:nvPicPr>
                      <p:cNvPr id="0" name="对象 2665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3581400"/>
                        <a:ext cx="3413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3567" name="对象 26651"/>
          <p:cNvGraphicFramePr>
            <a:graphicFrameLocks/>
          </p:cNvGraphicFramePr>
          <p:nvPr/>
        </p:nvGraphicFramePr>
        <p:xfrm>
          <a:off x="3978275" y="3740150"/>
          <a:ext cx="307975" cy="374650"/>
        </p:xfrm>
        <a:graphic>
          <a:graphicData uri="http://schemas.openxmlformats.org/presentationml/2006/ole">
            <mc:AlternateContent xmlns:mc="http://schemas.openxmlformats.org/markup-compatibility/2006">
              <mc:Choice xmlns:v="urn:schemas-microsoft-com:vml" Requires="v">
                <p:oleObj spid="_x0000_s24130" r:id="rId7" imgW="114102" imgH="139458" progId="Equation.DSMT4">
                  <p:embed/>
                </p:oleObj>
              </mc:Choice>
              <mc:Fallback>
                <p:oleObj r:id="rId7" imgW="114102" imgH="139458" progId="Equation.DSMT4">
                  <p:embed/>
                  <p:pic>
                    <p:nvPicPr>
                      <p:cNvPr id="0" name="对象 2665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78275" y="3740150"/>
                        <a:ext cx="307975"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3568" name="对象 26654"/>
          <p:cNvGraphicFramePr>
            <a:graphicFrameLocks/>
          </p:cNvGraphicFramePr>
          <p:nvPr/>
        </p:nvGraphicFramePr>
        <p:xfrm>
          <a:off x="6019800" y="4241800"/>
          <a:ext cx="239713" cy="407988"/>
        </p:xfrm>
        <a:graphic>
          <a:graphicData uri="http://schemas.openxmlformats.org/presentationml/2006/ole">
            <mc:AlternateContent xmlns:mc="http://schemas.openxmlformats.org/markup-compatibility/2006">
              <mc:Choice xmlns:v="urn:schemas-microsoft-com:vml" Requires="v">
                <p:oleObj spid="_x0000_s24131" r:id="rId9" imgW="88554" imgH="151807" progId="Equation.DSMT4">
                  <p:embed/>
                </p:oleObj>
              </mc:Choice>
              <mc:Fallback>
                <p:oleObj r:id="rId9" imgW="88554" imgH="151807" progId="Equation.DSMT4">
                  <p:embed/>
                  <p:pic>
                    <p:nvPicPr>
                      <p:cNvPr id="0" name="对象 26654"/>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19800" y="4241800"/>
                        <a:ext cx="239713"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3569" name="对象 26655"/>
          <p:cNvGraphicFramePr>
            <a:graphicFrameLocks/>
          </p:cNvGraphicFramePr>
          <p:nvPr/>
        </p:nvGraphicFramePr>
        <p:xfrm>
          <a:off x="2743200" y="4114800"/>
          <a:ext cx="239713" cy="407988"/>
        </p:xfrm>
        <a:graphic>
          <a:graphicData uri="http://schemas.openxmlformats.org/presentationml/2006/ole">
            <mc:AlternateContent xmlns:mc="http://schemas.openxmlformats.org/markup-compatibility/2006">
              <mc:Choice xmlns:v="urn:schemas-microsoft-com:vml" Requires="v">
                <p:oleObj spid="_x0000_s24132" r:id="rId11" imgW="88554" imgH="151807" progId="Equation.DSMT4">
                  <p:embed/>
                </p:oleObj>
              </mc:Choice>
              <mc:Fallback>
                <p:oleObj r:id="rId11" imgW="88554" imgH="151807" progId="Equation.DSMT4">
                  <p:embed/>
                  <p:pic>
                    <p:nvPicPr>
                      <p:cNvPr id="0" name="对象 2665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43200" y="4114800"/>
                        <a:ext cx="239713"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3570" name="对象 26656"/>
          <p:cNvGraphicFramePr>
            <a:graphicFrameLocks/>
          </p:cNvGraphicFramePr>
          <p:nvPr/>
        </p:nvGraphicFramePr>
        <p:xfrm>
          <a:off x="685800" y="3810000"/>
          <a:ext cx="442913" cy="612775"/>
        </p:xfrm>
        <a:graphic>
          <a:graphicData uri="http://schemas.openxmlformats.org/presentationml/2006/ole">
            <mc:AlternateContent xmlns:mc="http://schemas.openxmlformats.org/markup-compatibility/2006">
              <mc:Choice xmlns:v="urn:schemas-microsoft-com:vml" Requires="v">
                <p:oleObj spid="_x0000_s24133" r:id="rId12" imgW="164885" imgH="228303" progId="Equation.DSMT4">
                  <p:embed/>
                </p:oleObj>
              </mc:Choice>
              <mc:Fallback>
                <p:oleObj r:id="rId12" imgW="164885" imgH="228303" progId="Equation.DSMT4">
                  <p:embed/>
                  <p:pic>
                    <p:nvPicPr>
                      <p:cNvPr id="0" name="对象 26656"/>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5800" y="3810000"/>
                        <a:ext cx="442913"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3571" name="直接连接符 26657"/>
          <p:cNvSpPr>
            <a:spLocks noChangeShapeType="1"/>
          </p:cNvSpPr>
          <p:nvPr/>
        </p:nvSpPr>
        <p:spPr bwMode="auto">
          <a:xfrm>
            <a:off x="1371600" y="4648200"/>
            <a:ext cx="8382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3572" name="对象 26658"/>
          <p:cNvGraphicFramePr>
            <a:graphicFrameLocks/>
          </p:cNvGraphicFramePr>
          <p:nvPr/>
        </p:nvGraphicFramePr>
        <p:xfrm>
          <a:off x="1600200" y="4419600"/>
          <a:ext cx="287338" cy="338138"/>
        </p:xfrm>
        <a:graphic>
          <a:graphicData uri="http://schemas.openxmlformats.org/presentationml/2006/ole">
            <mc:AlternateContent xmlns:mc="http://schemas.openxmlformats.org/markup-compatibility/2006">
              <mc:Choice xmlns:v="urn:schemas-microsoft-com:vml" Requires="v">
                <p:oleObj spid="_x0000_s24134" r:id="rId14" imgW="139518" imgH="164885" progId="Equation.DSMT4">
                  <p:embed/>
                </p:oleObj>
              </mc:Choice>
              <mc:Fallback>
                <p:oleObj r:id="rId14" imgW="139518" imgH="164885" progId="Equation.DSMT4">
                  <p:embed/>
                  <p:pic>
                    <p:nvPicPr>
                      <p:cNvPr id="0" name="对象 26658"/>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00200" y="4419600"/>
                        <a:ext cx="2873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3573" name="直接连接符 26659"/>
          <p:cNvSpPr>
            <a:spLocks noChangeShapeType="1"/>
          </p:cNvSpPr>
          <p:nvPr/>
        </p:nvSpPr>
        <p:spPr bwMode="auto">
          <a:xfrm>
            <a:off x="1752600" y="4114800"/>
            <a:ext cx="0" cy="2286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3574" name="对象 26660"/>
          <p:cNvGraphicFramePr>
            <a:graphicFrameLocks/>
          </p:cNvGraphicFramePr>
          <p:nvPr/>
        </p:nvGraphicFramePr>
        <p:xfrm>
          <a:off x="1676400" y="3962400"/>
          <a:ext cx="357188" cy="387350"/>
        </p:xfrm>
        <a:graphic>
          <a:graphicData uri="http://schemas.openxmlformats.org/presentationml/2006/ole">
            <mc:AlternateContent xmlns:mc="http://schemas.openxmlformats.org/markup-compatibility/2006">
              <mc:Choice xmlns:v="urn:schemas-microsoft-com:vml" Requires="v">
                <p:oleObj spid="_x0000_s24135" r:id="rId16" imgW="152202" imgH="164885" progId="Equation.DSMT4">
                  <p:embed/>
                </p:oleObj>
              </mc:Choice>
              <mc:Fallback>
                <p:oleObj r:id="rId16" imgW="152202" imgH="164885" progId="Equation.DSMT4">
                  <p:embed/>
                  <p:pic>
                    <p:nvPicPr>
                      <p:cNvPr id="0" name="对象 26660"/>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676400" y="3962400"/>
                        <a:ext cx="357188"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3575" name="直接连接符 26661"/>
          <p:cNvSpPr>
            <a:spLocks noChangeShapeType="1"/>
          </p:cNvSpPr>
          <p:nvPr/>
        </p:nvSpPr>
        <p:spPr bwMode="auto">
          <a:xfrm>
            <a:off x="990600" y="4038600"/>
            <a:ext cx="304800" cy="685800"/>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3576" name="对象 26662"/>
          <p:cNvGraphicFramePr>
            <a:graphicFrameLocks/>
          </p:cNvGraphicFramePr>
          <p:nvPr/>
        </p:nvGraphicFramePr>
        <p:xfrm>
          <a:off x="1066800" y="4419600"/>
          <a:ext cx="407988" cy="612775"/>
        </p:xfrm>
        <a:graphic>
          <a:graphicData uri="http://schemas.openxmlformats.org/presentationml/2006/ole">
            <mc:AlternateContent xmlns:mc="http://schemas.openxmlformats.org/markup-compatibility/2006">
              <mc:Choice xmlns:v="urn:schemas-microsoft-com:vml" Requires="v">
                <p:oleObj spid="_x0000_s24136" r:id="rId18" imgW="152268" imgH="228402" progId="Equation.DSMT4">
                  <p:embed/>
                </p:oleObj>
              </mc:Choice>
              <mc:Fallback>
                <p:oleObj r:id="rId18" imgW="152268" imgH="228402" progId="Equation.DSMT4">
                  <p:embed/>
                  <p:pic>
                    <p:nvPicPr>
                      <p:cNvPr id="0" name="对象 26662"/>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66800" y="4419600"/>
                        <a:ext cx="407988"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3577" name="直接连接符 26663"/>
          <p:cNvSpPr>
            <a:spLocks noChangeShapeType="1"/>
          </p:cNvSpPr>
          <p:nvPr/>
        </p:nvSpPr>
        <p:spPr bwMode="auto">
          <a:xfrm flipV="1">
            <a:off x="1600200" y="3810000"/>
            <a:ext cx="3048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3578" name="对象 26664"/>
          <p:cNvGraphicFramePr>
            <a:graphicFrameLocks/>
          </p:cNvGraphicFramePr>
          <p:nvPr/>
        </p:nvGraphicFramePr>
        <p:xfrm>
          <a:off x="1905000" y="3581400"/>
          <a:ext cx="306388" cy="374650"/>
        </p:xfrm>
        <a:graphic>
          <a:graphicData uri="http://schemas.openxmlformats.org/presentationml/2006/ole">
            <mc:AlternateContent xmlns:mc="http://schemas.openxmlformats.org/markup-compatibility/2006">
              <mc:Choice xmlns:v="urn:schemas-microsoft-com:vml" Requires="v">
                <p:oleObj spid="_x0000_s24137" r:id="rId20" imgW="114102" imgH="139458" progId="Equation.DSMT4">
                  <p:embed/>
                </p:oleObj>
              </mc:Choice>
              <mc:Fallback>
                <p:oleObj r:id="rId20" imgW="114102" imgH="139458" progId="Equation.DSMT4">
                  <p:embed/>
                  <p:pic>
                    <p:nvPicPr>
                      <p:cNvPr id="0" name="对象 26664"/>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905000" y="3581400"/>
                        <a:ext cx="306388"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3579" name="对象 26666"/>
          <p:cNvGraphicFramePr>
            <a:graphicFrameLocks/>
          </p:cNvGraphicFramePr>
          <p:nvPr/>
        </p:nvGraphicFramePr>
        <p:xfrm>
          <a:off x="3962400" y="4343400"/>
          <a:ext cx="407988" cy="612775"/>
        </p:xfrm>
        <a:graphic>
          <a:graphicData uri="http://schemas.openxmlformats.org/presentationml/2006/ole">
            <mc:AlternateContent xmlns:mc="http://schemas.openxmlformats.org/markup-compatibility/2006">
              <mc:Choice xmlns:v="urn:schemas-microsoft-com:vml" Requires="v">
                <p:oleObj spid="_x0000_s24138" r:id="rId22" imgW="152268" imgH="228402" progId="Equation.DSMT4">
                  <p:embed/>
                </p:oleObj>
              </mc:Choice>
              <mc:Fallback>
                <p:oleObj r:id="rId22" imgW="152268" imgH="228402" progId="Equation.DSMT4">
                  <p:embed/>
                  <p:pic>
                    <p:nvPicPr>
                      <p:cNvPr id="0" name="对象 26666"/>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962400" y="4343400"/>
                        <a:ext cx="407988"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3580" name="直接连接符 26667"/>
          <p:cNvSpPr>
            <a:spLocks noChangeShapeType="1"/>
          </p:cNvSpPr>
          <p:nvPr/>
        </p:nvSpPr>
        <p:spPr bwMode="auto">
          <a:xfrm>
            <a:off x="4038600" y="4267200"/>
            <a:ext cx="457200" cy="609600"/>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3581" name="对象 26668"/>
          <p:cNvGraphicFramePr>
            <a:graphicFrameLocks/>
          </p:cNvGraphicFramePr>
          <p:nvPr/>
        </p:nvGraphicFramePr>
        <p:xfrm>
          <a:off x="3978275" y="3962400"/>
          <a:ext cx="441325" cy="612775"/>
        </p:xfrm>
        <a:graphic>
          <a:graphicData uri="http://schemas.openxmlformats.org/presentationml/2006/ole">
            <mc:AlternateContent xmlns:mc="http://schemas.openxmlformats.org/markup-compatibility/2006">
              <mc:Choice xmlns:v="urn:schemas-microsoft-com:vml" Requires="v">
                <p:oleObj spid="_x0000_s24139" r:id="rId23" imgW="164885" imgH="228303" progId="Equation.DSMT4">
                  <p:embed/>
                </p:oleObj>
              </mc:Choice>
              <mc:Fallback>
                <p:oleObj r:id="rId23" imgW="164885" imgH="228303" progId="Equation.DSMT4">
                  <p:embed/>
                  <p:pic>
                    <p:nvPicPr>
                      <p:cNvPr id="0" name="对象 26668"/>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978275" y="3962400"/>
                        <a:ext cx="441325"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3582" name="直接连接符 26669"/>
          <p:cNvSpPr>
            <a:spLocks noChangeShapeType="1"/>
          </p:cNvSpPr>
          <p:nvPr/>
        </p:nvSpPr>
        <p:spPr bwMode="auto">
          <a:xfrm flipV="1">
            <a:off x="4724400" y="3733800"/>
            <a:ext cx="3048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3583" name="对象 26670"/>
          <p:cNvGraphicFramePr>
            <a:graphicFrameLocks/>
          </p:cNvGraphicFramePr>
          <p:nvPr/>
        </p:nvGraphicFramePr>
        <p:xfrm>
          <a:off x="4953000" y="3657600"/>
          <a:ext cx="342900" cy="374650"/>
        </p:xfrm>
        <a:graphic>
          <a:graphicData uri="http://schemas.openxmlformats.org/presentationml/2006/ole">
            <mc:AlternateContent xmlns:mc="http://schemas.openxmlformats.org/markup-compatibility/2006">
              <mc:Choice xmlns:v="urn:schemas-microsoft-com:vml" Requires="v">
                <p:oleObj spid="_x0000_s24140" r:id="rId25" imgW="126725" imgH="139397" progId="Equation.DSMT4">
                  <p:embed/>
                </p:oleObj>
              </mc:Choice>
              <mc:Fallback>
                <p:oleObj r:id="rId25" imgW="126725" imgH="139397" progId="Equation.DSMT4">
                  <p:embed/>
                  <p:pic>
                    <p:nvPicPr>
                      <p:cNvPr id="0" name="对象 26670"/>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953000" y="3657600"/>
                        <a:ext cx="342900"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3584" name="任意多边形 26702"/>
          <p:cNvSpPr>
            <a:spLocks noChangeArrowheads="1"/>
          </p:cNvSpPr>
          <p:nvPr/>
        </p:nvSpPr>
        <p:spPr bwMode="auto">
          <a:xfrm flipV="1">
            <a:off x="6934200" y="4038600"/>
            <a:ext cx="1447800" cy="457200"/>
          </a:xfrm>
          <a:custGeom>
            <a:avLst/>
            <a:gdLst>
              <a:gd name="T0" fmla="*/ 0 w 2448"/>
              <a:gd name="T1" fmla="*/ 55811288 h 848"/>
              <a:gd name="T2" fmla="*/ 184683805 w 2448"/>
              <a:gd name="T3" fmla="*/ 237197840 h 848"/>
              <a:gd name="T4" fmla="*/ 419735436 w 2448"/>
              <a:gd name="T5" fmla="*/ 0 h 848"/>
              <a:gd name="T6" fmla="*/ 654787067 w 2448"/>
              <a:gd name="T7" fmla="*/ 237197840 h 848"/>
              <a:gd name="T8" fmla="*/ 856260147 w 2448"/>
              <a:gd name="T9" fmla="*/ 0 h 8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48" h="848">
                <a:moveTo>
                  <a:pt x="0" y="192"/>
                </a:moveTo>
                <a:cubicBezTo>
                  <a:pt x="164" y="520"/>
                  <a:pt x="328" y="848"/>
                  <a:pt x="528" y="816"/>
                </a:cubicBezTo>
                <a:cubicBezTo>
                  <a:pt x="728" y="784"/>
                  <a:pt x="976" y="0"/>
                  <a:pt x="1200" y="0"/>
                </a:cubicBezTo>
                <a:cubicBezTo>
                  <a:pt x="1424" y="0"/>
                  <a:pt x="1664" y="816"/>
                  <a:pt x="1872" y="816"/>
                </a:cubicBezTo>
                <a:cubicBezTo>
                  <a:pt x="2080" y="816"/>
                  <a:pt x="2352" y="136"/>
                  <a:pt x="2448"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585" name="直接连接符 26703"/>
          <p:cNvSpPr>
            <a:spLocks noChangeShapeType="1"/>
          </p:cNvSpPr>
          <p:nvPr/>
        </p:nvSpPr>
        <p:spPr bwMode="auto">
          <a:xfrm>
            <a:off x="7010400" y="4267200"/>
            <a:ext cx="1524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86" name="直接连接符 26704"/>
          <p:cNvSpPr>
            <a:spLocks noChangeShapeType="1"/>
          </p:cNvSpPr>
          <p:nvPr/>
        </p:nvSpPr>
        <p:spPr bwMode="auto">
          <a:xfrm flipH="1">
            <a:off x="6858000" y="4267200"/>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87" name="直接连接符 26705"/>
          <p:cNvSpPr>
            <a:spLocks noChangeShapeType="1"/>
          </p:cNvSpPr>
          <p:nvPr/>
        </p:nvSpPr>
        <p:spPr bwMode="auto">
          <a:xfrm flipV="1">
            <a:off x="6934200" y="3657600"/>
            <a:ext cx="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88" name="直接连接符 26706"/>
          <p:cNvSpPr>
            <a:spLocks noChangeShapeType="1"/>
          </p:cNvSpPr>
          <p:nvPr/>
        </p:nvSpPr>
        <p:spPr bwMode="auto">
          <a:xfrm flipV="1">
            <a:off x="6934200" y="3657600"/>
            <a:ext cx="0" cy="838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3589" name="对象 26707"/>
          <p:cNvGraphicFramePr>
            <a:graphicFrameLocks/>
          </p:cNvGraphicFramePr>
          <p:nvPr/>
        </p:nvGraphicFramePr>
        <p:xfrm>
          <a:off x="6535738" y="3505200"/>
          <a:ext cx="342900" cy="374650"/>
        </p:xfrm>
        <a:graphic>
          <a:graphicData uri="http://schemas.openxmlformats.org/presentationml/2006/ole">
            <mc:AlternateContent xmlns:mc="http://schemas.openxmlformats.org/markup-compatibility/2006">
              <mc:Choice xmlns:v="urn:schemas-microsoft-com:vml" Requires="v">
                <p:oleObj spid="_x0000_s24141" r:id="rId27" imgW="126725" imgH="139397" progId="Equation.DSMT4">
                  <p:embed/>
                </p:oleObj>
              </mc:Choice>
              <mc:Fallback>
                <p:oleObj r:id="rId27" imgW="126725" imgH="139397" progId="Equation.DSMT4">
                  <p:embed/>
                  <p:pic>
                    <p:nvPicPr>
                      <p:cNvPr id="0" name="对象 26707"/>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535738" y="3505200"/>
                        <a:ext cx="342900"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3590" name="对象 26708"/>
          <p:cNvGraphicFramePr>
            <a:graphicFrameLocks/>
          </p:cNvGraphicFramePr>
          <p:nvPr/>
        </p:nvGraphicFramePr>
        <p:xfrm>
          <a:off x="8534400" y="4038600"/>
          <a:ext cx="239713" cy="407988"/>
        </p:xfrm>
        <a:graphic>
          <a:graphicData uri="http://schemas.openxmlformats.org/presentationml/2006/ole">
            <mc:AlternateContent xmlns:mc="http://schemas.openxmlformats.org/markup-compatibility/2006">
              <mc:Choice xmlns:v="urn:schemas-microsoft-com:vml" Requires="v">
                <p:oleObj spid="_x0000_s24142" r:id="rId29" imgW="88554" imgH="151807" progId="Equation.DSMT4">
                  <p:embed/>
                </p:oleObj>
              </mc:Choice>
              <mc:Fallback>
                <p:oleObj r:id="rId29" imgW="88554" imgH="151807" progId="Equation.DSMT4">
                  <p:embed/>
                  <p:pic>
                    <p:nvPicPr>
                      <p:cNvPr id="0" name="对象 26708"/>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534400" y="4038600"/>
                        <a:ext cx="239713"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3591" name="矩形 26709"/>
          <p:cNvSpPr>
            <a:spLocks noChangeArrowheads="1"/>
          </p:cNvSpPr>
          <p:nvPr/>
        </p:nvSpPr>
        <p:spPr bwMode="auto">
          <a:xfrm>
            <a:off x="7010400" y="4470400"/>
            <a:ext cx="14366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2400"/>
              <a:t>与</a:t>
            </a:r>
            <a:r>
              <a:rPr lang="en-US" altLang="zh-CN" sz="2400"/>
              <a:t>x-t</a:t>
            </a:r>
            <a:r>
              <a:rPr lang="zh-CN" altLang="en-US" sz="2400"/>
              <a:t>相反</a:t>
            </a:r>
          </a:p>
        </p:txBody>
      </p:sp>
      <p:graphicFrame>
        <p:nvGraphicFramePr>
          <p:cNvPr id="23592" name="对象 26718"/>
          <p:cNvGraphicFramePr>
            <a:graphicFrameLocks/>
          </p:cNvGraphicFramePr>
          <p:nvPr/>
        </p:nvGraphicFramePr>
        <p:xfrm>
          <a:off x="1219200" y="5181600"/>
          <a:ext cx="819150" cy="407988"/>
        </p:xfrm>
        <a:graphic>
          <a:graphicData uri="http://schemas.openxmlformats.org/presentationml/2006/ole">
            <mc:AlternateContent xmlns:mc="http://schemas.openxmlformats.org/markup-compatibility/2006">
              <mc:Choice xmlns:v="urn:schemas-microsoft-com:vml" Requires="v">
                <p:oleObj spid="_x0000_s24143" r:id="rId31" imgW="304536" imgH="152268" progId="Equation.DSMT4">
                  <p:embed/>
                </p:oleObj>
              </mc:Choice>
              <mc:Fallback>
                <p:oleObj r:id="rId31" imgW="304536" imgH="152268" progId="Equation.DSMT4">
                  <p:embed/>
                  <p:pic>
                    <p:nvPicPr>
                      <p:cNvPr id="0" name="对象 26718"/>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219200" y="5181600"/>
                        <a:ext cx="8191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3593" name="对象 26719"/>
          <p:cNvGraphicFramePr>
            <a:graphicFrameLocks/>
          </p:cNvGraphicFramePr>
          <p:nvPr/>
        </p:nvGraphicFramePr>
        <p:xfrm>
          <a:off x="4343400" y="5181600"/>
          <a:ext cx="785813" cy="407988"/>
        </p:xfrm>
        <a:graphic>
          <a:graphicData uri="http://schemas.openxmlformats.org/presentationml/2006/ole">
            <mc:AlternateContent xmlns:mc="http://schemas.openxmlformats.org/markup-compatibility/2006">
              <mc:Choice xmlns:v="urn:schemas-microsoft-com:vml" Requires="v">
                <p:oleObj spid="_x0000_s24144" r:id="rId33" imgW="291847" imgH="152268" progId="Equation.DSMT4">
                  <p:embed/>
                </p:oleObj>
              </mc:Choice>
              <mc:Fallback>
                <p:oleObj r:id="rId33" imgW="291847" imgH="152268" progId="Equation.DSMT4">
                  <p:embed/>
                  <p:pic>
                    <p:nvPicPr>
                      <p:cNvPr id="0" name="对象 26719"/>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343400" y="5181600"/>
                        <a:ext cx="785813"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3594" name="对象 26720"/>
          <p:cNvGraphicFramePr>
            <a:graphicFrameLocks/>
          </p:cNvGraphicFramePr>
          <p:nvPr/>
        </p:nvGraphicFramePr>
        <p:xfrm>
          <a:off x="7239000" y="5257800"/>
          <a:ext cx="820738" cy="407988"/>
        </p:xfrm>
        <a:graphic>
          <a:graphicData uri="http://schemas.openxmlformats.org/presentationml/2006/ole">
            <mc:AlternateContent xmlns:mc="http://schemas.openxmlformats.org/markup-compatibility/2006">
              <mc:Choice xmlns:v="urn:schemas-microsoft-com:vml" Requires="v">
                <p:oleObj spid="_x0000_s24145" r:id="rId35" imgW="304536" imgH="152268" progId="Equation.DSMT4">
                  <p:embed/>
                </p:oleObj>
              </mc:Choice>
              <mc:Fallback>
                <p:oleObj r:id="rId35" imgW="304536" imgH="152268" progId="Equation.DSMT4">
                  <p:embed/>
                  <p:pic>
                    <p:nvPicPr>
                      <p:cNvPr id="0" name="对象 26720"/>
                      <p:cNvPicPr>
                        <a:picLocks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239000" y="5257800"/>
                        <a:ext cx="820738"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3595" name="对象 26723"/>
          <p:cNvGraphicFramePr>
            <a:graphicFrameLocks/>
          </p:cNvGraphicFramePr>
          <p:nvPr/>
        </p:nvGraphicFramePr>
        <p:xfrm>
          <a:off x="6248400" y="2209800"/>
          <a:ext cx="1600200" cy="841375"/>
        </p:xfrm>
        <a:graphic>
          <a:graphicData uri="http://schemas.openxmlformats.org/presentationml/2006/ole">
            <mc:AlternateContent xmlns:mc="http://schemas.openxmlformats.org/markup-compatibility/2006">
              <mc:Choice xmlns:v="urn:schemas-microsoft-com:vml" Requires="v">
                <p:oleObj spid="_x0000_s24146" r:id="rId37" imgW="748975" imgH="393529" progId="Equation.DSMT4">
                  <p:embed/>
                </p:oleObj>
              </mc:Choice>
              <mc:Fallback>
                <p:oleObj r:id="rId37" imgW="748975" imgH="393529" progId="Equation.DSMT4">
                  <p:embed/>
                  <p:pic>
                    <p:nvPicPr>
                      <p:cNvPr id="0" name="对象 26723"/>
                      <p:cNvPicPr>
                        <a:picLocks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6248400" y="2209800"/>
                        <a:ext cx="16002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矩形 118787"/>
          <p:cNvSpPr>
            <a:spLocks noChangeArrowheads="1"/>
          </p:cNvSpPr>
          <p:nvPr/>
        </p:nvSpPr>
        <p:spPr bwMode="auto">
          <a:xfrm>
            <a:off x="228600" y="381000"/>
            <a:ext cx="86106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zh-CN"/>
              <a:t>       </a:t>
            </a:r>
            <a:r>
              <a:rPr lang="zh-CN" altLang="en-US"/>
              <a:t>通过                       和                              （ </a:t>
            </a:r>
            <a:r>
              <a:rPr lang="en-US" altLang="zh-CN"/>
              <a:t>x-t</a:t>
            </a:r>
            <a:r>
              <a:rPr lang="zh-CN" altLang="en-US"/>
              <a:t>曲线斜率）确定：</a:t>
            </a:r>
          </a:p>
        </p:txBody>
      </p:sp>
      <p:graphicFrame>
        <p:nvGraphicFramePr>
          <p:cNvPr id="24579" name="对象 118788"/>
          <p:cNvGraphicFramePr>
            <a:graphicFrameLocks/>
          </p:cNvGraphicFramePr>
          <p:nvPr/>
        </p:nvGraphicFramePr>
        <p:xfrm>
          <a:off x="685800" y="457200"/>
          <a:ext cx="433388" cy="381000"/>
        </p:xfrm>
        <a:graphic>
          <a:graphicData uri="http://schemas.openxmlformats.org/presentationml/2006/ole">
            <mc:AlternateContent xmlns:mc="http://schemas.openxmlformats.org/markup-compatibility/2006">
              <mc:Choice xmlns:v="urn:schemas-microsoft-com:vml" Requires="v">
                <p:oleObj spid="_x0000_s25057" r:id="rId3" imgW="139518" imgH="164885" progId="Equation.DSMT4">
                  <p:embed/>
                </p:oleObj>
              </mc:Choice>
              <mc:Fallback>
                <p:oleObj r:id="rId3" imgW="139518" imgH="164885" progId="Equation.DSMT4">
                  <p:embed/>
                  <p:pic>
                    <p:nvPicPr>
                      <p:cNvPr id="0" name="对象 11878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57200"/>
                        <a:ext cx="43338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4580" name="对象 118789"/>
          <p:cNvGraphicFramePr>
            <a:graphicFrameLocks/>
          </p:cNvGraphicFramePr>
          <p:nvPr/>
        </p:nvGraphicFramePr>
        <p:xfrm>
          <a:off x="1676400" y="381000"/>
          <a:ext cx="2357438" cy="517525"/>
        </p:xfrm>
        <a:graphic>
          <a:graphicData uri="http://schemas.openxmlformats.org/presentationml/2006/ole">
            <mc:AlternateContent xmlns:mc="http://schemas.openxmlformats.org/markup-compatibility/2006">
              <mc:Choice xmlns:v="urn:schemas-microsoft-com:vml" Requires="v">
                <p:oleObj spid="_x0000_s25058" r:id="rId5" imgW="762142" imgH="213376" progId="Equation.DSMT4">
                  <p:embed/>
                </p:oleObj>
              </mc:Choice>
              <mc:Fallback>
                <p:oleObj r:id="rId5" imgW="762142" imgH="213376" progId="Equation.DSMT4">
                  <p:embed/>
                  <p:pic>
                    <p:nvPicPr>
                      <p:cNvPr id="0" name="对象 11878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400" y="381000"/>
                        <a:ext cx="235743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4581" name="对象 118790"/>
          <p:cNvGraphicFramePr>
            <a:graphicFrameLocks/>
          </p:cNvGraphicFramePr>
          <p:nvPr/>
        </p:nvGraphicFramePr>
        <p:xfrm>
          <a:off x="4572000" y="381000"/>
          <a:ext cx="2767013" cy="506413"/>
        </p:xfrm>
        <a:graphic>
          <a:graphicData uri="http://schemas.openxmlformats.org/presentationml/2006/ole">
            <mc:AlternateContent xmlns:mc="http://schemas.openxmlformats.org/markup-compatibility/2006">
              <mc:Choice xmlns:v="urn:schemas-microsoft-com:vml" Requires="v">
                <p:oleObj spid="_x0000_s25059" r:id="rId7" imgW="914400" imgH="213376" progId="Equation.DSMT4">
                  <p:embed/>
                </p:oleObj>
              </mc:Choice>
              <mc:Fallback>
                <p:oleObj r:id="rId7" imgW="914400" imgH="213376" progId="Equation.DSMT4">
                  <p:embed/>
                  <p:pic>
                    <p:nvPicPr>
                      <p:cNvPr id="0" name="对象 11879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381000"/>
                        <a:ext cx="2767013"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4582" name="直接连接符 118791"/>
          <p:cNvSpPr>
            <a:spLocks noChangeShapeType="1"/>
          </p:cNvSpPr>
          <p:nvPr/>
        </p:nvSpPr>
        <p:spPr bwMode="auto">
          <a:xfrm>
            <a:off x="3505200" y="1981200"/>
            <a:ext cx="2133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83" name="直接连接符 118792"/>
          <p:cNvSpPr>
            <a:spLocks noChangeShapeType="1"/>
          </p:cNvSpPr>
          <p:nvPr/>
        </p:nvSpPr>
        <p:spPr bwMode="auto">
          <a:xfrm flipV="1">
            <a:off x="3505200" y="1447800"/>
            <a:ext cx="0" cy="838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4584" name="对象 118793"/>
          <p:cNvGraphicFramePr>
            <a:graphicFrameLocks/>
          </p:cNvGraphicFramePr>
          <p:nvPr/>
        </p:nvGraphicFramePr>
        <p:xfrm>
          <a:off x="3505200" y="1219200"/>
          <a:ext cx="341313" cy="374650"/>
        </p:xfrm>
        <a:graphic>
          <a:graphicData uri="http://schemas.openxmlformats.org/presentationml/2006/ole">
            <mc:AlternateContent xmlns:mc="http://schemas.openxmlformats.org/markup-compatibility/2006">
              <mc:Choice xmlns:v="urn:schemas-microsoft-com:vml" Requires="v">
                <p:oleObj spid="_x0000_s25060" r:id="rId9" imgW="126725" imgH="139397" progId="Equation.DSMT4">
                  <p:embed/>
                </p:oleObj>
              </mc:Choice>
              <mc:Fallback>
                <p:oleObj r:id="rId9" imgW="126725" imgH="139397" progId="Equation.DSMT4">
                  <p:embed/>
                  <p:pic>
                    <p:nvPicPr>
                      <p:cNvPr id="0" name="对象 118793"/>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05200" y="1219200"/>
                        <a:ext cx="3413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4585" name="对象 118794"/>
          <p:cNvGraphicFramePr>
            <a:graphicFrameLocks/>
          </p:cNvGraphicFramePr>
          <p:nvPr/>
        </p:nvGraphicFramePr>
        <p:xfrm>
          <a:off x="5638800" y="1828800"/>
          <a:ext cx="239713" cy="407988"/>
        </p:xfrm>
        <a:graphic>
          <a:graphicData uri="http://schemas.openxmlformats.org/presentationml/2006/ole">
            <mc:AlternateContent xmlns:mc="http://schemas.openxmlformats.org/markup-compatibility/2006">
              <mc:Choice xmlns:v="urn:schemas-microsoft-com:vml" Requires="v">
                <p:oleObj spid="_x0000_s25061" r:id="rId11" imgW="88554" imgH="151807" progId="Equation.DSMT4">
                  <p:embed/>
                </p:oleObj>
              </mc:Choice>
              <mc:Fallback>
                <p:oleObj r:id="rId11" imgW="88554" imgH="151807" progId="Equation.DSMT4">
                  <p:embed/>
                  <p:pic>
                    <p:nvPicPr>
                      <p:cNvPr id="0" name="对象 118794"/>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38800" y="1828800"/>
                        <a:ext cx="239713"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4586" name="对象 118795"/>
          <p:cNvGraphicFramePr>
            <a:graphicFrameLocks/>
          </p:cNvGraphicFramePr>
          <p:nvPr/>
        </p:nvGraphicFramePr>
        <p:xfrm>
          <a:off x="2895600" y="1524000"/>
          <a:ext cx="442913" cy="612775"/>
        </p:xfrm>
        <a:graphic>
          <a:graphicData uri="http://schemas.openxmlformats.org/presentationml/2006/ole">
            <mc:AlternateContent xmlns:mc="http://schemas.openxmlformats.org/markup-compatibility/2006">
              <mc:Choice xmlns:v="urn:schemas-microsoft-com:vml" Requires="v">
                <p:oleObj spid="_x0000_s25062" r:id="rId13" imgW="164885" imgH="228303" progId="Equation.DSMT4">
                  <p:embed/>
                </p:oleObj>
              </mc:Choice>
              <mc:Fallback>
                <p:oleObj r:id="rId13" imgW="164885" imgH="228303" progId="Equation.DSMT4">
                  <p:embed/>
                  <p:pic>
                    <p:nvPicPr>
                      <p:cNvPr id="0" name="对象 118795"/>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95600" y="1524000"/>
                        <a:ext cx="442913"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4587" name="直接连接符 118796"/>
          <p:cNvSpPr>
            <a:spLocks noChangeShapeType="1"/>
          </p:cNvSpPr>
          <p:nvPr/>
        </p:nvSpPr>
        <p:spPr bwMode="auto">
          <a:xfrm>
            <a:off x="3886200" y="2362200"/>
            <a:ext cx="12192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4588" name="对象 118797"/>
          <p:cNvGraphicFramePr>
            <a:graphicFrameLocks/>
          </p:cNvGraphicFramePr>
          <p:nvPr/>
        </p:nvGraphicFramePr>
        <p:xfrm>
          <a:off x="4267200" y="2362200"/>
          <a:ext cx="592138" cy="338138"/>
        </p:xfrm>
        <a:graphic>
          <a:graphicData uri="http://schemas.openxmlformats.org/presentationml/2006/ole">
            <mc:AlternateContent xmlns:mc="http://schemas.openxmlformats.org/markup-compatibility/2006">
              <mc:Choice xmlns:v="urn:schemas-microsoft-com:vml" Requires="v">
                <p:oleObj spid="_x0000_s25063" r:id="rId15" imgW="139518" imgH="164885" progId="Equation.DSMT4">
                  <p:embed/>
                </p:oleObj>
              </mc:Choice>
              <mc:Fallback>
                <p:oleObj r:id="rId15" imgW="139518" imgH="164885" progId="Equation.DSMT4">
                  <p:embed/>
                  <p:pic>
                    <p:nvPicPr>
                      <p:cNvPr id="0" name="对象 118797"/>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267200" y="2362200"/>
                        <a:ext cx="5921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4589" name="直接连接符 118798"/>
          <p:cNvSpPr>
            <a:spLocks noChangeShapeType="1"/>
          </p:cNvSpPr>
          <p:nvPr/>
        </p:nvSpPr>
        <p:spPr bwMode="auto">
          <a:xfrm>
            <a:off x="4495800" y="1676400"/>
            <a:ext cx="0" cy="3048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4590" name="对象 118799"/>
          <p:cNvGraphicFramePr>
            <a:graphicFrameLocks/>
          </p:cNvGraphicFramePr>
          <p:nvPr/>
        </p:nvGraphicFramePr>
        <p:xfrm>
          <a:off x="4724400" y="1447800"/>
          <a:ext cx="357188" cy="387350"/>
        </p:xfrm>
        <a:graphic>
          <a:graphicData uri="http://schemas.openxmlformats.org/presentationml/2006/ole">
            <mc:AlternateContent xmlns:mc="http://schemas.openxmlformats.org/markup-compatibility/2006">
              <mc:Choice xmlns:v="urn:schemas-microsoft-com:vml" Requires="v">
                <p:oleObj spid="_x0000_s25064" r:id="rId17" imgW="152202" imgH="164885" progId="Equation.DSMT4">
                  <p:embed/>
                </p:oleObj>
              </mc:Choice>
              <mc:Fallback>
                <p:oleObj r:id="rId17" imgW="152202" imgH="164885" progId="Equation.DSMT4">
                  <p:embed/>
                  <p:pic>
                    <p:nvPicPr>
                      <p:cNvPr id="0" name="对象 118799"/>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24400" y="1447800"/>
                        <a:ext cx="357188"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4591" name="直接连接符 118800"/>
          <p:cNvSpPr>
            <a:spLocks noChangeShapeType="1"/>
          </p:cNvSpPr>
          <p:nvPr/>
        </p:nvSpPr>
        <p:spPr bwMode="auto">
          <a:xfrm>
            <a:off x="3429000" y="1676400"/>
            <a:ext cx="381000" cy="685800"/>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4592" name="对象 118801"/>
          <p:cNvGraphicFramePr>
            <a:graphicFrameLocks/>
          </p:cNvGraphicFramePr>
          <p:nvPr/>
        </p:nvGraphicFramePr>
        <p:xfrm>
          <a:off x="3581400" y="2209800"/>
          <a:ext cx="407988" cy="612775"/>
        </p:xfrm>
        <a:graphic>
          <a:graphicData uri="http://schemas.openxmlformats.org/presentationml/2006/ole">
            <mc:AlternateContent xmlns:mc="http://schemas.openxmlformats.org/markup-compatibility/2006">
              <mc:Choice xmlns:v="urn:schemas-microsoft-com:vml" Requires="v">
                <p:oleObj spid="_x0000_s25065" r:id="rId19" imgW="152268" imgH="228402" progId="Equation.DSMT4">
                  <p:embed/>
                </p:oleObj>
              </mc:Choice>
              <mc:Fallback>
                <p:oleObj r:id="rId19" imgW="152268" imgH="228402" progId="Equation.DSMT4">
                  <p:embed/>
                  <p:pic>
                    <p:nvPicPr>
                      <p:cNvPr id="0" name="对象 118801"/>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581400" y="2209800"/>
                        <a:ext cx="407988"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4593" name="任意多边形 118802"/>
          <p:cNvSpPr>
            <a:spLocks noChangeArrowheads="1"/>
          </p:cNvSpPr>
          <p:nvPr/>
        </p:nvSpPr>
        <p:spPr bwMode="auto">
          <a:xfrm>
            <a:off x="3505200" y="1676400"/>
            <a:ext cx="2057400" cy="609600"/>
          </a:xfrm>
          <a:custGeom>
            <a:avLst/>
            <a:gdLst>
              <a:gd name="T0" fmla="*/ 0 w 2448"/>
              <a:gd name="T1" fmla="*/ 99220308 h 848"/>
              <a:gd name="T2" fmla="*/ 372948293 w 2448"/>
              <a:gd name="T3" fmla="*/ 421685049 h 848"/>
              <a:gd name="T4" fmla="*/ 847609299 w 2448"/>
              <a:gd name="T5" fmla="*/ 0 h 848"/>
              <a:gd name="T6" fmla="*/ 1322271146 w 2448"/>
              <a:gd name="T7" fmla="*/ 421685049 h 848"/>
              <a:gd name="T8" fmla="*/ 1729123676 w 2448"/>
              <a:gd name="T9" fmla="*/ 0 h 8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48" h="848">
                <a:moveTo>
                  <a:pt x="0" y="192"/>
                </a:moveTo>
                <a:cubicBezTo>
                  <a:pt x="164" y="520"/>
                  <a:pt x="328" y="848"/>
                  <a:pt x="528" y="816"/>
                </a:cubicBezTo>
                <a:cubicBezTo>
                  <a:pt x="728" y="784"/>
                  <a:pt x="976" y="0"/>
                  <a:pt x="1200" y="0"/>
                </a:cubicBezTo>
                <a:cubicBezTo>
                  <a:pt x="1424" y="0"/>
                  <a:pt x="1664" y="816"/>
                  <a:pt x="1872" y="816"/>
                </a:cubicBezTo>
                <a:cubicBezTo>
                  <a:pt x="2080" y="816"/>
                  <a:pt x="2352" y="136"/>
                  <a:pt x="2448" y="0"/>
                </a:cubicBez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594" name="直接连接符 118803"/>
          <p:cNvSpPr>
            <a:spLocks noChangeShapeType="1"/>
          </p:cNvSpPr>
          <p:nvPr/>
        </p:nvSpPr>
        <p:spPr bwMode="auto">
          <a:xfrm flipH="1">
            <a:off x="3124200" y="1828800"/>
            <a:ext cx="24384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5" name="直接连接符 118804"/>
          <p:cNvSpPr>
            <a:spLocks noChangeShapeType="1"/>
          </p:cNvSpPr>
          <p:nvPr/>
        </p:nvSpPr>
        <p:spPr bwMode="auto">
          <a:xfrm flipV="1">
            <a:off x="4495800" y="1600200"/>
            <a:ext cx="457200" cy="304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4596" name="对象 118805"/>
          <p:cNvGraphicFramePr>
            <a:graphicFrameLocks/>
          </p:cNvGraphicFramePr>
          <p:nvPr/>
        </p:nvGraphicFramePr>
        <p:xfrm>
          <a:off x="838200" y="2819400"/>
          <a:ext cx="1035050" cy="890588"/>
        </p:xfrm>
        <a:graphic>
          <a:graphicData uri="http://schemas.openxmlformats.org/presentationml/2006/ole">
            <mc:AlternateContent xmlns:mc="http://schemas.openxmlformats.org/markup-compatibility/2006">
              <mc:Choice xmlns:v="urn:schemas-microsoft-com:vml" Requires="v">
                <p:oleObj spid="_x0000_s25066" r:id="rId21" imgW="441889" imgH="380937" progId="Equation.DSMT4">
                  <p:embed/>
                </p:oleObj>
              </mc:Choice>
              <mc:Fallback>
                <p:oleObj r:id="rId21" imgW="441889" imgH="380937" progId="Equation.DSMT4">
                  <p:embed/>
                  <p:pic>
                    <p:nvPicPr>
                      <p:cNvPr id="0" name="对象 118805"/>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38200" y="2819400"/>
                        <a:ext cx="1035050" cy="89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4597" name="文本框 118806"/>
          <p:cNvSpPr txBox="1">
            <a:spLocks noChangeArrowheads="1"/>
          </p:cNvSpPr>
          <p:nvPr/>
        </p:nvSpPr>
        <p:spPr bwMode="auto">
          <a:xfrm>
            <a:off x="381000" y="1447800"/>
            <a:ext cx="1524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例如：</a:t>
            </a:r>
          </a:p>
        </p:txBody>
      </p:sp>
      <p:graphicFrame>
        <p:nvGraphicFramePr>
          <p:cNvPr id="24598" name="对象 118807"/>
          <p:cNvGraphicFramePr>
            <a:graphicFrameLocks/>
          </p:cNvGraphicFramePr>
          <p:nvPr/>
        </p:nvGraphicFramePr>
        <p:xfrm>
          <a:off x="6096000" y="2819400"/>
          <a:ext cx="1379538" cy="890588"/>
        </p:xfrm>
        <a:graphic>
          <a:graphicData uri="http://schemas.openxmlformats.org/presentationml/2006/ole">
            <mc:AlternateContent xmlns:mc="http://schemas.openxmlformats.org/markup-compatibility/2006">
              <mc:Choice xmlns:v="urn:schemas-microsoft-com:vml" Requires="v">
                <p:oleObj spid="_x0000_s25067" r:id="rId23" imgW="594573" imgH="380937" progId="Equation.DSMT4">
                  <p:embed/>
                </p:oleObj>
              </mc:Choice>
              <mc:Fallback>
                <p:oleObj r:id="rId23" imgW="594573" imgH="380937" progId="Equation.DSMT4">
                  <p:embed/>
                  <p:pic>
                    <p:nvPicPr>
                      <p:cNvPr id="0" name="对象 118807"/>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096000" y="2819400"/>
                        <a:ext cx="1379538" cy="89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4599" name="对象 118808"/>
          <p:cNvGraphicFramePr>
            <a:graphicFrameLocks/>
          </p:cNvGraphicFramePr>
          <p:nvPr/>
        </p:nvGraphicFramePr>
        <p:xfrm>
          <a:off x="6248400" y="3733800"/>
          <a:ext cx="1177925" cy="890588"/>
        </p:xfrm>
        <a:graphic>
          <a:graphicData uri="http://schemas.openxmlformats.org/presentationml/2006/ole">
            <mc:AlternateContent xmlns:mc="http://schemas.openxmlformats.org/markup-compatibility/2006">
              <mc:Choice xmlns:v="urn:schemas-microsoft-com:vml" Requires="v">
                <p:oleObj spid="_x0000_s25068" r:id="rId25" imgW="503133" imgH="380937" progId="Equation.DSMT4">
                  <p:embed/>
                </p:oleObj>
              </mc:Choice>
              <mc:Fallback>
                <p:oleObj r:id="rId25" imgW="503133" imgH="380937" progId="Equation.DSMT4">
                  <p:embed/>
                  <p:pic>
                    <p:nvPicPr>
                      <p:cNvPr id="0" name="对象 118808"/>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248400" y="3733800"/>
                        <a:ext cx="1177925" cy="89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4600" name="对象 118809"/>
          <p:cNvGraphicFramePr>
            <a:graphicFrameLocks/>
          </p:cNvGraphicFramePr>
          <p:nvPr/>
        </p:nvGraphicFramePr>
        <p:xfrm>
          <a:off x="609600" y="4495800"/>
          <a:ext cx="2565400" cy="506413"/>
        </p:xfrm>
        <a:graphic>
          <a:graphicData uri="http://schemas.openxmlformats.org/presentationml/2006/ole">
            <mc:AlternateContent xmlns:mc="http://schemas.openxmlformats.org/markup-compatibility/2006">
              <mc:Choice xmlns:v="urn:schemas-microsoft-com:vml" Requires="v">
                <p:oleObj spid="_x0000_s25069" r:id="rId27" imgW="1143213" imgH="213376" progId="Equation.DSMT4">
                  <p:embed/>
                </p:oleObj>
              </mc:Choice>
              <mc:Fallback>
                <p:oleObj r:id="rId27" imgW="1143213" imgH="213376" progId="Equation.DSMT4">
                  <p:embed/>
                  <p:pic>
                    <p:nvPicPr>
                      <p:cNvPr id="0" name="对象 118809"/>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09600" y="4495800"/>
                        <a:ext cx="2565400"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4601" name="矩形 118810"/>
          <p:cNvSpPr>
            <a:spLocks noChangeArrowheads="1"/>
          </p:cNvSpPr>
          <p:nvPr/>
        </p:nvSpPr>
        <p:spPr bwMode="auto">
          <a:xfrm>
            <a:off x="3200400" y="4495800"/>
            <a:ext cx="895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a:t>斜率</a:t>
            </a:r>
          </a:p>
        </p:txBody>
      </p:sp>
      <p:graphicFrame>
        <p:nvGraphicFramePr>
          <p:cNvPr id="24602" name="对象 118811"/>
          <p:cNvGraphicFramePr>
            <a:graphicFrameLocks/>
          </p:cNvGraphicFramePr>
          <p:nvPr/>
        </p:nvGraphicFramePr>
        <p:xfrm>
          <a:off x="6019800" y="5029200"/>
          <a:ext cx="1206500" cy="890588"/>
        </p:xfrm>
        <a:graphic>
          <a:graphicData uri="http://schemas.openxmlformats.org/presentationml/2006/ole">
            <mc:AlternateContent xmlns:mc="http://schemas.openxmlformats.org/markup-compatibility/2006">
              <mc:Choice xmlns:v="urn:schemas-microsoft-com:vml" Requires="v">
                <p:oleObj spid="_x0000_s25070" r:id="rId29" imgW="518018" imgH="380937" progId="Equation.DSMT4">
                  <p:embed/>
                </p:oleObj>
              </mc:Choice>
              <mc:Fallback>
                <p:oleObj r:id="rId29" imgW="518018" imgH="380937" progId="Equation.DSMT4">
                  <p:embed/>
                  <p:pic>
                    <p:nvPicPr>
                      <p:cNvPr id="0" name="对象 118811"/>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019800" y="5029200"/>
                        <a:ext cx="1206500" cy="89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4603" name="对象 118812"/>
          <p:cNvGraphicFramePr>
            <a:graphicFrameLocks/>
          </p:cNvGraphicFramePr>
          <p:nvPr/>
        </p:nvGraphicFramePr>
        <p:xfrm>
          <a:off x="4953000" y="4495800"/>
          <a:ext cx="1268413" cy="450850"/>
        </p:xfrm>
        <a:graphic>
          <a:graphicData uri="http://schemas.openxmlformats.org/presentationml/2006/ole">
            <mc:AlternateContent xmlns:mc="http://schemas.openxmlformats.org/markup-compatibility/2006">
              <mc:Choice xmlns:v="urn:schemas-microsoft-com:vml" Requires="v">
                <p:oleObj spid="_x0000_s25071" r:id="rId31" imgW="556295" imgH="190469" progId="Equation.DSMT4">
                  <p:embed/>
                </p:oleObj>
              </mc:Choice>
              <mc:Fallback>
                <p:oleObj r:id="rId31" imgW="556295" imgH="190469" progId="Equation.DSMT4">
                  <p:embed/>
                  <p:pic>
                    <p:nvPicPr>
                      <p:cNvPr id="0" name="对象 118812"/>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953000" y="4495800"/>
                        <a:ext cx="1268413"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4604" name="直接连接符 118813"/>
          <p:cNvSpPr>
            <a:spLocks noChangeShapeType="1"/>
          </p:cNvSpPr>
          <p:nvPr/>
        </p:nvSpPr>
        <p:spPr bwMode="auto">
          <a:xfrm>
            <a:off x="3886200" y="2286000"/>
            <a:ext cx="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05" name="直接连接符 118814"/>
          <p:cNvSpPr>
            <a:spLocks noChangeShapeType="1"/>
          </p:cNvSpPr>
          <p:nvPr/>
        </p:nvSpPr>
        <p:spPr bwMode="auto">
          <a:xfrm>
            <a:off x="5105400" y="2286000"/>
            <a:ext cx="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4606" name="对象 118815"/>
          <p:cNvGraphicFramePr>
            <a:graphicFrameLocks/>
          </p:cNvGraphicFramePr>
          <p:nvPr/>
        </p:nvGraphicFramePr>
        <p:xfrm>
          <a:off x="2514600" y="3048000"/>
          <a:ext cx="2357438" cy="517525"/>
        </p:xfrm>
        <a:graphic>
          <a:graphicData uri="http://schemas.openxmlformats.org/presentationml/2006/ole">
            <mc:AlternateContent xmlns:mc="http://schemas.openxmlformats.org/markup-compatibility/2006">
              <mc:Choice xmlns:v="urn:schemas-microsoft-com:vml" Requires="v">
                <p:oleObj spid="_x0000_s25072" r:id="rId33" imgW="762142" imgH="213376" progId="Equation.DSMT4">
                  <p:embed/>
                </p:oleObj>
              </mc:Choice>
              <mc:Fallback>
                <p:oleObj r:id="rId33" imgW="762142" imgH="213376" progId="Equation.DSMT4">
                  <p:embed/>
                  <p:pic>
                    <p:nvPicPr>
                      <p:cNvPr id="0" name="对象 118815"/>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514600" y="3048000"/>
                        <a:ext cx="235743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4607" name="直接连接符 118816"/>
          <p:cNvSpPr>
            <a:spLocks noChangeShapeType="1"/>
          </p:cNvSpPr>
          <p:nvPr/>
        </p:nvSpPr>
        <p:spPr bwMode="auto">
          <a:xfrm>
            <a:off x="5029200" y="3276600"/>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608" name="直接连接符 118817"/>
          <p:cNvSpPr>
            <a:spLocks noChangeShapeType="1"/>
          </p:cNvSpPr>
          <p:nvPr/>
        </p:nvSpPr>
        <p:spPr bwMode="auto">
          <a:xfrm>
            <a:off x="4114800" y="4724400"/>
            <a:ext cx="685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矩形 119811"/>
          <p:cNvSpPr>
            <a:spLocks noChangeArrowheads="1"/>
          </p:cNvSpPr>
          <p:nvPr/>
        </p:nvSpPr>
        <p:spPr bwMode="auto">
          <a:xfrm>
            <a:off x="304800" y="304800"/>
            <a:ext cx="3740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b="1">
                <a:solidFill>
                  <a:srgbClr val="FF3300"/>
                </a:solidFill>
              </a:rPr>
              <a:t>位移、速度、加速度</a:t>
            </a:r>
            <a:r>
              <a:rPr lang="zh-CN" altLang="en-US">
                <a:solidFill>
                  <a:srgbClr val="FF3300"/>
                </a:solidFill>
              </a:rPr>
              <a:t>：</a:t>
            </a:r>
          </a:p>
        </p:txBody>
      </p:sp>
      <p:sp>
        <p:nvSpPr>
          <p:cNvPr id="25603" name="矩形 119812"/>
          <p:cNvSpPr>
            <a:spLocks noChangeArrowheads="1"/>
          </p:cNvSpPr>
          <p:nvPr/>
        </p:nvSpPr>
        <p:spPr bwMode="auto">
          <a:xfrm>
            <a:off x="609600" y="1011238"/>
            <a:ext cx="16065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a:t>位移</a:t>
            </a:r>
            <a:r>
              <a:rPr lang="en-US" altLang="zh-CN"/>
              <a:t>——</a:t>
            </a:r>
          </a:p>
        </p:txBody>
      </p:sp>
      <p:graphicFrame>
        <p:nvGraphicFramePr>
          <p:cNvPr id="25604" name="对象 119813"/>
          <p:cNvGraphicFramePr>
            <a:graphicFrameLocks/>
          </p:cNvGraphicFramePr>
          <p:nvPr/>
        </p:nvGraphicFramePr>
        <p:xfrm>
          <a:off x="2286000" y="990600"/>
          <a:ext cx="3003550" cy="544513"/>
        </p:xfrm>
        <a:graphic>
          <a:graphicData uri="http://schemas.openxmlformats.org/presentationml/2006/ole">
            <mc:AlternateContent xmlns:mc="http://schemas.openxmlformats.org/markup-compatibility/2006">
              <mc:Choice xmlns:v="urn:schemas-microsoft-com:vml" Requires="v">
                <p:oleObj spid="_x0000_s26264" r:id="rId3" imgW="1116631" imgH="203024" progId="Equation.DSMT4">
                  <p:embed/>
                </p:oleObj>
              </mc:Choice>
              <mc:Fallback>
                <p:oleObj r:id="rId3" imgW="1116631" imgH="203024" progId="Equation.DSMT4">
                  <p:embed/>
                  <p:pic>
                    <p:nvPicPr>
                      <p:cNvPr id="0" name="对象 11981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990600"/>
                        <a:ext cx="3003550"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5605" name="文本框 119814"/>
          <p:cNvSpPr txBox="1">
            <a:spLocks noChangeArrowheads="1"/>
          </p:cNvSpPr>
          <p:nvPr/>
        </p:nvSpPr>
        <p:spPr bwMode="auto">
          <a:xfrm>
            <a:off x="609600" y="1744663"/>
            <a:ext cx="1676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速度</a:t>
            </a:r>
            <a:r>
              <a:rPr lang="en-US" altLang="zh-CN" sz="2800"/>
              <a:t>——</a:t>
            </a:r>
          </a:p>
        </p:txBody>
      </p:sp>
      <p:graphicFrame>
        <p:nvGraphicFramePr>
          <p:cNvPr id="25606" name="对象 119815"/>
          <p:cNvGraphicFramePr>
            <a:graphicFrameLocks/>
          </p:cNvGraphicFramePr>
          <p:nvPr/>
        </p:nvGraphicFramePr>
        <p:xfrm>
          <a:off x="2176463" y="1676400"/>
          <a:ext cx="3041650" cy="544513"/>
        </p:xfrm>
        <a:graphic>
          <a:graphicData uri="http://schemas.openxmlformats.org/presentationml/2006/ole">
            <mc:AlternateContent xmlns:mc="http://schemas.openxmlformats.org/markup-compatibility/2006">
              <mc:Choice xmlns:v="urn:schemas-microsoft-com:vml" Requires="v">
                <p:oleObj spid="_x0000_s26265" r:id="rId5" imgW="1129320" imgH="203024" progId="Equation.DSMT4">
                  <p:embed/>
                </p:oleObj>
              </mc:Choice>
              <mc:Fallback>
                <p:oleObj r:id="rId5" imgW="1129320" imgH="203024" progId="Equation.DSMT4">
                  <p:embed/>
                  <p:pic>
                    <p:nvPicPr>
                      <p:cNvPr id="0" name="对象 11981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76463" y="1676400"/>
                        <a:ext cx="3041650"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5607" name="对象 119816"/>
          <p:cNvGraphicFramePr>
            <a:graphicFrameLocks/>
          </p:cNvGraphicFramePr>
          <p:nvPr/>
        </p:nvGraphicFramePr>
        <p:xfrm>
          <a:off x="5486400" y="1676400"/>
          <a:ext cx="2389188" cy="544513"/>
        </p:xfrm>
        <a:graphic>
          <a:graphicData uri="http://schemas.openxmlformats.org/presentationml/2006/ole">
            <mc:AlternateContent xmlns:mc="http://schemas.openxmlformats.org/markup-compatibility/2006">
              <mc:Choice xmlns:v="urn:schemas-microsoft-com:vml" Requires="v">
                <p:oleObj spid="_x0000_s26266" r:id="rId7" imgW="888229" imgH="203024" progId="Equation.DSMT4">
                  <p:embed/>
                </p:oleObj>
              </mc:Choice>
              <mc:Fallback>
                <p:oleObj r:id="rId7" imgW="888229" imgH="203024" progId="Equation.DSMT4">
                  <p:embed/>
                  <p:pic>
                    <p:nvPicPr>
                      <p:cNvPr id="0" name="对象 11981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86400" y="1676400"/>
                        <a:ext cx="2389188"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5608" name="文本框 119817"/>
          <p:cNvSpPr txBox="1">
            <a:spLocks noChangeArrowheads="1"/>
          </p:cNvSpPr>
          <p:nvPr/>
        </p:nvSpPr>
        <p:spPr bwMode="auto">
          <a:xfrm>
            <a:off x="533400" y="2438400"/>
            <a:ext cx="2895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加速度</a:t>
            </a:r>
            <a:r>
              <a:rPr lang="en-US" altLang="zh-CN" sz="2800"/>
              <a:t>——</a:t>
            </a:r>
          </a:p>
        </p:txBody>
      </p:sp>
      <p:graphicFrame>
        <p:nvGraphicFramePr>
          <p:cNvPr id="25609" name="对象 119818"/>
          <p:cNvGraphicFramePr>
            <a:graphicFrameLocks/>
          </p:cNvGraphicFramePr>
          <p:nvPr/>
        </p:nvGraphicFramePr>
        <p:xfrm>
          <a:off x="2438400" y="2438400"/>
          <a:ext cx="2938463" cy="544513"/>
        </p:xfrm>
        <a:graphic>
          <a:graphicData uri="http://schemas.openxmlformats.org/presentationml/2006/ole">
            <mc:AlternateContent xmlns:mc="http://schemas.openxmlformats.org/markup-compatibility/2006">
              <mc:Choice xmlns:v="urn:schemas-microsoft-com:vml" Requires="v">
                <p:oleObj spid="_x0000_s26267" r:id="rId9" imgW="1091253" imgH="203024" progId="Equation.DSMT4">
                  <p:embed/>
                </p:oleObj>
              </mc:Choice>
              <mc:Fallback>
                <p:oleObj r:id="rId9" imgW="1091253" imgH="203024" progId="Equation.DSMT4">
                  <p:embed/>
                  <p:pic>
                    <p:nvPicPr>
                      <p:cNvPr id="0" name="对象 11981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38400" y="2438400"/>
                        <a:ext cx="293846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5610" name="对象 119819"/>
          <p:cNvGraphicFramePr>
            <a:graphicFrameLocks/>
          </p:cNvGraphicFramePr>
          <p:nvPr/>
        </p:nvGraphicFramePr>
        <p:xfrm>
          <a:off x="5562600" y="2438400"/>
          <a:ext cx="2354263" cy="544513"/>
        </p:xfrm>
        <a:graphic>
          <a:graphicData uri="http://schemas.openxmlformats.org/presentationml/2006/ole">
            <mc:AlternateContent xmlns:mc="http://schemas.openxmlformats.org/markup-compatibility/2006">
              <mc:Choice xmlns:v="urn:schemas-microsoft-com:vml" Requires="v">
                <p:oleObj spid="_x0000_s26268" r:id="rId11" imgW="875540" imgH="203024" progId="Equation.DSMT4">
                  <p:embed/>
                </p:oleObj>
              </mc:Choice>
              <mc:Fallback>
                <p:oleObj r:id="rId11" imgW="875540" imgH="203024" progId="Equation.DSMT4">
                  <p:embed/>
                  <p:pic>
                    <p:nvPicPr>
                      <p:cNvPr id="0" name="对象 119819"/>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62600" y="2438400"/>
                        <a:ext cx="2354263"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5611" name="任意多边形 119820"/>
          <p:cNvSpPr>
            <a:spLocks noChangeArrowheads="1"/>
          </p:cNvSpPr>
          <p:nvPr/>
        </p:nvSpPr>
        <p:spPr bwMode="auto">
          <a:xfrm flipV="1">
            <a:off x="7010400" y="3762375"/>
            <a:ext cx="1447800" cy="457200"/>
          </a:xfrm>
          <a:custGeom>
            <a:avLst/>
            <a:gdLst>
              <a:gd name="T0" fmla="*/ 0 w 2448"/>
              <a:gd name="T1" fmla="*/ 55811288 h 848"/>
              <a:gd name="T2" fmla="*/ 184683805 w 2448"/>
              <a:gd name="T3" fmla="*/ 237197840 h 848"/>
              <a:gd name="T4" fmla="*/ 419735436 w 2448"/>
              <a:gd name="T5" fmla="*/ 0 h 848"/>
              <a:gd name="T6" fmla="*/ 654787067 w 2448"/>
              <a:gd name="T7" fmla="*/ 237197840 h 848"/>
              <a:gd name="T8" fmla="*/ 856260147 w 2448"/>
              <a:gd name="T9" fmla="*/ 0 h 8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48" h="848">
                <a:moveTo>
                  <a:pt x="0" y="192"/>
                </a:moveTo>
                <a:cubicBezTo>
                  <a:pt x="164" y="520"/>
                  <a:pt x="328" y="848"/>
                  <a:pt x="528" y="816"/>
                </a:cubicBezTo>
                <a:cubicBezTo>
                  <a:pt x="728" y="784"/>
                  <a:pt x="976" y="0"/>
                  <a:pt x="1200" y="0"/>
                </a:cubicBezTo>
                <a:cubicBezTo>
                  <a:pt x="1424" y="0"/>
                  <a:pt x="1664" y="816"/>
                  <a:pt x="1872" y="816"/>
                </a:cubicBezTo>
                <a:cubicBezTo>
                  <a:pt x="2080" y="816"/>
                  <a:pt x="2352" y="136"/>
                  <a:pt x="2448"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612" name="直接连接符 119821"/>
          <p:cNvSpPr>
            <a:spLocks noChangeShapeType="1"/>
          </p:cNvSpPr>
          <p:nvPr/>
        </p:nvSpPr>
        <p:spPr bwMode="auto">
          <a:xfrm>
            <a:off x="7086600" y="3990975"/>
            <a:ext cx="1524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13" name="直接连接符 119822"/>
          <p:cNvSpPr>
            <a:spLocks noChangeShapeType="1"/>
          </p:cNvSpPr>
          <p:nvPr/>
        </p:nvSpPr>
        <p:spPr bwMode="auto">
          <a:xfrm flipH="1">
            <a:off x="6934200" y="3990975"/>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4" name="直接连接符 119823"/>
          <p:cNvSpPr>
            <a:spLocks noChangeShapeType="1"/>
          </p:cNvSpPr>
          <p:nvPr/>
        </p:nvSpPr>
        <p:spPr bwMode="auto">
          <a:xfrm flipV="1">
            <a:off x="7010400" y="3381375"/>
            <a:ext cx="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5" name="直接连接符 119824"/>
          <p:cNvSpPr>
            <a:spLocks noChangeShapeType="1"/>
          </p:cNvSpPr>
          <p:nvPr/>
        </p:nvSpPr>
        <p:spPr bwMode="auto">
          <a:xfrm flipV="1">
            <a:off x="7010400" y="3381375"/>
            <a:ext cx="0" cy="838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5616" name="对象 119825"/>
          <p:cNvGraphicFramePr>
            <a:graphicFrameLocks/>
          </p:cNvGraphicFramePr>
          <p:nvPr/>
        </p:nvGraphicFramePr>
        <p:xfrm>
          <a:off x="6611938" y="3228975"/>
          <a:ext cx="342900" cy="374650"/>
        </p:xfrm>
        <a:graphic>
          <a:graphicData uri="http://schemas.openxmlformats.org/presentationml/2006/ole">
            <mc:AlternateContent xmlns:mc="http://schemas.openxmlformats.org/markup-compatibility/2006">
              <mc:Choice xmlns:v="urn:schemas-microsoft-com:vml" Requires="v">
                <p:oleObj spid="_x0000_s26269" r:id="rId13" imgW="126725" imgH="139397" progId="Equation.DSMT4">
                  <p:embed/>
                </p:oleObj>
              </mc:Choice>
              <mc:Fallback>
                <p:oleObj r:id="rId13" imgW="126725" imgH="139397" progId="Equation.DSMT4">
                  <p:embed/>
                  <p:pic>
                    <p:nvPicPr>
                      <p:cNvPr id="0" name="对象 119825"/>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11938" y="3228975"/>
                        <a:ext cx="342900"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5617" name="对象 119826"/>
          <p:cNvGraphicFramePr>
            <a:graphicFrameLocks/>
          </p:cNvGraphicFramePr>
          <p:nvPr/>
        </p:nvGraphicFramePr>
        <p:xfrm>
          <a:off x="8610600" y="3762375"/>
          <a:ext cx="239713" cy="407988"/>
        </p:xfrm>
        <a:graphic>
          <a:graphicData uri="http://schemas.openxmlformats.org/presentationml/2006/ole">
            <mc:AlternateContent xmlns:mc="http://schemas.openxmlformats.org/markup-compatibility/2006">
              <mc:Choice xmlns:v="urn:schemas-microsoft-com:vml" Requires="v">
                <p:oleObj spid="_x0000_s26270" r:id="rId15" imgW="88554" imgH="151807" progId="Equation.DSMT4">
                  <p:embed/>
                </p:oleObj>
              </mc:Choice>
              <mc:Fallback>
                <p:oleObj r:id="rId15" imgW="88554" imgH="151807" progId="Equation.DSMT4">
                  <p:embed/>
                  <p:pic>
                    <p:nvPicPr>
                      <p:cNvPr id="0" name="对象 119826"/>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610600" y="3762375"/>
                        <a:ext cx="239713"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5618" name="矩形 119827"/>
          <p:cNvSpPr>
            <a:spLocks noChangeArrowheads="1"/>
          </p:cNvSpPr>
          <p:nvPr/>
        </p:nvSpPr>
        <p:spPr bwMode="auto">
          <a:xfrm>
            <a:off x="7086600" y="4194175"/>
            <a:ext cx="14366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2400"/>
              <a:t>与</a:t>
            </a:r>
            <a:r>
              <a:rPr lang="en-US" altLang="zh-CN" sz="2400"/>
              <a:t>x-t</a:t>
            </a:r>
            <a:r>
              <a:rPr lang="zh-CN" altLang="en-US" sz="2400"/>
              <a:t>相反</a:t>
            </a:r>
          </a:p>
        </p:txBody>
      </p:sp>
      <p:sp>
        <p:nvSpPr>
          <p:cNvPr id="25619" name="任意多边形 119828"/>
          <p:cNvSpPr>
            <a:spLocks noChangeArrowheads="1"/>
          </p:cNvSpPr>
          <p:nvPr/>
        </p:nvSpPr>
        <p:spPr bwMode="auto">
          <a:xfrm>
            <a:off x="1066800" y="3733800"/>
            <a:ext cx="1447800" cy="457200"/>
          </a:xfrm>
          <a:custGeom>
            <a:avLst/>
            <a:gdLst>
              <a:gd name="T0" fmla="*/ 0 w 2448"/>
              <a:gd name="T1" fmla="*/ 55811288 h 848"/>
              <a:gd name="T2" fmla="*/ 184683805 w 2448"/>
              <a:gd name="T3" fmla="*/ 237197840 h 848"/>
              <a:gd name="T4" fmla="*/ 419735436 w 2448"/>
              <a:gd name="T5" fmla="*/ 0 h 848"/>
              <a:gd name="T6" fmla="*/ 654787067 w 2448"/>
              <a:gd name="T7" fmla="*/ 237197840 h 848"/>
              <a:gd name="T8" fmla="*/ 856260147 w 2448"/>
              <a:gd name="T9" fmla="*/ 0 h 8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48" h="848">
                <a:moveTo>
                  <a:pt x="0" y="192"/>
                </a:moveTo>
                <a:cubicBezTo>
                  <a:pt x="164" y="520"/>
                  <a:pt x="328" y="848"/>
                  <a:pt x="528" y="816"/>
                </a:cubicBezTo>
                <a:cubicBezTo>
                  <a:pt x="728" y="784"/>
                  <a:pt x="976" y="0"/>
                  <a:pt x="1200" y="0"/>
                </a:cubicBezTo>
                <a:cubicBezTo>
                  <a:pt x="1424" y="0"/>
                  <a:pt x="1664" y="816"/>
                  <a:pt x="1872" y="816"/>
                </a:cubicBezTo>
                <a:cubicBezTo>
                  <a:pt x="2080" y="816"/>
                  <a:pt x="2352" y="136"/>
                  <a:pt x="2448"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620" name="直接连接符 119829"/>
          <p:cNvSpPr>
            <a:spLocks noChangeShapeType="1"/>
          </p:cNvSpPr>
          <p:nvPr/>
        </p:nvSpPr>
        <p:spPr bwMode="auto">
          <a:xfrm>
            <a:off x="1066800" y="3962400"/>
            <a:ext cx="1676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21" name="直接连接符 119830"/>
          <p:cNvSpPr>
            <a:spLocks noChangeShapeType="1"/>
          </p:cNvSpPr>
          <p:nvPr/>
        </p:nvSpPr>
        <p:spPr bwMode="auto">
          <a:xfrm flipV="1">
            <a:off x="1066800" y="3352800"/>
            <a:ext cx="0" cy="838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5622" name="对象 119831"/>
          <p:cNvGraphicFramePr>
            <a:graphicFrameLocks/>
          </p:cNvGraphicFramePr>
          <p:nvPr/>
        </p:nvGraphicFramePr>
        <p:xfrm>
          <a:off x="685800" y="3200400"/>
          <a:ext cx="341313" cy="374650"/>
        </p:xfrm>
        <a:graphic>
          <a:graphicData uri="http://schemas.openxmlformats.org/presentationml/2006/ole">
            <mc:AlternateContent xmlns:mc="http://schemas.openxmlformats.org/markup-compatibility/2006">
              <mc:Choice xmlns:v="urn:schemas-microsoft-com:vml" Requires="v">
                <p:oleObj spid="_x0000_s26271" r:id="rId17" imgW="126725" imgH="139397" progId="Equation.DSMT4">
                  <p:embed/>
                </p:oleObj>
              </mc:Choice>
              <mc:Fallback>
                <p:oleObj r:id="rId17" imgW="126725" imgH="139397" progId="Equation.DSMT4">
                  <p:embed/>
                  <p:pic>
                    <p:nvPicPr>
                      <p:cNvPr id="0" name="对象 119831"/>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85800" y="3200400"/>
                        <a:ext cx="3413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5623" name="对象 119832"/>
          <p:cNvGraphicFramePr>
            <a:graphicFrameLocks/>
          </p:cNvGraphicFramePr>
          <p:nvPr/>
        </p:nvGraphicFramePr>
        <p:xfrm>
          <a:off x="2743200" y="3733800"/>
          <a:ext cx="239713" cy="407988"/>
        </p:xfrm>
        <a:graphic>
          <a:graphicData uri="http://schemas.openxmlformats.org/presentationml/2006/ole">
            <mc:AlternateContent xmlns:mc="http://schemas.openxmlformats.org/markup-compatibility/2006">
              <mc:Choice xmlns:v="urn:schemas-microsoft-com:vml" Requires="v">
                <p:oleObj spid="_x0000_s26272" r:id="rId19" imgW="88554" imgH="151807" progId="Equation.DSMT4">
                  <p:embed/>
                </p:oleObj>
              </mc:Choice>
              <mc:Fallback>
                <p:oleObj r:id="rId19" imgW="88554" imgH="151807" progId="Equation.DSMT4">
                  <p:embed/>
                  <p:pic>
                    <p:nvPicPr>
                      <p:cNvPr id="0" name="对象 119832"/>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743200" y="3733800"/>
                        <a:ext cx="239713"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5624" name="对象 119833"/>
          <p:cNvGraphicFramePr>
            <a:graphicFrameLocks/>
          </p:cNvGraphicFramePr>
          <p:nvPr/>
        </p:nvGraphicFramePr>
        <p:xfrm>
          <a:off x="685800" y="3429000"/>
          <a:ext cx="442913" cy="612775"/>
        </p:xfrm>
        <a:graphic>
          <a:graphicData uri="http://schemas.openxmlformats.org/presentationml/2006/ole">
            <mc:AlternateContent xmlns:mc="http://schemas.openxmlformats.org/markup-compatibility/2006">
              <mc:Choice xmlns:v="urn:schemas-microsoft-com:vml" Requires="v">
                <p:oleObj spid="_x0000_s26273" r:id="rId21" imgW="164885" imgH="228303" progId="Equation.DSMT4">
                  <p:embed/>
                </p:oleObj>
              </mc:Choice>
              <mc:Fallback>
                <p:oleObj r:id="rId21" imgW="164885" imgH="228303" progId="Equation.DSMT4">
                  <p:embed/>
                  <p:pic>
                    <p:nvPicPr>
                      <p:cNvPr id="0" name="对象 119833"/>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85800" y="3429000"/>
                        <a:ext cx="442913"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5625" name="直接连接符 119834"/>
          <p:cNvSpPr>
            <a:spLocks noChangeShapeType="1"/>
          </p:cNvSpPr>
          <p:nvPr/>
        </p:nvSpPr>
        <p:spPr bwMode="auto">
          <a:xfrm>
            <a:off x="1371600" y="4267200"/>
            <a:ext cx="8382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5626" name="对象 119835"/>
          <p:cNvGraphicFramePr>
            <a:graphicFrameLocks/>
          </p:cNvGraphicFramePr>
          <p:nvPr/>
        </p:nvGraphicFramePr>
        <p:xfrm>
          <a:off x="1600200" y="4038600"/>
          <a:ext cx="287338" cy="338138"/>
        </p:xfrm>
        <a:graphic>
          <a:graphicData uri="http://schemas.openxmlformats.org/presentationml/2006/ole">
            <mc:AlternateContent xmlns:mc="http://schemas.openxmlformats.org/markup-compatibility/2006">
              <mc:Choice xmlns:v="urn:schemas-microsoft-com:vml" Requires="v">
                <p:oleObj spid="_x0000_s26274" r:id="rId23" imgW="139518" imgH="164885" progId="Equation.DSMT4">
                  <p:embed/>
                </p:oleObj>
              </mc:Choice>
              <mc:Fallback>
                <p:oleObj r:id="rId23" imgW="139518" imgH="164885" progId="Equation.DSMT4">
                  <p:embed/>
                  <p:pic>
                    <p:nvPicPr>
                      <p:cNvPr id="0" name="对象 119835"/>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600200" y="4038600"/>
                        <a:ext cx="2873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5627" name="直接连接符 119836"/>
          <p:cNvSpPr>
            <a:spLocks noChangeShapeType="1"/>
          </p:cNvSpPr>
          <p:nvPr/>
        </p:nvSpPr>
        <p:spPr bwMode="auto">
          <a:xfrm>
            <a:off x="1752600" y="3733800"/>
            <a:ext cx="0" cy="2286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5628" name="对象 119837"/>
          <p:cNvGraphicFramePr>
            <a:graphicFrameLocks/>
          </p:cNvGraphicFramePr>
          <p:nvPr/>
        </p:nvGraphicFramePr>
        <p:xfrm>
          <a:off x="1676400" y="3581400"/>
          <a:ext cx="357188" cy="387350"/>
        </p:xfrm>
        <a:graphic>
          <a:graphicData uri="http://schemas.openxmlformats.org/presentationml/2006/ole">
            <mc:AlternateContent xmlns:mc="http://schemas.openxmlformats.org/markup-compatibility/2006">
              <mc:Choice xmlns:v="urn:schemas-microsoft-com:vml" Requires="v">
                <p:oleObj spid="_x0000_s26275" r:id="rId25" imgW="152202" imgH="164885" progId="Equation.DSMT4">
                  <p:embed/>
                </p:oleObj>
              </mc:Choice>
              <mc:Fallback>
                <p:oleObj r:id="rId25" imgW="152202" imgH="164885" progId="Equation.DSMT4">
                  <p:embed/>
                  <p:pic>
                    <p:nvPicPr>
                      <p:cNvPr id="0" name="对象 119837"/>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676400" y="3581400"/>
                        <a:ext cx="357188"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5629" name="直接连接符 119838"/>
          <p:cNvSpPr>
            <a:spLocks noChangeShapeType="1"/>
          </p:cNvSpPr>
          <p:nvPr/>
        </p:nvSpPr>
        <p:spPr bwMode="auto">
          <a:xfrm>
            <a:off x="990600" y="3657600"/>
            <a:ext cx="304800" cy="685800"/>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5630" name="对象 119839"/>
          <p:cNvGraphicFramePr>
            <a:graphicFrameLocks/>
          </p:cNvGraphicFramePr>
          <p:nvPr/>
        </p:nvGraphicFramePr>
        <p:xfrm>
          <a:off x="1066800" y="4038600"/>
          <a:ext cx="407988" cy="612775"/>
        </p:xfrm>
        <a:graphic>
          <a:graphicData uri="http://schemas.openxmlformats.org/presentationml/2006/ole">
            <mc:AlternateContent xmlns:mc="http://schemas.openxmlformats.org/markup-compatibility/2006">
              <mc:Choice xmlns:v="urn:schemas-microsoft-com:vml" Requires="v">
                <p:oleObj spid="_x0000_s26276" r:id="rId27" imgW="152268" imgH="228402" progId="Equation.DSMT4">
                  <p:embed/>
                </p:oleObj>
              </mc:Choice>
              <mc:Fallback>
                <p:oleObj r:id="rId27" imgW="152268" imgH="228402" progId="Equation.DSMT4">
                  <p:embed/>
                  <p:pic>
                    <p:nvPicPr>
                      <p:cNvPr id="0" name="对象 119839"/>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066800" y="4038600"/>
                        <a:ext cx="407988"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5631" name="直接连接符 119840"/>
          <p:cNvSpPr>
            <a:spLocks noChangeShapeType="1"/>
          </p:cNvSpPr>
          <p:nvPr/>
        </p:nvSpPr>
        <p:spPr bwMode="auto">
          <a:xfrm flipV="1">
            <a:off x="1600200" y="3429000"/>
            <a:ext cx="3048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5632" name="对象 119841"/>
          <p:cNvGraphicFramePr>
            <a:graphicFrameLocks/>
          </p:cNvGraphicFramePr>
          <p:nvPr/>
        </p:nvGraphicFramePr>
        <p:xfrm>
          <a:off x="1905000" y="3200400"/>
          <a:ext cx="306388" cy="374650"/>
        </p:xfrm>
        <a:graphic>
          <a:graphicData uri="http://schemas.openxmlformats.org/presentationml/2006/ole">
            <mc:AlternateContent xmlns:mc="http://schemas.openxmlformats.org/markup-compatibility/2006">
              <mc:Choice xmlns:v="urn:schemas-microsoft-com:vml" Requires="v">
                <p:oleObj spid="_x0000_s26277" r:id="rId29" imgW="114102" imgH="139458" progId="Equation.DSMT4">
                  <p:embed/>
                </p:oleObj>
              </mc:Choice>
              <mc:Fallback>
                <p:oleObj r:id="rId29" imgW="114102" imgH="139458" progId="Equation.DSMT4">
                  <p:embed/>
                  <p:pic>
                    <p:nvPicPr>
                      <p:cNvPr id="0" name="对象 119841"/>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905000" y="3200400"/>
                        <a:ext cx="306388"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5633" name="直接连接符 119842"/>
          <p:cNvSpPr>
            <a:spLocks noChangeShapeType="1"/>
          </p:cNvSpPr>
          <p:nvPr/>
        </p:nvSpPr>
        <p:spPr bwMode="auto">
          <a:xfrm>
            <a:off x="4267200" y="4016375"/>
            <a:ext cx="1676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34" name="直接连接符 119843"/>
          <p:cNvSpPr>
            <a:spLocks noChangeShapeType="1"/>
          </p:cNvSpPr>
          <p:nvPr/>
        </p:nvSpPr>
        <p:spPr bwMode="auto">
          <a:xfrm flipV="1">
            <a:off x="4267200" y="3406775"/>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635" name="直接连接符 119844"/>
          <p:cNvSpPr>
            <a:spLocks noChangeShapeType="1"/>
          </p:cNvSpPr>
          <p:nvPr/>
        </p:nvSpPr>
        <p:spPr bwMode="auto">
          <a:xfrm>
            <a:off x="4267200" y="4016375"/>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36" name="任意多边形 119845"/>
          <p:cNvSpPr>
            <a:spLocks noChangeArrowheads="1"/>
          </p:cNvSpPr>
          <p:nvPr/>
        </p:nvSpPr>
        <p:spPr bwMode="auto">
          <a:xfrm>
            <a:off x="4267200" y="3635375"/>
            <a:ext cx="1371600" cy="787400"/>
          </a:xfrm>
          <a:custGeom>
            <a:avLst/>
            <a:gdLst>
              <a:gd name="T0" fmla="*/ 0 w 864"/>
              <a:gd name="T1" fmla="*/ 967740000 h 496"/>
              <a:gd name="T2" fmla="*/ 362902500 w 864"/>
              <a:gd name="T3" fmla="*/ 1088707500 h 496"/>
              <a:gd name="T4" fmla="*/ 967740000 w 864"/>
              <a:gd name="T5" fmla="*/ 0 h 496"/>
              <a:gd name="T6" fmla="*/ 1693545000 w 864"/>
              <a:gd name="T7" fmla="*/ 1088707500 h 496"/>
              <a:gd name="T8" fmla="*/ 2147483646 w 864"/>
              <a:gd name="T9" fmla="*/ 362902500 h 4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64" h="496">
                <a:moveTo>
                  <a:pt x="0" y="384"/>
                </a:moveTo>
                <a:cubicBezTo>
                  <a:pt x="40" y="440"/>
                  <a:pt x="80" y="496"/>
                  <a:pt x="144" y="432"/>
                </a:cubicBezTo>
                <a:cubicBezTo>
                  <a:pt x="208" y="368"/>
                  <a:pt x="296" y="0"/>
                  <a:pt x="384" y="0"/>
                </a:cubicBezTo>
                <a:cubicBezTo>
                  <a:pt x="472" y="0"/>
                  <a:pt x="592" y="408"/>
                  <a:pt x="672" y="432"/>
                </a:cubicBezTo>
                <a:cubicBezTo>
                  <a:pt x="752" y="456"/>
                  <a:pt x="808" y="300"/>
                  <a:pt x="864" y="144"/>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25637" name="对象 119846"/>
          <p:cNvGraphicFramePr>
            <a:graphicFrameLocks/>
          </p:cNvGraphicFramePr>
          <p:nvPr/>
        </p:nvGraphicFramePr>
        <p:xfrm>
          <a:off x="3902075" y="3286125"/>
          <a:ext cx="307975" cy="374650"/>
        </p:xfrm>
        <a:graphic>
          <a:graphicData uri="http://schemas.openxmlformats.org/presentationml/2006/ole">
            <mc:AlternateContent xmlns:mc="http://schemas.openxmlformats.org/markup-compatibility/2006">
              <mc:Choice xmlns:v="urn:schemas-microsoft-com:vml" Requires="v">
                <p:oleObj spid="_x0000_s26278" r:id="rId31" imgW="114102" imgH="139458" progId="Equation.DSMT4">
                  <p:embed/>
                </p:oleObj>
              </mc:Choice>
              <mc:Fallback>
                <p:oleObj r:id="rId31" imgW="114102" imgH="139458" progId="Equation.DSMT4">
                  <p:embed/>
                  <p:pic>
                    <p:nvPicPr>
                      <p:cNvPr id="0" name="对象 119846"/>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902075" y="3286125"/>
                        <a:ext cx="307975"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5638" name="对象 119847"/>
          <p:cNvGraphicFramePr>
            <a:graphicFrameLocks/>
          </p:cNvGraphicFramePr>
          <p:nvPr/>
        </p:nvGraphicFramePr>
        <p:xfrm>
          <a:off x="5943600" y="3787775"/>
          <a:ext cx="239713" cy="407988"/>
        </p:xfrm>
        <a:graphic>
          <a:graphicData uri="http://schemas.openxmlformats.org/presentationml/2006/ole">
            <mc:AlternateContent xmlns:mc="http://schemas.openxmlformats.org/markup-compatibility/2006">
              <mc:Choice xmlns:v="urn:schemas-microsoft-com:vml" Requires="v">
                <p:oleObj spid="_x0000_s26279" r:id="rId33" imgW="88554" imgH="151807" progId="Equation.DSMT4">
                  <p:embed/>
                </p:oleObj>
              </mc:Choice>
              <mc:Fallback>
                <p:oleObj r:id="rId33" imgW="88554" imgH="151807" progId="Equation.DSMT4">
                  <p:embed/>
                  <p:pic>
                    <p:nvPicPr>
                      <p:cNvPr id="0" name="对象 119847"/>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943600" y="3787775"/>
                        <a:ext cx="239713"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5639" name="对象 119848"/>
          <p:cNvGraphicFramePr>
            <a:graphicFrameLocks/>
          </p:cNvGraphicFramePr>
          <p:nvPr/>
        </p:nvGraphicFramePr>
        <p:xfrm>
          <a:off x="3886200" y="3965575"/>
          <a:ext cx="407988" cy="612775"/>
        </p:xfrm>
        <a:graphic>
          <a:graphicData uri="http://schemas.openxmlformats.org/presentationml/2006/ole">
            <mc:AlternateContent xmlns:mc="http://schemas.openxmlformats.org/markup-compatibility/2006">
              <mc:Choice xmlns:v="urn:schemas-microsoft-com:vml" Requires="v">
                <p:oleObj spid="_x0000_s26280" r:id="rId34" imgW="152268" imgH="228402" progId="Equation.DSMT4">
                  <p:embed/>
                </p:oleObj>
              </mc:Choice>
              <mc:Fallback>
                <p:oleObj r:id="rId34" imgW="152268" imgH="228402" progId="Equation.DSMT4">
                  <p:embed/>
                  <p:pic>
                    <p:nvPicPr>
                      <p:cNvPr id="0" name="对象 119848"/>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886200" y="3965575"/>
                        <a:ext cx="407988"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5640" name="直接连接符 119849"/>
          <p:cNvSpPr>
            <a:spLocks noChangeShapeType="1"/>
          </p:cNvSpPr>
          <p:nvPr/>
        </p:nvSpPr>
        <p:spPr bwMode="auto">
          <a:xfrm>
            <a:off x="4038600" y="3965575"/>
            <a:ext cx="457200" cy="609600"/>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5641" name="对象 119850"/>
          <p:cNvGraphicFramePr>
            <a:graphicFrameLocks/>
          </p:cNvGraphicFramePr>
          <p:nvPr/>
        </p:nvGraphicFramePr>
        <p:xfrm>
          <a:off x="4419600" y="4194175"/>
          <a:ext cx="441325" cy="612775"/>
        </p:xfrm>
        <a:graphic>
          <a:graphicData uri="http://schemas.openxmlformats.org/presentationml/2006/ole">
            <mc:AlternateContent xmlns:mc="http://schemas.openxmlformats.org/markup-compatibility/2006">
              <mc:Choice xmlns:v="urn:schemas-microsoft-com:vml" Requires="v">
                <p:oleObj spid="_x0000_s26281" r:id="rId35" imgW="164885" imgH="228303" progId="Equation.DSMT4">
                  <p:embed/>
                </p:oleObj>
              </mc:Choice>
              <mc:Fallback>
                <p:oleObj r:id="rId35" imgW="164885" imgH="228303" progId="Equation.DSMT4">
                  <p:embed/>
                  <p:pic>
                    <p:nvPicPr>
                      <p:cNvPr id="0" name="对象 119850"/>
                      <p:cNvPicPr>
                        <a:picLocks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419600" y="4194175"/>
                        <a:ext cx="441325"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5642" name="直接连接符 119851"/>
          <p:cNvSpPr>
            <a:spLocks noChangeShapeType="1"/>
          </p:cNvSpPr>
          <p:nvPr/>
        </p:nvSpPr>
        <p:spPr bwMode="auto">
          <a:xfrm flipV="1">
            <a:off x="4648200" y="3279775"/>
            <a:ext cx="3048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5643" name="对象 119852"/>
          <p:cNvGraphicFramePr>
            <a:graphicFrameLocks/>
          </p:cNvGraphicFramePr>
          <p:nvPr/>
        </p:nvGraphicFramePr>
        <p:xfrm>
          <a:off x="4876800" y="3203575"/>
          <a:ext cx="342900" cy="374650"/>
        </p:xfrm>
        <a:graphic>
          <a:graphicData uri="http://schemas.openxmlformats.org/presentationml/2006/ole">
            <mc:AlternateContent xmlns:mc="http://schemas.openxmlformats.org/markup-compatibility/2006">
              <mc:Choice xmlns:v="urn:schemas-microsoft-com:vml" Requires="v">
                <p:oleObj spid="_x0000_s26282" r:id="rId37" imgW="126725" imgH="139397" progId="Equation.DSMT4">
                  <p:embed/>
                </p:oleObj>
              </mc:Choice>
              <mc:Fallback>
                <p:oleObj r:id="rId37" imgW="126725" imgH="139397" progId="Equation.DSMT4">
                  <p:embed/>
                  <p:pic>
                    <p:nvPicPr>
                      <p:cNvPr id="0" name="对象 119852"/>
                      <p:cNvPicPr>
                        <a:picLocks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876800" y="3203575"/>
                        <a:ext cx="342900"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5644" name="对象 119853"/>
          <p:cNvGraphicFramePr>
            <a:graphicFrameLocks/>
          </p:cNvGraphicFramePr>
          <p:nvPr/>
        </p:nvGraphicFramePr>
        <p:xfrm>
          <a:off x="1295400" y="4651375"/>
          <a:ext cx="819150" cy="407988"/>
        </p:xfrm>
        <a:graphic>
          <a:graphicData uri="http://schemas.openxmlformats.org/presentationml/2006/ole">
            <mc:AlternateContent xmlns:mc="http://schemas.openxmlformats.org/markup-compatibility/2006">
              <mc:Choice xmlns:v="urn:schemas-microsoft-com:vml" Requires="v">
                <p:oleObj spid="_x0000_s26283" r:id="rId39" imgW="304536" imgH="152268" progId="Equation.DSMT4">
                  <p:embed/>
                </p:oleObj>
              </mc:Choice>
              <mc:Fallback>
                <p:oleObj r:id="rId39" imgW="304536" imgH="152268" progId="Equation.DSMT4">
                  <p:embed/>
                  <p:pic>
                    <p:nvPicPr>
                      <p:cNvPr id="0" name="对象 119853"/>
                      <p:cNvPicPr>
                        <a:picLocks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295400" y="4651375"/>
                        <a:ext cx="8191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5645" name="对象 119854"/>
          <p:cNvGraphicFramePr>
            <a:graphicFrameLocks/>
          </p:cNvGraphicFramePr>
          <p:nvPr/>
        </p:nvGraphicFramePr>
        <p:xfrm>
          <a:off x="4419600" y="4651375"/>
          <a:ext cx="785813" cy="407988"/>
        </p:xfrm>
        <a:graphic>
          <a:graphicData uri="http://schemas.openxmlformats.org/presentationml/2006/ole">
            <mc:AlternateContent xmlns:mc="http://schemas.openxmlformats.org/markup-compatibility/2006">
              <mc:Choice xmlns:v="urn:schemas-microsoft-com:vml" Requires="v">
                <p:oleObj spid="_x0000_s26284" r:id="rId41" imgW="291847" imgH="152268" progId="Equation.DSMT4">
                  <p:embed/>
                </p:oleObj>
              </mc:Choice>
              <mc:Fallback>
                <p:oleObj r:id="rId41" imgW="291847" imgH="152268" progId="Equation.DSMT4">
                  <p:embed/>
                  <p:pic>
                    <p:nvPicPr>
                      <p:cNvPr id="0" name="对象 119854"/>
                      <p:cNvPicPr>
                        <a:picLocks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419600" y="4651375"/>
                        <a:ext cx="785813"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5646" name="对象 119855"/>
          <p:cNvGraphicFramePr>
            <a:graphicFrameLocks/>
          </p:cNvGraphicFramePr>
          <p:nvPr/>
        </p:nvGraphicFramePr>
        <p:xfrm>
          <a:off x="7297738" y="4651375"/>
          <a:ext cx="820737" cy="407988"/>
        </p:xfrm>
        <a:graphic>
          <a:graphicData uri="http://schemas.openxmlformats.org/presentationml/2006/ole">
            <mc:AlternateContent xmlns:mc="http://schemas.openxmlformats.org/markup-compatibility/2006">
              <mc:Choice xmlns:v="urn:schemas-microsoft-com:vml" Requires="v">
                <p:oleObj spid="_x0000_s26285" r:id="rId43" imgW="304536" imgH="152268" progId="Equation.DSMT4">
                  <p:embed/>
                </p:oleObj>
              </mc:Choice>
              <mc:Fallback>
                <p:oleObj r:id="rId43" imgW="304536" imgH="152268" progId="Equation.DSMT4">
                  <p:embed/>
                  <p:pic>
                    <p:nvPicPr>
                      <p:cNvPr id="0" name="对象 119855"/>
                      <p:cNvPicPr>
                        <a:picLocks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7297738" y="4651375"/>
                        <a:ext cx="820737"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5647" name="矩形 119856"/>
          <p:cNvSpPr>
            <a:spLocks noChangeArrowheads="1"/>
          </p:cNvSpPr>
          <p:nvPr/>
        </p:nvSpPr>
        <p:spPr bwMode="auto">
          <a:xfrm>
            <a:off x="304800" y="5334000"/>
            <a:ext cx="8458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zh-CN">
                <a:solidFill>
                  <a:srgbClr val="996600"/>
                </a:solidFill>
              </a:rPr>
              <a:t>    </a:t>
            </a:r>
            <a:r>
              <a:rPr lang="zh-CN" altLang="en-US">
                <a:solidFill>
                  <a:srgbClr val="996600"/>
                </a:solidFill>
              </a:rPr>
              <a:t>函数图线</a:t>
            </a:r>
            <a:r>
              <a:rPr lang="zh-CN" altLang="en-US" b="1">
                <a:solidFill>
                  <a:schemeClr val="hlink"/>
                </a:solidFill>
              </a:rPr>
              <a:t>结合旋转矢量图进行分析，简谐振动的运动图象更加清晰。</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直接连接符 27656"/>
          <p:cNvSpPr>
            <a:spLocks noChangeShapeType="1"/>
          </p:cNvSpPr>
          <p:nvPr/>
        </p:nvSpPr>
        <p:spPr bwMode="auto">
          <a:xfrm flipV="1">
            <a:off x="-152400" y="3814763"/>
            <a:ext cx="1409700" cy="53657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76200">
                <a:solidFill>
                  <a:srgbClr val="000000"/>
                </a:solidFill>
                <a:round/>
                <a:headEnd/>
                <a:tailEnd/>
              </a14:hiddenLine>
            </a:ext>
          </a:extLst>
        </p:spPr>
        <p:txBody>
          <a:bodyPr/>
          <a:lstStyle/>
          <a:p>
            <a:endParaRPr lang="zh-CN" altLang="en-US"/>
          </a:p>
        </p:txBody>
      </p:sp>
      <p:sp>
        <p:nvSpPr>
          <p:cNvPr id="26627" name="文本框 27692"/>
          <p:cNvSpPr txBox="1">
            <a:spLocks noChangeArrowheads="1"/>
          </p:cNvSpPr>
          <p:nvPr/>
        </p:nvSpPr>
        <p:spPr bwMode="auto">
          <a:xfrm>
            <a:off x="533400" y="1676400"/>
            <a:ext cx="44640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b="1">
                <a:latin typeface="Times New Roman" pitchFamily="18" charset="0"/>
              </a:rPr>
              <a:t>x</a:t>
            </a:r>
            <a:r>
              <a:rPr lang="zh-CN" altLang="en-US" sz="2800" b="1">
                <a:latin typeface="Times New Roman" pitchFamily="18" charset="0"/>
              </a:rPr>
              <a:t>、</a:t>
            </a:r>
            <a:r>
              <a:rPr lang="en-US" altLang="zh-CN" sz="2800" b="1">
                <a:latin typeface="Times New Roman" pitchFamily="18" charset="0"/>
              </a:rPr>
              <a:t>v</a:t>
            </a:r>
            <a:r>
              <a:rPr lang="zh-CN" altLang="en-US" sz="2800" b="1">
                <a:latin typeface="Times New Roman" pitchFamily="18" charset="0"/>
              </a:rPr>
              <a:t>、</a:t>
            </a:r>
            <a:r>
              <a:rPr lang="en-US" altLang="zh-CN" sz="2800" b="1">
                <a:latin typeface="Times New Roman" pitchFamily="18" charset="0"/>
              </a:rPr>
              <a:t>a</a:t>
            </a:r>
            <a:r>
              <a:rPr lang="zh-CN" altLang="en-US" sz="2800" b="1">
                <a:latin typeface="Times New Roman" pitchFamily="18" charset="0"/>
              </a:rPr>
              <a:t>位相依次超前</a:t>
            </a:r>
            <a:r>
              <a:rPr lang="en-US" altLang="zh-CN" sz="2800" b="1">
                <a:latin typeface="Times New Roman" pitchFamily="18" charset="0"/>
                <a:sym typeface="Symbol" pitchFamily="18" charset="2"/>
              </a:rPr>
              <a:t>/2</a:t>
            </a:r>
          </a:p>
        </p:txBody>
      </p:sp>
      <p:sp>
        <p:nvSpPr>
          <p:cNvPr id="26628" name="矩形 27693"/>
          <p:cNvSpPr>
            <a:spLocks noChangeArrowheads="1"/>
          </p:cNvSpPr>
          <p:nvPr/>
        </p:nvSpPr>
        <p:spPr bwMode="auto">
          <a:xfrm>
            <a:off x="5334000" y="1676400"/>
            <a:ext cx="20621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a:t>a-t</a:t>
            </a:r>
            <a:r>
              <a:rPr lang="zh-CN" altLang="en-US"/>
              <a:t>与</a:t>
            </a:r>
            <a:r>
              <a:rPr lang="en-US" altLang="zh-CN"/>
              <a:t>x-t</a:t>
            </a:r>
            <a:r>
              <a:rPr lang="zh-CN" altLang="en-US"/>
              <a:t>相反</a:t>
            </a:r>
          </a:p>
        </p:txBody>
      </p:sp>
      <p:graphicFrame>
        <p:nvGraphicFramePr>
          <p:cNvPr id="26629" name="对象 27694"/>
          <p:cNvGraphicFramePr>
            <a:graphicFrameLocks/>
          </p:cNvGraphicFramePr>
          <p:nvPr/>
        </p:nvGraphicFramePr>
        <p:xfrm>
          <a:off x="228600" y="152400"/>
          <a:ext cx="3116263" cy="498475"/>
        </p:xfrm>
        <a:graphic>
          <a:graphicData uri="http://schemas.openxmlformats.org/presentationml/2006/ole">
            <mc:AlternateContent xmlns:mc="http://schemas.openxmlformats.org/markup-compatibility/2006">
              <mc:Choice xmlns:v="urn:schemas-microsoft-com:vml" Requires="v">
                <p:oleObj spid="_x0000_s26880" r:id="rId3" imgW="1104935" imgH="190469" progId="Equation.DSMT4">
                  <p:embed/>
                </p:oleObj>
              </mc:Choice>
              <mc:Fallback>
                <p:oleObj r:id="rId3" imgW="1104935" imgH="190469" progId="Equation.DSMT4">
                  <p:embed/>
                  <p:pic>
                    <p:nvPicPr>
                      <p:cNvPr id="0" name="对象 2769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52400"/>
                        <a:ext cx="3116263"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6630" name="对象 27695"/>
          <p:cNvGraphicFramePr>
            <a:graphicFrameLocks/>
          </p:cNvGraphicFramePr>
          <p:nvPr/>
        </p:nvGraphicFramePr>
        <p:xfrm>
          <a:off x="228600" y="457200"/>
          <a:ext cx="6840538" cy="841375"/>
        </p:xfrm>
        <a:graphic>
          <a:graphicData uri="http://schemas.openxmlformats.org/presentationml/2006/ole">
            <mc:AlternateContent xmlns:mc="http://schemas.openxmlformats.org/markup-compatibility/2006">
              <mc:Choice xmlns:v="urn:schemas-microsoft-com:vml" Requires="v">
                <p:oleObj spid="_x0000_s26881" r:id="rId5" imgW="2750855" imgH="380937" progId="Equation.DSMT4">
                  <p:embed/>
                </p:oleObj>
              </mc:Choice>
              <mc:Fallback>
                <p:oleObj r:id="rId5" imgW="2750855" imgH="380937" progId="Equation.DSMT4">
                  <p:embed/>
                  <p:pic>
                    <p:nvPicPr>
                      <p:cNvPr id="0" name="对象 2769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457200"/>
                        <a:ext cx="6840538"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6631" name="对象 27696"/>
          <p:cNvGraphicFramePr>
            <a:graphicFrameLocks/>
          </p:cNvGraphicFramePr>
          <p:nvPr/>
        </p:nvGraphicFramePr>
        <p:xfrm>
          <a:off x="228600" y="1143000"/>
          <a:ext cx="6715125" cy="531813"/>
        </p:xfrm>
        <a:graphic>
          <a:graphicData uri="http://schemas.openxmlformats.org/presentationml/2006/ole">
            <mc:AlternateContent xmlns:mc="http://schemas.openxmlformats.org/markup-compatibility/2006">
              <mc:Choice xmlns:v="urn:schemas-microsoft-com:vml" Requires="v">
                <p:oleObj spid="_x0000_s26882" r:id="rId7" imgW="2819329" imgH="213376" progId="Equation.DSMT4">
                  <p:embed/>
                </p:oleObj>
              </mc:Choice>
              <mc:Fallback>
                <p:oleObj r:id="rId7" imgW="2819329" imgH="213376" progId="Equation.DSMT4">
                  <p:embed/>
                  <p:pic>
                    <p:nvPicPr>
                      <p:cNvPr id="0" name="对象 2769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600" y="1143000"/>
                        <a:ext cx="6715125"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6632" name="对象 27697"/>
          <p:cNvGraphicFramePr>
            <a:graphicFrameLocks/>
          </p:cNvGraphicFramePr>
          <p:nvPr/>
        </p:nvGraphicFramePr>
        <p:xfrm>
          <a:off x="5943600" y="2846388"/>
          <a:ext cx="849313" cy="468312"/>
        </p:xfrm>
        <a:graphic>
          <a:graphicData uri="http://schemas.openxmlformats.org/presentationml/2006/ole">
            <mc:AlternateContent xmlns:mc="http://schemas.openxmlformats.org/markup-compatibility/2006">
              <mc:Choice xmlns:v="urn:schemas-microsoft-com:vml" Requires="v">
                <p:oleObj spid="_x0000_s26883" r:id="rId9" imgW="367981" imgH="203024" progId="Equation.DSMT4">
                  <p:embed/>
                </p:oleObj>
              </mc:Choice>
              <mc:Fallback>
                <p:oleObj r:id="rId9" imgW="367981" imgH="203024" progId="Equation.DSMT4">
                  <p:embed/>
                  <p:pic>
                    <p:nvPicPr>
                      <p:cNvPr id="0" name="对象 2769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43600" y="2846388"/>
                        <a:ext cx="849313"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26633" name="组合 27731"/>
          <p:cNvGrpSpPr>
            <a:grpSpLocks/>
          </p:cNvGrpSpPr>
          <p:nvPr/>
        </p:nvGrpSpPr>
        <p:grpSpPr bwMode="auto">
          <a:xfrm>
            <a:off x="304800" y="2438400"/>
            <a:ext cx="3694113" cy="3455988"/>
            <a:chOff x="281" y="527"/>
            <a:chExt cx="2327" cy="2177"/>
          </a:xfrm>
        </p:grpSpPr>
        <p:sp>
          <p:nvSpPr>
            <p:cNvPr id="26667" name="椭圆 27732"/>
            <p:cNvSpPr>
              <a:spLocks noChangeArrowheads="1"/>
            </p:cNvSpPr>
            <p:nvPr/>
          </p:nvSpPr>
          <p:spPr bwMode="auto">
            <a:xfrm>
              <a:off x="838" y="1298"/>
              <a:ext cx="929" cy="929"/>
            </a:xfrm>
            <a:prstGeom prst="ellipse">
              <a:avLst/>
            </a:prstGeom>
            <a:noFill/>
            <a:ln w="19050">
              <a:solidFill>
                <a:srgbClr val="0080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26668" name="椭圆 27733"/>
            <p:cNvSpPr>
              <a:spLocks noChangeArrowheads="1"/>
            </p:cNvSpPr>
            <p:nvPr/>
          </p:nvSpPr>
          <p:spPr bwMode="auto">
            <a:xfrm>
              <a:off x="612" y="1071"/>
              <a:ext cx="1360" cy="1361"/>
            </a:xfrm>
            <a:prstGeom prst="ellipse">
              <a:avLst/>
            </a:prstGeom>
            <a:noFill/>
            <a:ln w="19050">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26669" name="椭圆 27734"/>
            <p:cNvSpPr>
              <a:spLocks noChangeArrowheads="1"/>
            </p:cNvSpPr>
            <p:nvPr/>
          </p:nvSpPr>
          <p:spPr bwMode="auto">
            <a:xfrm>
              <a:off x="724" y="1185"/>
              <a:ext cx="1134" cy="1134"/>
            </a:xfrm>
            <a:prstGeom prst="ellipse">
              <a:avLst/>
            </a:prstGeom>
            <a:noFill/>
            <a:ln w="19050">
              <a:solidFill>
                <a:srgbClr val="993366"/>
              </a:solidFill>
              <a:prstDash val="dash"/>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26670" name="直接连接符 27735"/>
            <p:cNvSpPr>
              <a:spLocks noChangeShapeType="1"/>
            </p:cNvSpPr>
            <p:nvPr/>
          </p:nvSpPr>
          <p:spPr bwMode="auto">
            <a:xfrm>
              <a:off x="1292" y="663"/>
              <a:ext cx="0" cy="2041"/>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26671" name="文本框 27736"/>
            <p:cNvSpPr txBox="1">
              <a:spLocks noChangeArrowheads="1"/>
            </p:cNvSpPr>
            <p:nvPr/>
          </p:nvSpPr>
          <p:spPr bwMode="auto">
            <a:xfrm>
              <a:off x="1338" y="527"/>
              <a:ext cx="71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algn="ctr" eaLnBrk="1" hangingPunct="1"/>
              <a:r>
                <a:rPr lang="en-US" altLang="zh-CN" sz="2800" b="1" i="1">
                  <a:latin typeface="Times New Roman" pitchFamily="18" charset="0"/>
                </a:rPr>
                <a:t>x, v, a </a:t>
              </a:r>
            </a:p>
          </p:txBody>
        </p:sp>
        <p:sp>
          <p:nvSpPr>
            <p:cNvPr id="26672" name="直接连接符 27737"/>
            <p:cNvSpPr>
              <a:spLocks noChangeShapeType="1"/>
            </p:cNvSpPr>
            <p:nvPr/>
          </p:nvSpPr>
          <p:spPr bwMode="auto">
            <a:xfrm flipH="1">
              <a:off x="521" y="1752"/>
              <a:ext cx="2087" cy="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73" name="文本框 27738"/>
            <p:cNvSpPr txBox="1">
              <a:spLocks noChangeArrowheads="1"/>
            </p:cNvSpPr>
            <p:nvPr/>
          </p:nvSpPr>
          <p:spPr bwMode="auto">
            <a:xfrm>
              <a:off x="1066" y="1706"/>
              <a:ext cx="33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algn="ctr" eaLnBrk="1" hangingPunct="1"/>
              <a:r>
                <a:rPr lang="en-US" altLang="zh-CN" sz="2800" b="1" i="1">
                  <a:latin typeface="Times New Roman" pitchFamily="18" charset="0"/>
                </a:rPr>
                <a:t>O </a:t>
              </a:r>
            </a:p>
          </p:txBody>
        </p:sp>
        <p:sp>
          <p:nvSpPr>
            <p:cNvPr id="26674" name="直接连接符 27739"/>
            <p:cNvSpPr>
              <a:spLocks noChangeShapeType="1"/>
            </p:cNvSpPr>
            <p:nvPr/>
          </p:nvSpPr>
          <p:spPr bwMode="auto">
            <a:xfrm flipV="1">
              <a:off x="1292" y="1298"/>
              <a:ext cx="0" cy="454"/>
            </a:xfrm>
            <a:prstGeom prst="line">
              <a:avLst/>
            </a:prstGeom>
            <a:noFill/>
            <a:ln w="28575">
              <a:solidFill>
                <a:srgbClr val="0080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6675" name="直接连接符 27740"/>
            <p:cNvSpPr>
              <a:spLocks noChangeShapeType="1"/>
            </p:cNvSpPr>
            <p:nvPr/>
          </p:nvSpPr>
          <p:spPr bwMode="auto">
            <a:xfrm>
              <a:off x="1292" y="1752"/>
              <a:ext cx="0" cy="680"/>
            </a:xfrm>
            <a:prstGeom prst="line">
              <a:avLst/>
            </a:prstGeom>
            <a:noFill/>
            <a:ln w="28575">
              <a:solidFill>
                <a:srgbClr val="0000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6676" name="直接连接符 27741"/>
            <p:cNvSpPr>
              <a:spLocks noChangeShapeType="1"/>
            </p:cNvSpPr>
            <p:nvPr/>
          </p:nvSpPr>
          <p:spPr bwMode="auto">
            <a:xfrm flipH="1">
              <a:off x="703" y="1752"/>
              <a:ext cx="589" cy="0"/>
            </a:xfrm>
            <a:prstGeom prst="line">
              <a:avLst/>
            </a:prstGeom>
            <a:noFill/>
            <a:ln w="28575">
              <a:solidFill>
                <a:srgbClr val="993366"/>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6677" name="直接连接符 27742"/>
            <p:cNvSpPr>
              <a:spLocks noChangeShapeType="1"/>
            </p:cNvSpPr>
            <p:nvPr/>
          </p:nvSpPr>
          <p:spPr bwMode="auto">
            <a:xfrm flipH="1">
              <a:off x="1292" y="2432"/>
              <a:ext cx="1316" cy="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6678" name="对象 27743"/>
            <p:cNvGraphicFramePr>
              <a:graphicFrameLocks/>
            </p:cNvGraphicFramePr>
            <p:nvPr/>
          </p:nvGraphicFramePr>
          <p:xfrm>
            <a:off x="1338" y="1389"/>
            <a:ext cx="193" cy="241"/>
          </p:xfrm>
          <a:graphic>
            <a:graphicData uri="http://schemas.openxmlformats.org/presentationml/2006/ole">
              <mc:AlternateContent xmlns:mc="http://schemas.openxmlformats.org/markup-compatibility/2006">
                <mc:Choice xmlns:v="urn:schemas-microsoft-com:vml" Requires="v">
                  <p:oleObj spid="_x0000_s26884" r:id="rId11" imgW="152268" imgH="190335" progId="Equation.3">
                    <p:embed/>
                  </p:oleObj>
                </mc:Choice>
                <mc:Fallback>
                  <p:oleObj r:id="rId11" imgW="152268" imgH="190335" progId="Equation.3">
                    <p:embed/>
                    <p:pic>
                      <p:nvPicPr>
                        <p:cNvPr id="0" name="对象 27743"/>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38" y="1389"/>
                          <a:ext cx="193"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6679" name="对象 27744"/>
            <p:cNvGraphicFramePr>
              <a:graphicFrameLocks/>
            </p:cNvGraphicFramePr>
            <p:nvPr/>
          </p:nvGraphicFramePr>
          <p:xfrm>
            <a:off x="914" y="1487"/>
            <a:ext cx="322" cy="274"/>
          </p:xfrm>
          <a:graphic>
            <a:graphicData uri="http://schemas.openxmlformats.org/presentationml/2006/ole">
              <mc:AlternateContent xmlns:mc="http://schemas.openxmlformats.org/markup-compatibility/2006">
                <mc:Choice xmlns:v="urn:schemas-microsoft-com:vml" Requires="v">
                  <p:oleObj spid="_x0000_s26885" r:id="rId13" imgW="253670" imgH="215619" progId="Equation.3">
                    <p:embed/>
                  </p:oleObj>
                </mc:Choice>
                <mc:Fallback>
                  <p:oleObj r:id="rId13" imgW="253670" imgH="215619" progId="Equation.3">
                    <p:embed/>
                    <p:pic>
                      <p:nvPicPr>
                        <p:cNvPr id="0" name="对象 27744"/>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4" y="1487"/>
                          <a:ext cx="322"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6680" name="对象 27745"/>
            <p:cNvGraphicFramePr>
              <a:graphicFrameLocks/>
            </p:cNvGraphicFramePr>
            <p:nvPr/>
          </p:nvGraphicFramePr>
          <p:xfrm>
            <a:off x="1292" y="1888"/>
            <a:ext cx="311" cy="257"/>
          </p:xfrm>
          <a:graphic>
            <a:graphicData uri="http://schemas.openxmlformats.org/presentationml/2006/ole">
              <mc:AlternateContent xmlns:mc="http://schemas.openxmlformats.org/markup-compatibility/2006">
                <mc:Choice xmlns:v="urn:schemas-microsoft-com:vml" Requires="v">
                  <p:oleObj spid="_x0000_s26886" r:id="rId15" imgW="317225" imgH="203024" progId="Equation.3">
                    <p:embed/>
                  </p:oleObj>
                </mc:Choice>
                <mc:Fallback>
                  <p:oleObj r:id="rId15" imgW="317225" imgH="203024" progId="Equation.3">
                    <p:embed/>
                    <p:pic>
                      <p:nvPicPr>
                        <p:cNvPr id="0" name="对象 27745"/>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92" y="1888"/>
                          <a:ext cx="311"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6681" name="直接连接符 27746"/>
            <p:cNvSpPr>
              <a:spLocks noChangeShapeType="1"/>
            </p:cNvSpPr>
            <p:nvPr/>
          </p:nvSpPr>
          <p:spPr bwMode="auto">
            <a:xfrm>
              <a:off x="1292" y="1287"/>
              <a:ext cx="1316" cy="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82" name="任意多边形 27747"/>
            <p:cNvSpPr>
              <a:spLocks noChangeArrowheads="1"/>
            </p:cNvSpPr>
            <p:nvPr/>
          </p:nvSpPr>
          <p:spPr bwMode="auto">
            <a:xfrm rot="20193040" flipH="1">
              <a:off x="510" y="1616"/>
              <a:ext cx="400" cy="751"/>
            </a:xfrm>
            <a:custGeom>
              <a:avLst/>
              <a:gdLst>
                <a:gd name="T0" fmla="*/ 5 w 21600"/>
                <a:gd name="T1" fmla="*/ 0 h 32110"/>
                <a:gd name="T2" fmla="*/ 7 w 21600"/>
                <a:gd name="T3" fmla="*/ 9 h 32110"/>
                <a:gd name="T4" fmla="*/ 5 w 21600"/>
                <a:gd name="T5" fmla="*/ 18 h 32110"/>
                <a:gd name="T6" fmla="*/ 5 w 21600"/>
                <a:gd name="T7" fmla="*/ 0 h 32110"/>
                <a:gd name="T8" fmla="*/ 7 w 21600"/>
                <a:gd name="T9" fmla="*/ 9 h 32110"/>
                <a:gd name="T10" fmla="*/ 5 w 21600"/>
                <a:gd name="T11" fmla="*/ 18 h 32110"/>
                <a:gd name="T12" fmla="*/ 0 w 21600"/>
                <a:gd name="T13" fmla="*/ 9 h 321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32110" fill="none">
                  <a:moveTo>
                    <a:pt x="14207" y="0"/>
                  </a:moveTo>
                  <a:cubicBezTo>
                    <a:pt x="18738" y="3959"/>
                    <a:pt x="21600" y="9780"/>
                    <a:pt x="21600" y="16270"/>
                  </a:cubicBezTo>
                  <a:cubicBezTo>
                    <a:pt x="21600" y="22529"/>
                    <a:pt x="18938" y="28166"/>
                    <a:pt x="14685" y="32111"/>
                  </a:cubicBezTo>
                </a:path>
                <a:path w="21600" h="32110" stroke="0">
                  <a:moveTo>
                    <a:pt x="14207" y="0"/>
                  </a:moveTo>
                  <a:cubicBezTo>
                    <a:pt x="18738" y="3959"/>
                    <a:pt x="21600" y="9780"/>
                    <a:pt x="21600" y="16270"/>
                  </a:cubicBezTo>
                  <a:cubicBezTo>
                    <a:pt x="21600" y="22529"/>
                    <a:pt x="18938" y="28166"/>
                    <a:pt x="14685" y="32111"/>
                  </a:cubicBezTo>
                  <a:lnTo>
                    <a:pt x="0" y="16270"/>
                  </a:lnTo>
                  <a:lnTo>
                    <a:pt x="14207" y="0"/>
                  </a:lnTo>
                  <a:close/>
                </a:path>
              </a:pathLst>
            </a:custGeom>
            <a:noFill/>
            <a:ln w="190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683" name="文本框 27748"/>
            <p:cNvSpPr txBox="1">
              <a:spLocks noChangeArrowheads="1"/>
            </p:cNvSpPr>
            <p:nvPr/>
          </p:nvSpPr>
          <p:spPr bwMode="auto">
            <a:xfrm>
              <a:off x="281" y="2014"/>
              <a:ext cx="3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lang="en-US" altLang="zh-CN" sz="2800" b="1" i="1">
                  <a:solidFill>
                    <a:srgbClr val="FF3300"/>
                  </a:solidFill>
                  <a:latin typeface="Times New Roman" pitchFamily="18" charset="0"/>
                  <a:sym typeface="Symbol" pitchFamily="18" charset="2"/>
                </a:rPr>
                <a:t></a:t>
              </a:r>
            </a:p>
          </p:txBody>
        </p:sp>
      </p:grpSp>
      <p:grpSp>
        <p:nvGrpSpPr>
          <p:cNvPr id="26634" name="组合 27749"/>
          <p:cNvGrpSpPr>
            <a:grpSpLocks/>
          </p:cNvGrpSpPr>
          <p:nvPr/>
        </p:nvGrpSpPr>
        <p:grpSpPr bwMode="auto">
          <a:xfrm>
            <a:off x="3733800" y="2389188"/>
            <a:ext cx="4605338" cy="3295650"/>
            <a:chOff x="2365" y="527"/>
            <a:chExt cx="2901" cy="2076"/>
          </a:xfrm>
        </p:grpSpPr>
        <p:grpSp>
          <p:nvGrpSpPr>
            <p:cNvPr id="26639" name="组合 27750"/>
            <p:cNvGrpSpPr>
              <a:grpSpLocks/>
            </p:cNvGrpSpPr>
            <p:nvPr/>
          </p:nvGrpSpPr>
          <p:grpSpPr bwMode="auto">
            <a:xfrm>
              <a:off x="2608" y="1162"/>
              <a:ext cx="2432" cy="1134"/>
              <a:chOff x="3642" y="1705"/>
              <a:chExt cx="1699" cy="988"/>
            </a:xfrm>
          </p:grpSpPr>
          <p:sp>
            <p:nvSpPr>
              <p:cNvPr id="26663" name="任意多边形 27751"/>
              <p:cNvSpPr>
                <a:spLocks noChangeArrowheads="1"/>
              </p:cNvSpPr>
              <p:nvPr/>
            </p:nvSpPr>
            <p:spPr bwMode="auto">
              <a:xfrm flipV="1">
                <a:off x="4057" y="1705"/>
                <a:ext cx="452" cy="528"/>
              </a:xfrm>
              <a:custGeom>
                <a:avLst/>
                <a:gdLst>
                  <a:gd name="T0" fmla="*/ 0 w 574"/>
                  <a:gd name="T1" fmla="*/ 25 h 508"/>
                  <a:gd name="T2" fmla="*/ 63 w 574"/>
                  <a:gd name="T3" fmla="*/ 338 h 508"/>
                  <a:gd name="T4" fmla="*/ 139 w 574"/>
                  <a:gd name="T5" fmla="*/ 519 h 508"/>
                  <a:gd name="T6" fmla="*/ 194 w 574"/>
                  <a:gd name="T7" fmla="*/ 519 h 508"/>
                  <a:gd name="T8" fmla="*/ 266 w 574"/>
                  <a:gd name="T9" fmla="*/ 348 h 508"/>
                  <a:gd name="T10" fmla="*/ 356 w 574"/>
                  <a:gd name="T11" fmla="*/ 0 h 50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4" h="508">
                    <a:moveTo>
                      <a:pt x="0" y="23"/>
                    </a:moveTo>
                    <a:cubicBezTo>
                      <a:pt x="17" y="71"/>
                      <a:pt x="65" y="237"/>
                      <a:pt x="102" y="313"/>
                    </a:cubicBezTo>
                    <a:cubicBezTo>
                      <a:pt x="139" y="389"/>
                      <a:pt x="189" y="452"/>
                      <a:pt x="224" y="480"/>
                    </a:cubicBezTo>
                    <a:cubicBezTo>
                      <a:pt x="259" y="508"/>
                      <a:pt x="279" y="506"/>
                      <a:pt x="313" y="480"/>
                    </a:cubicBezTo>
                    <a:cubicBezTo>
                      <a:pt x="347" y="454"/>
                      <a:pt x="386" y="402"/>
                      <a:pt x="429" y="322"/>
                    </a:cubicBezTo>
                    <a:cubicBezTo>
                      <a:pt x="472" y="242"/>
                      <a:pt x="544" y="67"/>
                      <a:pt x="574" y="0"/>
                    </a:cubicBezTo>
                  </a:path>
                </a:pathLst>
              </a:custGeom>
              <a:noFill/>
              <a:ln w="28575">
                <a:solidFill>
                  <a:srgbClr val="9933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664" name="任意多边形 27752"/>
              <p:cNvSpPr>
                <a:spLocks noChangeArrowheads="1"/>
              </p:cNvSpPr>
              <p:nvPr/>
            </p:nvSpPr>
            <p:spPr bwMode="auto">
              <a:xfrm>
                <a:off x="4500" y="2207"/>
                <a:ext cx="426" cy="486"/>
              </a:xfrm>
              <a:custGeom>
                <a:avLst/>
                <a:gdLst>
                  <a:gd name="T0" fmla="*/ 0 w 541"/>
                  <a:gd name="T1" fmla="*/ 0 h 704"/>
                  <a:gd name="T2" fmla="*/ 83 w 541"/>
                  <a:gd name="T3" fmla="*/ 231 h 704"/>
                  <a:gd name="T4" fmla="*/ 143 w 541"/>
                  <a:gd name="T5" fmla="*/ 320 h 704"/>
                  <a:gd name="T6" fmla="*/ 198 w 541"/>
                  <a:gd name="T7" fmla="*/ 320 h 704"/>
                  <a:gd name="T8" fmla="*/ 257 w 541"/>
                  <a:gd name="T9" fmla="*/ 231 h 704"/>
                  <a:gd name="T10" fmla="*/ 335 w 541"/>
                  <a:gd name="T11" fmla="*/ 2 h 7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41" h="704">
                    <a:moveTo>
                      <a:pt x="0" y="0"/>
                    </a:moveTo>
                    <a:cubicBezTo>
                      <a:pt x="22" y="81"/>
                      <a:pt x="97" y="373"/>
                      <a:pt x="135" y="484"/>
                    </a:cubicBezTo>
                    <a:cubicBezTo>
                      <a:pt x="173" y="596"/>
                      <a:pt x="199" y="641"/>
                      <a:pt x="230" y="672"/>
                    </a:cubicBezTo>
                    <a:cubicBezTo>
                      <a:pt x="261" y="704"/>
                      <a:pt x="288" y="703"/>
                      <a:pt x="319" y="672"/>
                    </a:cubicBezTo>
                    <a:cubicBezTo>
                      <a:pt x="350" y="641"/>
                      <a:pt x="378" y="595"/>
                      <a:pt x="415" y="484"/>
                    </a:cubicBezTo>
                    <a:cubicBezTo>
                      <a:pt x="452" y="373"/>
                      <a:pt x="515" y="105"/>
                      <a:pt x="541" y="5"/>
                    </a:cubicBezTo>
                  </a:path>
                </a:pathLst>
              </a:custGeom>
              <a:noFill/>
              <a:ln w="28575">
                <a:solidFill>
                  <a:srgbClr val="9933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665" name="任意多边形 27753"/>
              <p:cNvSpPr>
                <a:spLocks noChangeArrowheads="1"/>
              </p:cNvSpPr>
              <p:nvPr/>
            </p:nvSpPr>
            <p:spPr bwMode="auto">
              <a:xfrm>
                <a:off x="4920" y="1705"/>
                <a:ext cx="421" cy="501"/>
              </a:xfrm>
              <a:custGeom>
                <a:avLst/>
                <a:gdLst>
                  <a:gd name="T0" fmla="*/ 0 w 535"/>
                  <a:gd name="T1" fmla="*/ 346 h 726"/>
                  <a:gd name="T2" fmla="*/ 75 w 535"/>
                  <a:gd name="T3" fmla="*/ 132 h 726"/>
                  <a:gd name="T4" fmla="*/ 138 w 535"/>
                  <a:gd name="T5" fmla="*/ 19 h 726"/>
                  <a:gd name="T6" fmla="*/ 194 w 535"/>
                  <a:gd name="T7" fmla="*/ 19 h 726"/>
                  <a:gd name="T8" fmla="*/ 263 w 535"/>
                  <a:gd name="T9" fmla="*/ 122 h 726"/>
                  <a:gd name="T10" fmla="*/ 284 w 535"/>
                  <a:gd name="T11" fmla="*/ 185 h 726"/>
                  <a:gd name="T12" fmla="*/ 331 w 535"/>
                  <a:gd name="T13" fmla="*/ 336 h 7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5" h="726">
                    <a:moveTo>
                      <a:pt x="0" y="726"/>
                    </a:moveTo>
                    <a:cubicBezTo>
                      <a:pt x="20" y="651"/>
                      <a:pt x="84" y="391"/>
                      <a:pt x="121" y="277"/>
                    </a:cubicBezTo>
                    <a:cubicBezTo>
                      <a:pt x="158" y="162"/>
                      <a:pt x="192" y="78"/>
                      <a:pt x="224" y="39"/>
                    </a:cubicBezTo>
                    <a:cubicBezTo>
                      <a:pt x="256" y="0"/>
                      <a:pt x="280" y="3"/>
                      <a:pt x="313" y="39"/>
                    </a:cubicBezTo>
                    <a:cubicBezTo>
                      <a:pt x="346" y="75"/>
                      <a:pt x="401" y="198"/>
                      <a:pt x="425" y="256"/>
                    </a:cubicBezTo>
                    <a:cubicBezTo>
                      <a:pt x="449" y="314"/>
                      <a:pt x="441" y="314"/>
                      <a:pt x="459" y="389"/>
                    </a:cubicBezTo>
                    <a:cubicBezTo>
                      <a:pt x="477" y="464"/>
                      <a:pt x="519" y="640"/>
                      <a:pt x="535" y="706"/>
                    </a:cubicBezTo>
                  </a:path>
                </a:pathLst>
              </a:custGeom>
              <a:noFill/>
              <a:ln w="28575">
                <a:solidFill>
                  <a:srgbClr val="9933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666" name="任意多边形 27754"/>
              <p:cNvSpPr>
                <a:spLocks noChangeArrowheads="1"/>
              </p:cNvSpPr>
              <p:nvPr/>
            </p:nvSpPr>
            <p:spPr bwMode="auto">
              <a:xfrm>
                <a:off x="3642" y="2200"/>
                <a:ext cx="425" cy="487"/>
              </a:xfrm>
              <a:custGeom>
                <a:avLst/>
                <a:gdLst>
                  <a:gd name="T0" fmla="*/ 0 w 541"/>
                  <a:gd name="T1" fmla="*/ 0 h 704"/>
                  <a:gd name="T2" fmla="*/ 83 w 541"/>
                  <a:gd name="T3" fmla="*/ 232 h 704"/>
                  <a:gd name="T4" fmla="*/ 142 w 541"/>
                  <a:gd name="T5" fmla="*/ 322 h 704"/>
                  <a:gd name="T6" fmla="*/ 197 w 541"/>
                  <a:gd name="T7" fmla="*/ 322 h 704"/>
                  <a:gd name="T8" fmla="*/ 256 w 541"/>
                  <a:gd name="T9" fmla="*/ 232 h 704"/>
                  <a:gd name="T10" fmla="*/ 334 w 541"/>
                  <a:gd name="T11" fmla="*/ 2 h 7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41" h="704">
                    <a:moveTo>
                      <a:pt x="0" y="0"/>
                    </a:moveTo>
                    <a:cubicBezTo>
                      <a:pt x="22" y="81"/>
                      <a:pt x="97" y="373"/>
                      <a:pt x="135" y="484"/>
                    </a:cubicBezTo>
                    <a:cubicBezTo>
                      <a:pt x="173" y="596"/>
                      <a:pt x="199" y="641"/>
                      <a:pt x="230" y="672"/>
                    </a:cubicBezTo>
                    <a:cubicBezTo>
                      <a:pt x="261" y="704"/>
                      <a:pt x="288" y="703"/>
                      <a:pt x="319" y="672"/>
                    </a:cubicBezTo>
                    <a:cubicBezTo>
                      <a:pt x="350" y="641"/>
                      <a:pt x="378" y="595"/>
                      <a:pt x="415" y="484"/>
                    </a:cubicBezTo>
                    <a:cubicBezTo>
                      <a:pt x="452" y="373"/>
                      <a:pt x="515" y="105"/>
                      <a:pt x="541" y="5"/>
                    </a:cubicBezTo>
                  </a:path>
                </a:pathLst>
              </a:custGeom>
              <a:noFill/>
              <a:ln w="28575">
                <a:solidFill>
                  <a:srgbClr val="9933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6640" name="组合 27755"/>
            <p:cNvGrpSpPr>
              <a:grpSpLocks/>
            </p:cNvGrpSpPr>
            <p:nvPr/>
          </p:nvGrpSpPr>
          <p:grpSpPr bwMode="auto">
            <a:xfrm>
              <a:off x="2665" y="1262"/>
              <a:ext cx="2037" cy="933"/>
              <a:chOff x="3640" y="527"/>
              <a:chExt cx="1455" cy="711"/>
            </a:xfrm>
          </p:grpSpPr>
          <p:sp>
            <p:nvSpPr>
              <p:cNvPr id="26659" name="任意多边形 27756"/>
              <p:cNvSpPr>
                <a:spLocks noChangeArrowheads="1"/>
              </p:cNvSpPr>
              <p:nvPr/>
            </p:nvSpPr>
            <p:spPr bwMode="auto">
              <a:xfrm>
                <a:off x="3837" y="860"/>
                <a:ext cx="442" cy="378"/>
              </a:xfrm>
              <a:custGeom>
                <a:avLst/>
                <a:gdLst>
                  <a:gd name="T0" fmla="*/ 0 w 574"/>
                  <a:gd name="T1" fmla="*/ 13 h 508"/>
                  <a:gd name="T2" fmla="*/ 61 w 574"/>
                  <a:gd name="T3" fmla="*/ 173 h 508"/>
                  <a:gd name="T4" fmla="*/ 132 w 574"/>
                  <a:gd name="T5" fmla="*/ 266 h 508"/>
                  <a:gd name="T6" fmla="*/ 186 w 574"/>
                  <a:gd name="T7" fmla="*/ 266 h 508"/>
                  <a:gd name="T8" fmla="*/ 254 w 574"/>
                  <a:gd name="T9" fmla="*/ 179 h 508"/>
                  <a:gd name="T10" fmla="*/ 340 w 574"/>
                  <a:gd name="T11" fmla="*/ 0 h 50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4" h="508">
                    <a:moveTo>
                      <a:pt x="0" y="23"/>
                    </a:moveTo>
                    <a:cubicBezTo>
                      <a:pt x="17" y="71"/>
                      <a:pt x="65" y="237"/>
                      <a:pt x="102" y="313"/>
                    </a:cubicBezTo>
                    <a:cubicBezTo>
                      <a:pt x="139" y="389"/>
                      <a:pt x="189" y="452"/>
                      <a:pt x="224" y="480"/>
                    </a:cubicBezTo>
                    <a:cubicBezTo>
                      <a:pt x="259" y="508"/>
                      <a:pt x="279" y="506"/>
                      <a:pt x="313" y="480"/>
                    </a:cubicBezTo>
                    <a:cubicBezTo>
                      <a:pt x="347" y="454"/>
                      <a:pt x="386" y="402"/>
                      <a:pt x="429" y="322"/>
                    </a:cubicBezTo>
                    <a:cubicBezTo>
                      <a:pt x="472" y="242"/>
                      <a:pt x="544" y="67"/>
                      <a:pt x="574" y="0"/>
                    </a:cubicBezTo>
                  </a:path>
                </a:pathLst>
              </a:custGeom>
              <a:noFill/>
              <a:ln w="2857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660" name="任意多边形 27757"/>
              <p:cNvSpPr>
                <a:spLocks noChangeArrowheads="1"/>
              </p:cNvSpPr>
              <p:nvPr/>
            </p:nvSpPr>
            <p:spPr bwMode="auto">
              <a:xfrm>
                <a:off x="4271" y="529"/>
                <a:ext cx="417" cy="348"/>
              </a:xfrm>
              <a:custGeom>
                <a:avLst/>
                <a:gdLst>
                  <a:gd name="T0" fmla="*/ 0 w 541"/>
                  <a:gd name="T1" fmla="*/ 259 h 468"/>
                  <a:gd name="T2" fmla="*/ 80 w 541"/>
                  <a:gd name="T3" fmla="*/ 81 h 468"/>
                  <a:gd name="T4" fmla="*/ 136 w 541"/>
                  <a:gd name="T5" fmla="*/ 12 h 468"/>
                  <a:gd name="T6" fmla="*/ 190 w 541"/>
                  <a:gd name="T7" fmla="*/ 12 h 468"/>
                  <a:gd name="T8" fmla="*/ 245 w 541"/>
                  <a:gd name="T9" fmla="*/ 81 h 468"/>
                  <a:gd name="T10" fmla="*/ 321 w 541"/>
                  <a:gd name="T11" fmla="*/ 257 h 46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41" h="468">
                    <a:moveTo>
                      <a:pt x="0" y="468"/>
                    </a:moveTo>
                    <a:cubicBezTo>
                      <a:pt x="22" y="414"/>
                      <a:pt x="97" y="220"/>
                      <a:pt x="135" y="146"/>
                    </a:cubicBezTo>
                    <a:cubicBezTo>
                      <a:pt x="173" y="72"/>
                      <a:pt x="199" y="42"/>
                      <a:pt x="230" y="21"/>
                    </a:cubicBezTo>
                    <a:cubicBezTo>
                      <a:pt x="261" y="0"/>
                      <a:pt x="288" y="0"/>
                      <a:pt x="319" y="21"/>
                    </a:cubicBezTo>
                    <a:cubicBezTo>
                      <a:pt x="350" y="42"/>
                      <a:pt x="376" y="72"/>
                      <a:pt x="413" y="146"/>
                    </a:cubicBezTo>
                    <a:cubicBezTo>
                      <a:pt x="450" y="220"/>
                      <a:pt x="514" y="399"/>
                      <a:pt x="541" y="465"/>
                    </a:cubicBezTo>
                  </a:path>
                </a:pathLst>
              </a:custGeom>
              <a:noFill/>
              <a:ln w="2857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661" name="任意多边形 27758"/>
              <p:cNvSpPr>
                <a:spLocks noChangeArrowheads="1"/>
              </p:cNvSpPr>
              <p:nvPr/>
            </p:nvSpPr>
            <p:spPr bwMode="auto">
              <a:xfrm>
                <a:off x="4683" y="878"/>
                <a:ext cx="412" cy="359"/>
              </a:xfrm>
              <a:custGeom>
                <a:avLst/>
                <a:gdLst>
                  <a:gd name="T0" fmla="*/ 0 w 535"/>
                  <a:gd name="T1" fmla="*/ 0 h 483"/>
                  <a:gd name="T2" fmla="*/ 72 w 535"/>
                  <a:gd name="T3" fmla="*/ 165 h 483"/>
                  <a:gd name="T4" fmla="*/ 133 w 535"/>
                  <a:gd name="T5" fmla="*/ 253 h 483"/>
                  <a:gd name="T6" fmla="*/ 186 w 535"/>
                  <a:gd name="T7" fmla="*/ 253 h 483"/>
                  <a:gd name="T8" fmla="*/ 245 w 535"/>
                  <a:gd name="T9" fmla="*/ 173 h 483"/>
                  <a:gd name="T10" fmla="*/ 317 w 535"/>
                  <a:gd name="T11" fmla="*/ 7 h 48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35" h="483">
                    <a:moveTo>
                      <a:pt x="0" y="0"/>
                    </a:moveTo>
                    <a:cubicBezTo>
                      <a:pt x="20" y="50"/>
                      <a:pt x="84" y="223"/>
                      <a:pt x="121" y="299"/>
                    </a:cubicBezTo>
                    <a:cubicBezTo>
                      <a:pt x="158" y="375"/>
                      <a:pt x="192" y="431"/>
                      <a:pt x="224" y="457"/>
                    </a:cubicBezTo>
                    <a:cubicBezTo>
                      <a:pt x="256" y="483"/>
                      <a:pt x="282" y="481"/>
                      <a:pt x="313" y="457"/>
                    </a:cubicBezTo>
                    <a:cubicBezTo>
                      <a:pt x="344" y="433"/>
                      <a:pt x="376" y="387"/>
                      <a:pt x="413" y="313"/>
                    </a:cubicBezTo>
                    <a:cubicBezTo>
                      <a:pt x="450" y="239"/>
                      <a:pt x="510" y="75"/>
                      <a:pt x="535" y="13"/>
                    </a:cubicBezTo>
                  </a:path>
                </a:pathLst>
              </a:custGeom>
              <a:noFill/>
              <a:ln w="2857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662" name="任意多边形 27759"/>
              <p:cNvSpPr>
                <a:spLocks noChangeArrowheads="1"/>
              </p:cNvSpPr>
              <p:nvPr/>
            </p:nvSpPr>
            <p:spPr bwMode="auto">
              <a:xfrm rot="-410071">
                <a:off x="3640" y="527"/>
                <a:ext cx="192" cy="576"/>
              </a:xfrm>
              <a:custGeom>
                <a:avLst/>
                <a:gdLst>
                  <a:gd name="T0" fmla="*/ 0 w 20669"/>
                  <a:gd name="T1" fmla="*/ 0 h 21600"/>
                  <a:gd name="T2" fmla="*/ 2 w 20669"/>
                  <a:gd name="T3" fmla="*/ 11 h 21600"/>
                  <a:gd name="T4" fmla="*/ 0 w 20669"/>
                  <a:gd name="T5" fmla="*/ 0 h 21600"/>
                  <a:gd name="T6" fmla="*/ 2 w 20669"/>
                  <a:gd name="T7" fmla="*/ 11 h 21600"/>
                  <a:gd name="T8" fmla="*/ 0 w 20669"/>
                  <a:gd name="T9" fmla="*/ 15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669" h="21600" fill="none">
                    <a:moveTo>
                      <a:pt x="0" y="0"/>
                    </a:moveTo>
                    <a:cubicBezTo>
                      <a:pt x="9745" y="0"/>
                      <a:pt x="17983" y="6453"/>
                      <a:pt x="20671" y="15315"/>
                    </a:cubicBezTo>
                  </a:path>
                  <a:path w="20669" h="21600" stroke="0">
                    <a:moveTo>
                      <a:pt x="0" y="0"/>
                    </a:moveTo>
                    <a:cubicBezTo>
                      <a:pt x="9745" y="0"/>
                      <a:pt x="17983" y="6453"/>
                      <a:pt x="20671" y="15315"/>
                    </a:cubicBezTo>
                    <a:lnTo>
                      <a:pt x="0" y="21600"/>
                    </a:lnTo>
                    <a:lnTo>
                      <a:pt x="0" y="0"/>
                    </a:lnTo>
                    <a:close/>
                  </a:path>
                </a:pathLst>
              </a:custGeom>
              <a:noFill/>
              <a:ln w="2857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6641" name="直接连接符 27760"/>
            <p:cNvSpPr>
              <a:spLocks noChangeShapeType="1"/>
            </p:cNvSpPr>
            <p:nvPr/>
          </p:nvSpPr>
          <p:spPr bwMode="auto">
            <a:xfrm>
              <a:off x="2608" y="1738"/>
              <a:ext cx="2587"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642" name="任意多边形 27761"/>
            <p:cNvSpPr>
              <a:spLocks noChangeArrowheads="1"/>
            </p:cNvSpPr>
            <p:nvPr/>
          </p:nvSpPr>
          <p:spPr bwMode="auto">
            <a:xfrm flipV="1">
              <a:off x="2934" y="1047"/>
              <a:ext cx="622" cy="748"/>
            </a:xfrm>
            <a:custGeom>
              <a:avLst/>
              <a:gdLst>
                <a:gd name="T0" fmla="*/ 0 w 574"/>
                <a:gd name="T1" fmla="*/ 50 h 508"/>
                <a:gd name="T2" fmla="*/ 120 w 574"/>
                <a:gd name="T3" fmla="*/ 679 h 508"/>
                <a:gd name="T4" fmla="*/ 263 w 574"/>
                <a:gd name="T5" fmla="*/ 1041 h 508"/>
                <a:gd name="T6" fmla="*/ 367 w 574"/>
                <a:gd name="T7" fmla="*/ 1041 h 508"/>
                <a:gd name="T8" fmla="*/ 504 w 574"/>
                <a:gd name="T9" fmla="*/ 698 h 508"/>
                <a:gd name="T10" fmla="*/ 674 w 574"/>
                <a:gd name="T11" fmla="*/ 0 h 50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4" h="508">
                  <a:moveTo>
                    <a:pt x="0" y="23"/>
                  </a:moveTo>
                  <a:cubicBezTo>
                    <a:pt x="17" y="71"/>
                    <a:pt x="65" y="237"/>
                    <a:pt x="102" y="313"/>
                  </a:cubicBezTo>
                  <a:cubicBezTo>
                    <a:pt x="139" y="389"/>
                    <a:pt x="189" y="452"/>
                    <a:pt x="224" y="480"/>
                  </a:cubicBezTo>
                  <a:cubicBezTo>
                    <a:pt x="259" y="508"/>
                    <a:pt x="279" y="506"/>
                    <a:pt x="313" y="480"/>
                  </a:cubicBezTo>
                  <a:cubicBezTo>
                    <a:pt x="347" y="454"/>
                    <a:pt x="386" y="402"/>
                    <a:pt x="429" y="322"/>
                  </a:cubicBezTo>
                  <a:cubicBezTo>
                    <a:pt x="472" y="242"/>
                    <a:pt x="544" y="67"/>
                    <a:pt x="574" y="0"/>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643" name="任意多边形 27762"/>
            <p:cNvSpPr>
              <a:spLocks noChangeArrowheads="1"/>
            </p:cNvSpPr>
            <p:nvPr/>
          </p:nvSpPr>
          <p:spPr bwMode="auto">
            <a:xfrm flipV="1">
              <a:off x="3544" y="1762"/>
              <a:ext cx="586" cy="690"/>
            </a:xfrm>
            <a:custGeom>
              <a:avLst/>
              <a:gdLst>
                <a:gd name="T0" fmla="*/ 0 w 541"/>
                <a:gd name="T1" fmla="*/ 1017 h 468"/>
                <a:gd name="T2" fmla="*/ 158 w 541"/>
                <a:gd name="T3" fmla="*/ 317 h 468"/>
                <a:gd name="T4" fmla="*/ 270 w 541"/>
                <a:gd name="T5" fmla="*/ 46 h 468"/>
                <a:gd name="T6" fmla="*/ 375 w 541"/>
                <a:gd name="T7" fmla="*/ 46 h 468"/>
                <a:gd name="T8" fmla="*/ 484 w 541"/>
                <a:gd name="T9" fmla="*/ 317 h 468"/>
                <a:gd name="T10" fmla="*/ 635 w 541"/>
                <a:gd name="T11" fmla="*/ 1011 h 46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41" h="468">
                  <a:moveTo>
                    <a:pt x="0" y="468"/>
                  </a:moveTo>
                  <a:cubicBezTo>
                    <a:pt x="22" y="414"/>
                    <a:pt x="97" y="220"/>
                    <a:pt x="135" y="146"/>
                  </a:cubicBezTo>
                  <a:cubicBezTo>
                    <a:pt x="173" y="72"/>
                    <a:pt x="199" y="42"/>
                    <a:pt x="230" y="21"/>
                  </a:cubicBezTo>
                  <a:cubicBezTo>
                    <a:pt x="261" y="0"/>
                    <a:pt x="288" y="0"/>
                    <a:pt x="319" y="21"/>
                  </a:cubicBezTo>
                  <a:cubicBezTo>
                    <a:pt x="350" y="42"/>
                    <a:pt x="376" y="72"/>
                    <a:pt x="413" y="146"/>
                  </a:cubicBezTo>
                  <a:cubicBezTo>
                    <a:pt x="450" y="220"/>
                    <a:pt x="514" y="399"/>
                    <a:pt x="541" y="465"/>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644" name="任意多边形 27763"/>
            <p:cNvSpPr>
              <a:spLocks noChangeArrowheads="1"/>
            </p:cNvSpPr>
            <p:nvPr/>
          </p:nvSpPr>
          <p:spPr bwMode="auto">
            <a:xfrm flipV="1">
              <a:off x="4122" y="1050"/>
              <a:ext cx="580" cy="712"/>
            </a:xfrm>
            <a:custGeom>
              <a:avLst/>
              <a:gdLst>
                <a:gd name="T0" fmla="*/ 0 w 535"/>
                <a:gd name="T1" fmla="*/ 0 h 483"/>
                <a:gd name="T2" fmla="*/ 142 w 535"/>
                <a:gd name="T3" fmla="*/ 650 h 483"/>
                <a:gd name="T4" fmla="*/ 263 w 535"/>
                <a:gd name="T5" fmla="*/ 994 h 483"/>
                <a:gd name="T6" fmla="*/ 368 w 535"/>
                <a:gd name="T7" fmla="*/ 994 h 483"/>
                <a:gd name="T8" fmla="*/ 486 w 535"/>
                <a:gd name="T9" fmla="*/ 680 h 483"/>
                <a:gd name="T10" fmla="*/ 629 w 535"/>
                <a:gd name="T11" fmla="*/ 28 h 48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35" h="483">
                  <a:moveTo>
                    <a:pt x="0" y="0"/>
                  </a:moveTo>
                  <a:cubicBezTo>
                    <a:pt x="20" y="50"/>
                    <a:pt x="84" y="223"/>
                    <a:pt x="121" y="299"/>
                  </a:cubicBezTo>
                  <a:cubicBezTo>
                    <a:pt x="158" y="375"/>
                    <a:pt x="192" y="431"/>
                    <a:pt x="224" y="457"/>
                  </a:cubicBezTo>
                  <a:cubicBezTo>
                    <a:pt x="256" y="483"/>
                    <a:pt x="282" y="481"/>
                    <a:pt x="313" y="457"/>
                  </a:cubicBezTo>
                  <a:cubicBezTo>
                    <a:pt x="344" y="433"/>
                    <a:pt x="376" y="387"/>
                    <a:pt x="413" y="313"/>
                  </a:cubicBezTo>
                  <a:cubicBezTo>
                    <a:pt x="450" y="239"/>
                    <a:pt x="510" y="75"/>
                    <a:pt x="535" y="13"/>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645" name="任意多边形 27764"/>
            <p:cNvSpPr>
              <a:spLocks noChangeArrowheads="1"/>
            </p:cNvSpPr>
            <p:nvPr/>
          </p:nvSpPr>
          <p:spPr bwMode="auto">
            <a:xfrm rot="410071" flipV="1">
              <a:off x="2650" y="1589"/>
              <a:ext cx="260" cy="862"/>
            </a:xfrm>
            <a:custGeom>
              <a:avLst/>
              <a:gdLst>
                <a:gd name="T0" fmla="*/ 0 w 21310"/>
                <a:gd name="T1" fmla="*/ 0 h 21569"/>
                <a:gd name="T2" fmla="*/ 3 w 21310"/>
                <a:gd name="T3" fmla="*/ 29 h 21569"/>
                <a:gd name="T4" fmla="*/ 0 w 21310"/>
                <a:gd name="T5" fmla="*/ 0 h 21569"/>
                <a:gd name="T6" fmla="*/ 3 w 21310"/>
                <a:gd name="T7" fmla="*/ 29 h 21569"/>
                <a:gd name="T8" fmla="*/ 0 w 21310"/>
                <a:gd name="T9" fmla="*/ 34 h 215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310" h="21569" fill="none">
                  <a:moveTo>
                    <a:pt x="1152" y="0"/>
                  </a:moveTo>
                  <a:cubicBezTo>
                    <a:pt x="11362" y="538"/>
                    <a:pt x="19689" y="8160"/>
                    <a:pt x="21312" y="18032"/>
                  </a:cubicBezTo>
                </a:path>
                <a:path w="21310" h="21569" stroke="0">
                  <a:moveTo>
                    <a:pt x="1152" y="0"/>
                  </a:moveTo>
                  <a:cubicBezTo>
                    <a:pt x="11362" y="538"/>
                    <a:pt x="19689" y="8160"/>
                    <a:pt x="21312" y="18032"/>
                  </a:cubicBezTo>
                  <a:lnTo>
                    <a:pt x="0" y="21569"/>
                  </a:lnTo>
                  <a:lnTo>
                    <a:pt x="1152" y="0"/>
                  </a:lnTo>
                  <a:close/>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646" name="任意多边形 27765"/>
            <p:cNvSpPr>
              <a:spLocks noChangeArrowheads="1"/>
            </p:cNvSpPr>
            <p:nvPr/>
          </p:nvSpPr>
          <p:spPr bwMode="auto">
            <a:xfrm rot="11752278" flipV="1">
              <a:off x="4755" y="1261"/>
              <a:ext cx="306" cy="550"/>
            </a:xfrm>
            <a:custGeom>
              <a:avLst/>
              <a:gdLst>
                <a:gd name="T0" fmla="*/ 2 w 21600"/>
                <a:gd name="T1" fmla="*/ 0 h 23155"/>
                <a:gd name="T2" fmla="*/ 4 w 21600"/>
                <a:gd name="T3" fmla="*/ 11 h 23155"/>
                <a:gd name="T4" fmla="*/ 4 w 21600"/>
                <a:gd name="T5" fmla="*/ 13 h 23155"/>
                <a:gd name="T6" fmla="*/ 2 w 21600"/>
                <a:gd name="T7" fmla="*/ 0 h 23155"/>
                <a:gd name="T8" fmla="*/ 4 w 21600"/>
                <a:gd name="T9" fmla="*/ 11 h 23155"/>
                <a:gd name="T10" fmla="*/ 4 w 21600"/>
                <a:gd name="T11" fmla="*/ 13 h 23155"/>
                <a:gd name="T12" fmla="*/ 0 w 21600"/>
                <a:gd name="T13" fmla="*/ 11 h 2315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3155" fill="none">
                  <a:moveTo>
                    <a:pt x="8011" y="0"/>
                  </a:moveTo>
                  <a:cubicBezTo>
                    <a:pt x="15978" y="3181"/>
                    <a:pt x="21600" y="10963"/>
                    <a:pt x="21600" y="20059"/>
                  </a:cubicBezTo>
                  <a:cubicBezTo>
                    <a:pt x="21600" y="21114"/>
                    <a:pt x="21524" y="22151"/>
                    <a:pt x="21379" y="23158"/>
                  </a:cubicBezTo>
                </a:path>
                <a:path w="21600" h="23155" stroke="0">
                  <a:moveTo>
                    <a:pt x="8011" y="0"/>
                  </a:moveTo>
                  <a:cubicBezTo>
                    <a:pt x="15978" y="3181"/>
                    <a:pt x="21600" y="10963"/>
                    <a:pt x="21600" y="20059"/>
                  </a:cubicBezTo>
                  <a:cubicBezTo>
                    <a:pt x="21600" y="21114"/>
                    <a:pt x="21524" y="22151"/>
                    <a:pt x="21379" y="23158"/>
                  </a:cubicBezTo>
                  <a:lnTo>
                    <a:pt x="0" y="20059"/>
                  </a:lnTo>
                  <a:lnTo>
                    <a:pt x="8011" y="0"/>
                  </a:lnTo>
                  <a:close/>
                </a:path>
              </a:pathLst>
            </a:custGeom>
            <a:noFill/>
            <a:ln w="28575">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647" name="直接连接符 27766"/>
            <p:cNvSpPr>
              <a:spLocks noChangeShapeType="1"/>
            </p:cNvSpPr>
            <p:nvPr/>
          </p:nvSpPr>
          <p:spPr bwMode="auto">
            <a:xfrm>
              <a:off x="2916" y="2452"/>
              <a:ext cx="0" cy="11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48" name="直接连接符 27767"/>
            <p:cNvSpPr>
              <a:spLocks noChangeShapeType="1"/>
            </p:cNvSpPr>
            <p:nvPr/>
          </p:nvSpPr>
          <p:spPr bwMode="auto">
            <a:xfrm>
              <a:off x="4148" y="2452"/>
              <a:ext cx="0" cy="11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49" name="直接连接符 27768"/>
            <p:cNvSpPr>
              <a:spLocks noChangeShapeType="1"/>
            </p:cNvSpPr>
            <p:nvPr/>
          </p:nvSpPr>
          <p:spPr bwMode="auto">
            <a:xfrm>
              <a:off x="2916" y="2511"/>
              <a:ext cx="1232"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650" name="任意多边形 27769"/>
            <p:cNvSpPr>
              <a:spLocks noChangeArrowheads="1"/>
            </p:cNvSpPr>
            <p:nvPr/>
          </p:nvSpPr>
          <p:spPr bwMode="auto">
            <a:xfrm rot="-410071" flipH="1" flipV="1">
              <a:off x="4750" y="1590"/>
              <a:ext cx="261" cy="862"/>
            </a:xfrm>
            <a:custGeom>
              <a:avLst/>
              <a:gdLst>
                <a:gd name="T0" fmla="*/ 0 w 21310"/>
                <a:gd name="T1" fmla="*/ 0 h 21569"/>
                <a:gd name="T2" fmla="*/ 3 w 21310"/>
                <a:gd name="T3" fmla="*/ 29 h 21569"/>
                <a:gd name="T4" fmla="*/ 0 w 21310"/>
                <a:gd name="T5" fmla="*/ 0 h 21569"/>
                <a:gd name="T6" fmla="*/ 3 w 21310"/>
                <a:gd name="T7" fmla="*/ 29 h 21569"/>
                <a:gd name="T8" fmla="*/ 0 w 21310"/>
                <a:gd name="T9" fmla="*/ 34 h 215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310" h="21569" fill="none">
                  <a:moveTo>
                    <a:pt x="1152" y="0"/>
                  </a:moveTo>
                  <a:cubicBezTo>
                    <a:pt x="11362" y="538"/>
                    <a:pt x="19689" y="8160"/>
                    <a:pt x="21312" y="18032"/>
                  </a:cubicBezTo>
                </a:path>
                <a:path w="21310" h="21569" stroke="0">
                  <a:moveTo>
                    <a:pt x="1152" y="0"/>
                  </a:moveTo>
                  <a:cubicBezTo>
                    <a:pt x="11362" y="538"/>
                    <a:pt x="19689" y="8160"/>
                    <a:pt x="21312" y="18032"/>
                  </a:cubicBezTo>
                  <a:lnTo>
                    <a:pt x="0" y="21569"/>
                  </a:lnTo>
                  <a:lnTo>
                    <a:pt x="1152" y="0"/>
                  </a:lnTo>
                  <a:close/>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651" name="文本框 27770"/>
            <p:cNvSpPr txBox="1">
              <a:spLocks noChangeArrowheads="1"/>
            </p:cNvSpPr>
            <p:nvPr/>
          </p:nvSpPr>
          <p:spPr bwMode="auto">
            <a:xfrm>
              <a:off x="2510" y="527"/>
              <a:ext cx="71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algn="ctr" eaLnBrk="1" hangingPunct="1"/>
              <a:r>
                <a:rPr lang="en-US" altLang="zh-CN" sz="2800" b="1" i="1">
                  <a:latin typeface="Times New Roman" pitchFamily="18" charset="0"/>
                </a:rPr>
                <a:t>x, v, a </a:t>
              </a:r>
            </a:p>
          </p:txBody>
        </p:sp>
        <p:sp>
          <p:nvSpPr>
            <p:cNvPr id="26652" name="文本框 27771"/>
            <p:cNvSpPr txBox="1">
              <a:spLocks noChangeArrowheads="1"/>
            </p:cNvSpPr>
            <p:nvPr/>
          </p:nvSpPr>
          <p:spPr bwMode="auto">
            <a:xfrm>
              <a:off x="3183" y="73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algn="ctr" eaLnBrk="1" hangingPunct="1"/>
              <a:r>
                <a:rPr lang="en-US" altLang="zh-CN" sz="2800" b="1" i="1">
                  <a:latin typeface="Times New Roman" pitchFamily="18" charset="0"/>
                </a:rPr>
                <a:t>a</a:t>
              </a:r>
            </a:p>
          </p:txBody>
        </p:sp>
        <p:sp>
          <p:nvSpPr>
            <p:cNvPr id="26653" name="文本框 27772"/>
            <p:cNvSpPr txBox="1">
              <a:spLocks noChangeArrowheads="1"/>
            </p:cNvSpPr>
            <p:nvPr/>
          </p:nvSpPr>
          <p:spPr bwMode="auto">
            <a:xfrm>
              <a:off x="3473" y="839"/>
              <a:ext cx="2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algn="ctr" eaLnBrk="1" hangingPunct="1"/>
              <a:r>
                <a:rPr lang="en-US" altLang="zh-CN" sz="2800" b="1" i="1">
                  <a:latin typeface="Times New Roman" pitchFamily="18" charset="0"/>
                </a:rPr>
                <a:t>v</a:t>
              </a:r>
            </a:p>
          </p:txBody>
        </p:sp>
        <p:sp>
          <p:nvSpPr>
            <p:cNvPr id="26654" name="文本框 27773"/>
            <p:cNvSpPr txBox="1">
              <a:spLocks noChangeArrowheads="1"/>
            </p:cNvSpPr>
            <p:nvPr/>
          </p:nvSpPr>
          <p:spPr bwMode="auto">
            <a:xfrm>
              <a:off x="3799" y="96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algn="ctr" eaLnBrk="1" hangingPunct="1"/>
              <a:r>
                <a:rPr lang="en-US" altLang="zh-CN" sz="2800" b="1" i="1">
                  <a:latin typeface="Times New Roman" pitchFamily="18" charset="0"/>
                </a:rPr>
                <a:t>x</a:t>
              </a:r>
            </a:p>
          </p:txBody>
        </p:sp>
        <p:sp>
          <p:nvSpPr>
            <p:cNvPr id="26655" name="文本框 27774"/>
            <p:cNvSpPr txBox="1">
              <a:spLocks noChangeArrowheads="1"/>
            </p:cNvSpPr>
            <p:nvPr/>
          </p:nvSpPr>
          <p:spPr bwMode="auto">
            <a:xfrm>
              <a:off x="3281" y="2209"/>
              <a:ext cx="3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algn="ctr" eaLnBrk="1" hangingPunct="1"/>
              <a:r>
                <a:rPr lang="en-US" altLang="zh-CN" sz="2800" b="1" i="1">
                  <a:latin typeface="Times New Roman" pitchFamily="18" charset="0"/>
                </a:rPr>
                <a:t> T </a:t>
              </a:r>
            </a:p>
          </p:txBody>
        </p:sp>
        <p:sp>
          <p:nvSpPr>
            <p:cNvPr id="26656" name="文本框 27775"/>
            <p:cNvSpPr txBox="1">
              <a:spLocks noChangeArrowheads="1"/>
            </p:cNvSpPr>
            <p:nvPr/>
          </p:nvSpPr>
          <p:spPr bwMode="auto">
            <a:xfrm>
              <a:off x="2365" y="1697"/>
              <a:ext cx="33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algn="ctr" eaLnBrk="1" hangingPunct="1"/>
              <a:r>
                <a:rPr lang="en-US" altLang="zh-CN" sz="2800" b="1" i="1">
                  <a:latin typeface="Times New Roman" pitchFamily="18" charset="0"/>
                </a:rPr>
                <a:t>O </a:t>
              </a:r>
            </a:p>
          </p:txBody>
        </p:sp>
        <p:sp>
          <p:nvSpPr>
            <p:cNvPr id="26657" name="文本框 27776"/>
            <p:cNvSpPr txBox="1">
              <a:spLocks noChangeArrowheads="1"/>
            </p:cNvSpPr>
            <p:nvPr/>
          </p:nvSpPr>
          <p:spPr bwMode="auto">
            <a:xfrm>
              <a:off x="5088" y="1661"/>
              <a:ext cx="1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algn="ctr" eaLnBrk="1" hangingPunct="1"/>
              <a:r>
                <a:rPr lang="en-US" altLang="zh-CN" sz="2800" b="1" i="1">
                  <a:latin typeface="Times New Roman" pitchFamily="18" charset="0"/>
                </a:rPr>
                <a:t>t</a:t>
              </a:r>
            </a:p>
          </p:txBody>
        </p:sp>
        <p:sp>
          <p:nvSpPr>
            <p:cNvPr id="26658" name="直接连接符 27777"/>
            <p:cNvSpPr>
              <a:spLocks noChangeShapeType="1"/>
            </p:cNvSpPr>
            <p:nvPr/>
          </p:nvSpPr>
          <p:spPr bwMode="auto">
            <a:xfrm flipV="1">
              <a:off x="2608" y="786"/>
              <a:ext cx="0" cy="181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6635" name="文本框 27778"/>
          <p:cNvSpPr txBox="1">
            <a:spLocks noChangeArrowheads="1"/>
          </p:cNvSpPr>
          <p:nvPr/>
        </p:nvSpPr>
        <p:spPr bwMode="auto">
          <a:xfrm>
            <a:off x="1143000" y="3608388"/>
            <a:ext cx="647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b="1">
                <a:latin typeface="宋体" pitchFamily="2" charset="-122"/>
              </a:rPr>
              <a:t>Ⅰ</a:t>
            </a:r>
          </a:p>
        </p:txBody>
      </p:sp>
      <p:sp>
        <p:nvSpPr>
          <p:cNvPr id="26636" name="文本框 27779"/>
          <p:cNvSpPr txBox="1">
            <a:spLocks noChangeArrowheads="1"/>
          </p:cNvSpPr>
          <p:nvPr/>
        </p:nvSpPr>
        <p:spPr bwMode="auto">
          <a:xfrm>
            <a:off x="2438400" y="4598988"/>
            <a:ext cx="647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b="1">
                <a:latin typeface="宋体" pitchFamily="2" charset="-122"/>
              </a:rPr>
              <a:t>Ⅲ</a:t>
            </a:r>
          </a:p>
        </p:txBody>
      </p:sp>
      <p:sp>
        <p:nvSpPr>
          <p:cNvPr id="26637" name="文本框 27780"/>
          <p:cNvSpPr txBox="1">
            <a:spLocks noChangeArrowheads="1"/>
          </p:cNvSpPr>
          <p:nvPr/>
        </p:nvSpPr>
        <p:spPr bwMode="auto">
          <a:xfrm>
            <a:off x="990600" y="4598988"/>
            <a:ext cx="647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b="1">
                <a:latin typeface="宋体" pitchFamily="2" charset="-122"/>
              </a:rPr>
              <a:t>Ⅱ</a:t>
            </a:r>
          </a:p>
        </p:txBody>
      </p:sp>
      <p:sp>
        <p:nvSpPr>
          <p:cNvPr id="26638" name="文本框 27781"/>
          <p:cNvSpPr txBox="1">
            <a:spLocks noChangeArrowheads="1"/>
          </p:cNvSpPr>
          <p:nvPr/>
        </p:nvSpPr>
        <p:spPr bwMode="auto">
          <a:xfrm>
            <a:off x="2286000" y="3684588"/>
            <a:ext cx="647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b="1">
                <a:latin typeface="宋体" pitchFamily="2" charset="-122"/>
              </a:rPr>
              <a:t>Ⅳ</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直接连接符 28675"/>
          <p:cNvSpPr>
            <a:spLocks noChangeShapeType="1"/>
          </p:cNvSpPr>
          <p:nvPr/>
        </p:nvSpPr>
        <p:spPr bwMode="auto">
          <a:xfrm>
            <a:off x="2133600" y="2438400"/>
            <a:ext cx="4191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22" name="直接连接符 28676"/>
          <p:cNvSpPr>
            <a:spLocks noChangeShapeType="1"/>
          </p:cNvSpPr>
          <p:nvPr/>
        </p:nvSpPr>
        <p:spPr bwMode="auto">
          <a:xfrm flipV="1">
            <a:off x="2133600" y="990600"/>
            <a:ext cx="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23" name="椭圆 28677"/>
          <p:cNvSpPr>
            <a:spLocks noChangeArrowheads="1"/>
          </p:cNvSpPr>
          <p:nvPr/>
        </p:nvSpPr>
        <p:spPr bwMode="auto">
          <a:xfrm>
            <a:off x="685800" y="1752600"/>
            <a:ext cx="1295400" cy="1295400"/>
          </a:xfrm>
          <a:prstGeom prst="ellipse">
            <a:avLst/>
          </a:prstGeom>
          <a:solidFill>
            <a:schemeClr val="bg1"/>
          </a:solidFill>
          <a:ln w="9525">
            <a:solidFill>
              <a:schemeClr val="tx1"/>
            </a:solidFill>
            <a:round/>
            <a:headEnd/>
            <a:tailEnd/>
          </a:ln>
        </p:spPr>
        <p:txBody>
          <a:bodyPr/>
          <a:lstStyle/>
          <a:p>
            <a:pPr eaLnBrk="1" hangingPunct="1"/>
            <a:endParaRPr lang="zh-CN" altLang="en-US"/>
          </a:p>
        </p:txBody>
      </p:sp>
      <p:sp>
        <p:nvSpPr>
          <p:cNvPr id="30724" name="直接连接符 28678"/>
          <p:cNvSpPr>
            <a:spLocks noChangeShapeType="1"/>
          </p:cNvSpPr>
          <p:nvPr/>
        </p:nvSpPr>
        <p:spPr bwMode="auto">
          <a:xfrm flipV="1">
            <a:off x="1295400" y="914400"/>
            <a:ext cx="0" cy="1524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725" name="直接连接符 28679"/>
          <p:cNvSpPr>
            <a:spLocks noChangeShapeType="1"/>
          </p:cNvSpPr>
          <p:nvPr/>
        </p:nvSpPr>
        <p:spPr bwMode="auto">
          <a:xfrm>
            <a:off x="685800" y="2438400"/>
            <a:ext cx="14478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26" name="直接连接符 28680"/>
          <p:cNvSpPr>
            <a:spLocks noChangeShapeType="1"/>
          </p:cNvSpPr>
          <p:nvPr/>
        </p:nvSpPr>
        <p:spPr bwMode="auto">
          <a:xfrm>
            <a:off x="1295400" y="2438400"/>
            <a:ext cx="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27" name="直接连接符 28681"/>
          <p:cNvSpPr>
            <a:spLocks noChangeShapeType="1"/>
          </p:cNvSpPr>
          <p:nvPr/>
        </p:nvSpPr>
        <p:spPr bwMode="auto">
          <a:xfrm flipH="1" flipV="1">
            <a:off x="762000" y="2057400"/>
            <a:ext cx="533400" cy="38100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728" name="任意多边形 28682"/>
          <p:cNvSpPr>
            <a:spLocks noChangeArrowheads="1"/>
          </p:cNvSpPr>
          <p:nvPr/>
        </p:nvSpPr>
        <p:spPr bwMode="auto">
          <a:xfrm>
            <a:off x="1143000" y="2197100"/>
            <a:ext cx="152400" cy="88900"/>
          </a:xfrm>
          <a:custGeom>
            <a:avLst/>
            <a:gdLst>
              <a:gd name="T0" fmla="*/ 241935000 w 96"/>
              <a:gd name="T1" fmla="*/ 20161250 h 56"/>
              <a:gd name="T2" fmla="*/ 120967500 w 96"/>
              <a:gd name="T3" fmla="*/ 20161250 h 56"/>
              <a:gd name="T4" fmla="*/ 0 w 96"/>
              <a:gd name="T5" fmla="*/ 141128750 h 56"/>
              <a:gd name="T6" fmla="*/ 0 60000 65536"/>
              <a:gd name="T7" fmla="*/ 0 60000 65536"/>
              <a:gd name="T8" fmla="*/ 0 60000 65536"/>
            </a:gdLst>
            <a:ahLst/>
            <a:cxnLst>
              <a:cxn ang="T6">
                <a:pos x="T0" y="T1"/>
              </a:cxn>
              <a:cxn ang="T7">
                <a:pos x="T2" y="T3"/>
              </a:cxn>
              <a:cxn ang="T8">
                <a:pos x="T4" y="T5"/>
              </a:cxn>
            </a:cxnLst>
            <a:rect l="0" t="0" r="r" b="b"/>
            <a:pathLst>
              <a:path w="96" h="56">
                <a:moveTo>
                  <a:pt x="96" y="8"/>
                </a:moveTo>
                <a:cubicBezTo>
                  <a:pt x="80" y="4"/>
                  <a:pt x="64" y="0"/>
                  <a:pt x="48" y="8"/>
                </a:cubicBezTo>
                <a:cubicBezTo>
                  <a:pt x="32" y="16"/>
                  <a:pt x="8" y="48"/>
                  <a:pt x="0" y="5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29" name="直接连接符 28683"/>
          <p:cNvSpPr>
            <a:spLocks noChangeShapeType="1"/>
          </p:cNvSpPr>
          <p:nvPr/>
        </p:nvSpPr>
        <p:spPr bwMode="auto">
          <a:xfrm flipH="1">
            <a:off x="609600" y="2057400"/>
            <a:ext cx="152400" cy="381000"/>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730" name="直接连接符 28684"/>
          <p:cNvSpPr>
            <a:spLocks noChangeShapeType="1"/>
          </p:cNvSpPr>
          <p:nvPr/>
        </p:nvSpPr>
        <p:spPr bwMode="auto">
          <a:xfrm flipH="1">
            <a:off x="838200" y="2057400"/>
            <a:ext cx="12954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31" name="直接连接符 28685"/>
          <p:cNvSpPr>
            <a:spLocks noChangeShapeType="1"/>
          </p:cNvSpPr>
          <p:nvPr/>
        </p:nvSpPr>
        <p:spPr bwMode="auto">
          <a:xfrm flipV="1">
            <a:off x="2133600" y="990600"/>
            <a:ext cx="0" cy="1447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732" name="直接连接符 28686"/>
          <p:cNvSpPr>
            <a:spLocks noChangeShapeType="1"/>
          </p:cNvSpPr>
          <p:nvPr/>
        </p:nvSpPr>
        <p:spPr bwMode="auto">
          <a:xfrm>
            <a:off x="2133600" y="2438400"/>
            <a:ext cx="4191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733" name="任意多边形 28687"/>
          <p:cNvSpPr>
            <a:spLocks noChangeArrowheads="1"/>
          </p:cNvSpPr>
          <p:nvPr/>
        </p:nvSpPr>
        <p:spPr bwMode="auto">
          <a:xfrm>
            <a:off x="2133600" y="1752600"/>
            <a:ext cx="3886200" cy="1346200"/>
          </a:xfrm>
          <a:custGeom>
            <a:avLst/>
            <a:gdLst>
              <a:gd name="T0" fmla="*/ 0 w 2448"/>
              <a:gd name="T1" fmla="*/ 483870000 h 848"/>
              <a:gd name="T2" fmla="*/ 1330642500 w 2448"/>
              <a:gd name="T3" fmla="*/ 2056447500 h 848"/>
              <a:gd name="T4" fmla="*/ 2147483646 w 2448"/>
              <a:gd name="T5" fmla="*/ 0 h 848"/>
              <a:gd name="T6" fmla="*/ 2147483646 w 2448"/>
              <a:gd name="T7" fmla="*/ 2056447500 h 848"/>
              <a:gd name="T8" fmla="*/ 2147483646 w 2448"/>
              <a:gd name="T9" fmla="*/ 0 h 8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48" h="848">
                <a:moveTo>
                  <a:pt x="0" y="192"/>
                </a:moveTo>
                <a:cubicBezTo>
                  <a:pt x="164" y="520"/>
                  <a:pt x="328" y="848"/>
                  <a:pt x="528" y="816"/>
                </a:cubicBezTo>
                <a:cubicBezTo>
                  <a:pt x="728" y="784"/>
                  <a:pt x="976" y="0"/>
                  <a:pt x="1200" y="0"/>
                </a:cubicBezTo>
                <a:cubicBezTo>
                  <a:pt x="1424" y="0"/>
                  <a:pt x="1664" y="816"/>
                  <a:pt x="1872" y="816"/>
                </a:cubicBezTo>
                <a:cubicBezTo>
                  <a:pt x="2080" y="816"/>
                  <a:pt x="2352" y="136"/>
                  <a:pt x="2448" y="0"/>
                </a:cubicBez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34" name="任意多边形 28688"/>
          <p:cNvSpPr>
            <a:spLocks noChangeArrowheads="1"/>
          </p:cNvSpPr>
          <p:nvPr/>
        </p:nvSpPr>
        <p:spPr bwMode="auto">
          <a:xfrm rot="-5685818">
            <a:off x="609600" y="1752600"/>
            <a:ext cx="381000" cy="381000"/>
          </a:xfrm>
          <a:custGeom>
            <a:avLst/>
            <a:gdLst>
              <a:gd name="T0" fmla="*/ 0 w 21600"/>
              <a:gd name="T1" fmla="*/ 0 h 21600"/>
              <a:gd name="T2" fmla="*/ 6720417 w 21600"/>
              <a:gd name="T3" fmla="*/ 6720417 h 21600"/>
              <a:gd name="T4" fmla="*/ 0 w 21600"/>
              <a:gd name="T5" fmla="*/ 0 h 21600"/>
              <a:gd name="T6" fmla="*/ 6720417 w 21600"/>
              <a:gd name="T7" fmla="*/ 6720417 h 21600"/>
              <a:gd name="T8" fmla="*/ 0 w 21600"/>
              <a:gd name="T9" fmla="*/ 6720417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noFill/>
          <a:ln w="19050">
            <a:solidFill>
              <a:schemeClr val="tx1"/>
            </a:solidFill>
            <a:round/>
            <a:headEnd type="arrow"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pic>
        <p:nvPicPr>
          <p:cNvPr id="30735" name="图片 2869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304800"/>
            <a:ext cx="2390775"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36" name="直接连接符 28691"/>
          <p:cNvSpPr>
            <a:spLocks noChangeShapeType="1"/>
          </p:cNvSpPr>
          <p:nvPr/>
        </p:nvSpPr>
        <p:spPr bwMode="auto">
          <a:xfrm>
            <a:off x="2133600" y="2057400"/>
            <a:ext cx="381000" cy="914400"/>
          </a:xfrm>
          <a:prstGeom prst="line">
            <a:avLst/>
          </a:prstGeom>
          <a:noFill/>
          <a:ln w="1905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37" name="椭圆 28692"/>
          <p:cNvSpPr>
            <a:spLocks noChangeArrowheads="1"/>
          </p:cNvSpPr>
          <p:nvPr/>
        </p:nvSpPr>
        <p:spPr bwMode="auto">
          <a:xfrm>
            <a:off x="762000" y="4267200"/>
            <a:ext cx="1295400" cy="1295400"/>
          </a:xfrm>
          <a:prstGeom prst="ellipse">
            <a:avLst/>
          </a:prstGeom>
          <a:solidFill>
            <a:schemeClr val="bg1"/>
          </a:solidFill>
          <a:ln w="9525">
            <a:solidFill>
              <a:schemeClr val="tx1"/>
            </a:solidFill>
            <a:round/>
            <a:headEnd/>
            <a:tailEnd/>
          </a:ln>
        </p:spPr>
        <p:txBody>
          <a:bodyPr/>
          <a:lstStyle/>
          <a:p>
            <a:pPr eaLnBrk="1" hangingPunct="1"/>
            <a:endParaRPr lang="zh-CN" altLang="en-US"/>
          </a:p>
        </p:txBody>
      </p:sp>
      <p:sp>
        <p:nvSpPr>
          <p:cNvPr id="30738" name="直接连接符 28693"/>
          <p:cNvSpPr>
            <a:spLocks noChangeShapeType="1"/>
          </p:cNvSpPr>
          <p:nvPr/>
        </p:nvSpPr>
        <p:spPr bwMode="auto">
          <a:xfrm flipV="1">
            <a:off x="1371600" y="3429000"/>
            <a:ext cx="0" cy="1524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739" name="直接连接符 28694"/>
          <p:cNvSpPr>
            <a:spLocks noChangeShapeType="1"/>
          </p:cNvSpPr>
          <p:nvPr/>
        </p:nvSpPr>
        <p:spPr bwMode="auto">
          <a:xfrm flipH="1" flipV="1">
            <a:off x="838200" y="4572000"/>
            <a:ext cx="533400" cy="381000"/>
          </a:xfrm>
          <a:prstGeom prst="line">
            <a:avLst/>
          </a:prstGeom>
          <a:noFill/>
          <a:ln w="19050">
            <a:solidFill>
              <a:srgbClr val="0000FF"/>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740" name="任意多边形 28695"/>
          <p:cNvSpPr>
            <a:spLocks noChangeArrowheads="1"/>
          </p:cNvSpPr>
          <p:nvPr/>
        </p:nvSpPr>
        <p:spPr bwMode="auto">
          <a:xfrm>
            <a:off x="1219200" y="4711700"/>
            <a:ext cx="152400" cy="88900"/>
          </a:xfrm>
          <a:custGeom>
            <a:avLst/>
            <a:gdLst>
              <a:gd name="T0" fmla="*/ 241935000 w 96"/>
              <a:gd name="T1" fmla="*/ 20161250 h 56"/>
              <a:gd name="T2" fmla="*/ 120967500 w 96"/>
              <a:gd name="T3" fmla="*/ 20161250 h 56"/>
              <a:gd name="T4" fmla="*/ 0 w 96"/>
              <a:gd name="T5" fmla="*/ 141128750 h 56"/>
              <a:gd name="T6" fmla="*/ 0 60000 65536"/>
              <a:gd name="T7" fmla="*/ 0 60000 65536"/>
              <a:gd name="T8" fmla="*/ 0 60000 65536"/>
            </a:gdLst>
            <a:ahLst/>
            <a:cxnLst>
              <a:cxn ang="T6">
                <a:pos x="T0" y="T1"/>
              </a:cxn>
              <a:cxn ang="T7">
                <a:pos x="T2" y="T3"/>
              </a:cxn>
              <a:cxn ang="T8">
                <a:pos x="T4" y="T5"/>
              </a:cxn>
            </a:cxnLst>
            <a:rect l="0" t="0" r="r" b="b"/>
            <a:pathLst>
              <a:path w="96" h="56">
                <a:moveTo>
                  <a:pt x="96" y="8"/>
                </a:moveTo>
                <a:cubicBezTo>
                  <a:pt x="80" y="4"/>
                  <a:pt x="64" y="0"/>
                  <a:pt x="48" y="8"/>
                </a:cubicBezTo>
                <a:cubicBezTo>
                  <a:pt x="32" y="16"/>
                  <a:pt x="8" y="48"/>
                  <a:pt x="0" y="5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41" name="任意多边形 28696"/>
          <p:cNvSpPr>
            <a:spLocks noChangeArrowheads="1"/>
          </p:cNvSpPr>
          <p:nvPr/>
        </p:nvSpPr>
        <p:spPr bwMode="auto">
          <a:xfrm rot="-5685818">
            <a:off x="685800" y="4267200"/>
            <a:ext cx="381000" cy="381000"/>
          </a:xfrm>
          <a:custGeom>
            <a:avLst/>
            <a:gdLst>
              <a:gd name="T0" fmla="*/ 0 w 21600"/>
              <a:gd name="T1" fmla="*/ 0 h 21600"/>
              <a:gd name="T2" fmla="*/ 6720417 w 21600"/>
              <a:gd name="T3" fmla="*/ 6720417 h 21600"/>
              <a:gd name="T4" fmla="*/ 0 w 21600"/>
              <a:gd name="T5" fmla="*/ 0 h 21600"/>
              <a:gd name="T6" fmla="*/ 6720417 w 21600"/>
              <a:gd name="T7" fmla="*/ 6720417 h 21600"/>
              <a:gd name="T8" fmla="*/ 0 w 21600"/>
              <a:gd name="T9" fmla="*/ 6720417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noFill/>
          <a:ln w="19050">
            <a:solidFill>
              <a:schemeClr val="tx1"/>
            </a:solidFill>
            <a:round/>
            <a:headEnd type="arrow"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42" name="直接连接符 28698"/>
          <p:cNvSpPr>
            <a:spLocks noChangeShapeType="1"/>
          </p:cNvSpPr>
          <p:nvPr/>
        </p:nvSpPr>
        <p:spPr bwMode="auto">
          <a:xfrm flipH="1">
            <a:off x="990600" y="4953000"/>
            <a:ext cx="381000" cy="457200"/>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743" name="直接连接符 28699"/>
          <p:cNvSpPr>
            <a:spLocks noChangeShapeType="1"/>
          </p:cNvSpPr>
          <p:nvPr/>
        </p:nvSpPr>
        <p:spPr bwMode="auto">
          <a:xfrm>
            <a:off x="990600" y="5410200"/>
            <a:ext cx="12954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44" name="直接连接符 28700"/>
          <p:cNvSpPr>
            <a:spLocks noChangeShapeType="1"/>
          </p:cNvSpPr>
          <p:nvPr/>
        </p:nvSpPr>
        <p:spPr bwMode="auto">
          <a:xfrm>
            <a:off x="2286000" y="4953000"/>
            <a:ext cx="3429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745" name="直接连接符 28701"/>
          <p:cNvSpPr>
            <a:spLocks noChangeShapeType="1"/>
          </p:cNvSpPr>
          <p:nvPr/>
        </p:nvSpPr>
        <p:spPr bwMode="auto">
          <a:xfrm flipV="1">
            <a:off x="2286000" y="3429000"/>
            <a:ext cx="0" cy="1981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746" name="直接连接符 28702"/>
          <p:cNvSpPr>
            <a:spLocks noChangeShapeType="1"/>
          </p:cNvSpPr>
          <p:nvPr/>
        </p:nvSpPr>
        <p:spPr bwMode="auto">
          <a:xfrm>
            <a:off x="2286000" y="53340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47" name="任意多边形 28703"/>
          <p:cNvSpPr>
            <a:spLocks noChangeArrowheads="1"/>
          </p:cNvSpPr>
          <p:nvPr/>
        </p:nvSpPr>
        <p:spPr bwMode="auto">
          <a:xfrm>
            <a:off x="2286000" y="4216400"/>
            <a:ext cx="3048000" cy="1460500"/>
          </a:xfrm>
          <a:custGeom>
            <a:avLst/>
            <a:gdLst>
              <a:gd name="T0" fmla="*/ 0 w 1920"/>
              <a:gd name="T1" fmla="*/ 1895157500 h 920"/>
              <a:gd name="T2" fmla="*/ 241935000 w 1920"/>
              <a:gd name="T3" fmla="*/ 2137092500 h 920"/>
              <a:gd name="T4" fmla="*/ 604837500 w 1920"/>
              <a:gd name="T5" fmla="*/ 1653222500 h 920"/>
              <a:gd name="T6" fmla="*/ 1572577500 w 1920"/>
              <a:gd name="T7" fmla="*/ 80645000 h 920"/>
              <a:gd name="T8" fmla="*/ 2147483646 w 1920"/>
              <a:gd name="T9" fmla="*/ 1169352500 h 920"/>
              <a:gd name="T10" fmla="*/ 2147483646 w 1920"/>
              <a:gd name="T11" fmla="*/ 2137092500 h 920"/>
              <a:gd name="T12" fmla="*/ 2147483646 w 1920"/>
              <a:gd name="T13" fmla="*/ 80645000 h 920"/>
              <a:gd name="T14" fmla="*/ 2147483646 w 1920"/>
              <a:gd name="T15" fmla="*/ 2137092500 h 9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20" h="920">
                <a:moveTo>
                  <a:pt x="0" y="752"/>
                </a:moveTo>
                <a:cubicBezTo>
                  <a:pt x="28" y="808"/>
                  <a:pt x="56" y="864"/>
                  <a:pt x="96" y="848"/>
                </a:cubicBezTo>
                <a:cubicBezTo>
                  <a:pt x="136" y="832"/>
                  <a:pt x="152" y="792"/>
                  <a:pt x="240" y="656"/>
                </a:cubicBezTo>
                <a:cubicBezTo>
                  <a:pt x="328" y="520"/>
                  <a:pt x="512" y="64"/>
                  <a:pt x="624" y="32"/>
                </a:cubicBezTo>
                <a:cubicBezTo>
                  <a:pt x="736" y="0"/>
                  <a:pt x="824" y="328"/>
                  <a:pt x="912" y="464"/>
                </a:cubicBezTo>
                <a:cubicBezTo>
                  <a:pt x="1000" y="600"/>
                  <a:pt x="1040" y="920"/>
                  <a:pt x="1152" y="848"/>
                </a:cubicBezTo>
                <a:cubicBezTo>
                  <a:pt x="1264" y="776"/>
                  <a:pt x="1456" y="32"/>
                  <a:pt x="1584" y="32"/>
                </a:cubicBezTo>
                <a:cubicBezTo>
                  <a:pt x="1712" y="32"/>
                  <a:pt x="1864" y="712"/>
                  <a:pt x="1920" y="848"/>
                </a:cubicBezTo>
              </a:path>
            </a:pathLst>
          </a:custGeom>
          <a:noFill/>
          <a:ln w="19050">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48" name="任意多边形 28704"/>
          <p:cNvSpPr>
            <a:spLocks noChangeArrowheads="1"/>
          </p:cNvSpPr>
          <p:nvPr/>
        </p:nvSpPr>
        <p:spPr bwMode="auto">
          <a:xfrm>
            <a:off x="7162800" y="2590800"/>
            <a:ext cx="1447800" cy="457200"/>
          </a:xfrm>
          <a:custGeom>
            <a:avLst/>
            <a:gdLst>
              <a:gd name="T0" fmla="*/ 0 w 2448"/>
              <a:gd name="T1" fmla="*/ 55811288 h 848"/>
              <a:gd name="T2" fmla="*/ 184683805 w 2448"/>
              <a:gd name="T3" fmla="*/ 237197840 h 848"/>
              <a:gd name="T4" fmla="*/ 419735436 w 2448"/>
              <a:gd name="T5" fmla="*/ 0 h 848"/>
              <a:gd name="T6" fmla="*/ 654787067 w 2448"/>
              <a:gd name="T7" fmla="*/ 237197840 h 848"/>
              <a:gd name="T8" fmla="*/ 856260147 w 2448"/>
              <a:gd name="T9" fmla="*/ 0 h 8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48" h="848">
                <a:moveTo>
                  <a:pt x="0" y="192"/>
                </a:moveTo>
                <a:cubicBezTo>
                  <a:pt x="164" y="520"/>
                  <a:pt x="328" y="848"/>
                  <a:pt x="528" y="816"/>
                </a:cubicBezTo>
                <a:cubicBezTo>
                  <a:pt x="728" y="784"/>
                  <a:pt x="976" y="0"/>
                  <a:pt x="1200" y="0"/>
                </a:cubicBezTo>
                <a:cubicBezTo>
                  <a:pt x="1424" y="0"/>
                  <a:pt x="1664" y="816"/>
                  <a:pt x="1872" y="816"/>
                </a:cubicBezTo>
                <a:cubicBezTo>
                  <a:pt x="2080" y="816"/>
                  <a:pt x="2352" y="136"/>
                  <a:pt x="2448" y="0"/>
                </a:cubicBez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49" name="任意多边形 28705"/>
          <p:cNvSpPr>
            <a:spLocks noChangeArrowheads="1"/>
          </p:cNvSpPr>
          <p:nvPr/>
        </p:nvSpPr>
        <p:spPr bwMode="auto">
          <a:xfrm flipV="1">
            <a:off x="7086600" y="4724400"/>
            <a:ext cx="1447800" cy="457200"/>
          </a:xfrm>
          <a:custGeom>
            <a:avLst/>
            <a:gdLst>
              <a:gd name="T0" fmla="*/ 0 w 2448"/>
              <a:gd name="T1" fmla="*/ 55811288 h 848"/>
              <a:gd name="T2" fmla="*/ 184683805 w 2448"/>
              <a:gd name="T3" fmla="*/ 237197840 h 848"/>
              <a:gd name="T4" fmla="*/ 419735436 w 2448"/>
              <a:gd name="T5" fmla="*/ 0 h 848"/>
              <a:gd name="T6" fmla="*/ 654787067 w 2448"/>
              <a:gd name="T7" fmla="*/ 237197840 h 848"/>
              <a:gd name="T8" fmla="*/ 856260147 w 2448"/>
              <a:gd name="T9" fmla="*/ 0 h 8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48" h="848">
                <a:moveTo>
                  <a:pt x="0" y="192"/>
                </a:moveTo>
                <a:cubicBezTo>
                  <a:pt x="164" y="520"/>
                  <a:pt x="328" y="848"/>
                  <a:pt x="528" y="816"/>
                </a:cubicBezTo>
                <a:cubicBezTo>
                  <a:pt x="728" y="784"/>
                  <a:pt x="976" y="0"/>
                  <a:pt x="1200" y="0"/>
                </a:cubicBezTo>
                <a:cubicBezTo>
                  <a:pt x="1424" y="0"/>
                  <a:pt x="1664" y="816"/>
                  <a:pt x="1872" y="816"/>
                </a:cubicBezTo>
                <a:cubicBezTo>
                  <a:pt x="2080" y="816"/>
                  <a:pt x="2352" y="136"/>
                  <a:pt x="2448" y="0"/>
                </a:cubicBezTo>
              </a:path>
            </a:pathLst>
          </a:custGeom>
          <a:noFill/>
          <a:ln w="19050">
            <a:solidFill>
              <a:srgbClr val="9933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50" name="直接连接符 28706"/>
          <p:cNvSpPr>
            <a:spLocks noChangeShapeType="1"/>
          </p:cNvSpPr>
          <p:nvPr/>
        </p:nvSpPr>
        <p:spPr bwMode="auto">
          <a:xfrm>
            <a:off x="7162800" y="2819400"/>
            <a:ext cx="1676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751" name="直接连接符 28707"/>
          <p:cNvSpPr>
            <a:spLocks noChangeShapeType="1"/>
          </p:cNvSpPr>
          <p:nvPr/>
        </p:nvSpPr>
        <p:spPr bwMode="auto">
          <a:xfrm>
            <a:off x="7162800" y="4953000"/>
            <a:ext cx="1524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752" name="直接连接符 28708"/>
          <p:cNvSpPr>
            <a:spLocks noChangeShapeType="1"/>
          </p:cNvSpPr>
          <p:nvPr/>
        </p:nvSpPr>
        <p:spPr bwMode="auto">
          <a:xfrm flipH="1">
            <a:off x="7010400" y="4953000"/>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53" name="直接连接符 28709"/>
          <p:cNvSpPr>
            <a:spLocks noChangeShapeType="1"/>
          </p:cNvSpPr>
          <p:nvPr/>
        </p:nvSpPr>
        <p:spPr bwMode="auto">
          <a:xfrm flipV="1">
            <a:off x="7086600" y="4343400"/>
            <a:ext cx="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54" name="直接连接符 28710"/>
          <p:cNvSpPr>
            <a:spLocks noChangeShapeType="1"/>
          </p:cNvSpPr>
          <p:nvPr/>
        </p:nvSpPr>
        <p:spPr bwMode="auto">
          <a:xfrm flipV="1">
            <a:off x="7086600" y="4343400"/>
            <a:ext cx="0" cy="838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755" name="直接连接符 28711"/>
          <p:cNvSpPr>
            <a:spLocks noChangeShapeType="1"/>
          </p:cNvSpPr>
          <p:nvPr/>
        </p:nvSpPr>
        <p:spPr bwMode="auto">
          <a:xfrm flipV="1">
            <a:off x="7162800" y="2209800"/>
            <a:ext cx="0" cy="838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756" name="直接连接符 28712"/>
          <p:cNvSpPr>
            <a:spLocks noChangeShapeType="1"/>
          </p:cNvSpPr>
          <p:nvPr/>
        </p:nvSpPr>
        <p:spPr bwMode="auto">
          <a:xfrm>
            <a:off x="7162800" y="3733800"/>
            <a:ext cx="1676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757" name="直接连接符 28713"/>
          <p:cNvSpPr>
            <a:spLocks noChangeShapeType="1"/>
          </p:cNvSpPr>
          <p:nvPr/>
        </p:nvSpPr>
        <p:spPr bwMode="auto">
          <a:xfrm flipV="1">
            <a:off x="7162800" y="3124200"/>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758" name="直接连接符 28714"/>
          <p:cNvSpPr>
            <a:spLocks noChangeShapeType="1"/>
          </p:cNvSpPr>
          <p:nvPr/>
        </p:nvSpPr>
        <p:spPr bwMode="auto">
          <a:xfrm>
            <a:off x="7162800" y="37338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59" name="任意多边形 28715"/>
          <p:cNvSpPr>
            <a:spLocks noChangeArrowheads="1"/>
          </p:cNvSpPr>
          <p:nvPr/>
        </p:nvSpPr>
        <p:spPr bwMode="auto">
          <a:xfrm>
            <a:off x="7162800" y="3352800"/>
            <a:ext cx="1371600" cy="787400"/>
          </a:xfrm>
          <a:custGeom>
            <a:avLst/>
            <a:gdLst>
              <a:gd name="T0" fmla="*/ 0 w 864"/>
              <a:gd name="T1" fmla="*/ 967740000 h 496"/>
              <a:gd name="T2" fmla="*/ 362902500 w 864"/>
              <a:gd name="T3" fmla="*/ 1088707500 h 496"/>
              <a:gd name="T4" fmla="*/ 967740000 w 864"/>
              <a:gd name="T5" fmla="*/ 0 h 496"/>
              <a:gd name="T6" fmla="*/ 1693545000 w 864"/>
              <a:gd name="T7" fmla="*/ 1088707500 h 496"/>
              <a:gd name="T8" fmla="*/ 2147483646 w 864"/>
              <a:gd name="T9" fmla="*/ 362902500 h 4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64" h="496">
                <a:moveTo>
                  <a:pt x="0" y="384"/>
                </a:moveTo>
                <a:cubicBezTo>
                  <a:pt x="40" y="440"/>
                  <a:pt x="80" y="496"/>
                  <a:pt x="144" y="432"/>
                </a:cubicBezTo>
                <a:cubicBezTo>
                  <a:pt x="208" y="368"/>
                  <a:pt x="296" y="0"/>
                  <a:pt x="384" y="0"/>
                </a:cubicBezTo>
                <a:cubicBezTo>
                  <a:pt x="472" y="0"/>
                  <a:pt x="592" y="408"/>
                  <a:pt x="672" y="432"/>
                </a:cubicBezTo>
                <a:cubicBezTo>
                  <a:pt x="752" y="456"/>
                  <a:pt x="808" y="300"/>
                  <a:pt x="864" y="144"/>
                </a:cubicBezTo>
              </a:path>
            </a:pathLst>
          </a:custGeom>
          <a:noFill/>
          <a:ln w="19050">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60" name="直接连接符 28716"/>
          <p:cNvSpPr>
            <a:spLocks noChangeShapeType="1"/>
          </p:cNvSpPr>
          <p:nvPr/>
        </p:nvSpPr>
        <p:spPr bwMode="auto">
          <a:xfrm>
            <a:off x="1371600" y="4267200"/>
            <a:ext cx="3733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0761" name="对象 28717"/>
          <p:cNvGraphicFramePr>
            <a:graphicFrameLocks/>
          </p:cNvGraphicFramePr>
          <p:nvPr/>
        </p:nvGraphicFramePr>
        <p:xfrm>
          <a:off x="2133600" y="685800"/>
          <a:ext cx="341313" cy="374650"/>
        </p:xfrm>
        <a:graphic>
          <a:graphicData uri="http://schemas.openxmlformats.org/presentationml/2006/ole">
            <mc:AlternateContent xmlns:mc="http://schemas.openxmlformats.org/markup-compatibility/2006">
              <mc:Choice xmlns:v="urn:schemas-microsoft-com:vml" Requires="v">
                <p:oleObj spid="_x0000_s28603" r:id="rId4" imgW="126725" imgH="139397" progId="Equation.DSMT4">
                  <p:embed/>
                </p:oleObj>
              </mc:Choice>
              <mc:Fallback>
                <p:oleObj r:id="rId4" imgW="126725" imgH="139397" progId="Equation.DSMT4">
                  <p:embed/>
                  <p:pic>
                    <p:nvPicPr>
                      <p:cNvPr id="0" name="对象 2871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685800"/>
                        <a:ext cx="3413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0762" name="对象 28718"/>
          <p:cNvGraphicFramePr>
            <a:graphicFrameLocks/>
          </p:cNvGraphicFramePr>
          <p:nvPr/>
        </p:nvGraphicFramePr>
        <p:xfrm>
          <a:off x="1143000" y="609600"/>
          <a:ext cx="341313" cy="374650"/>
        </p:xfrm>
        <a:graphic>
          <a:graphicData uri="http://schemas.openxmlformats.org/presentationml/2006/ole">
            <mc:AlternateContent xmlns:mc="http://schemas.openxmlformats.org/markup-compatibility/2006">
              <mc:Choice xmlns:v="urn:schemas-microsoft-com:vml" Requires="v">
                <p:oleObj spid="_x0000_s28604" r:id="rId6" imgW="126725" imgH="139397" progId="Equation.DSMT4">
                  <p:embed/>
                </p:oleObj>
              </mc:Choice>
              <mc:Fallback>
                <p:oleObj r:id="rId6" imgW="126725" imgH="139397" progId="Equation.DSMT4">
                  <p:embed/>
                  <p:pic>
                    <p:nvPicPr>
                      <p:cNvPr id="0" name="对象 2871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609600"/>
                        <a:ext cx="3413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0763" name="对象 28719"/>
          <p:cNvGraphicFramePr>
            <a:graphicFrameLocks/>
          </p:cNvGraphicFramePr>
          <p:nvPr/>
        </p:nvGraphicFramePr>
        <p:xfrm>
          <a:off x="6019800" y="914400"/>
          <a:ext cx="341313" cy="374650"/>
        </p:xfrm>
        <a:graphic>
          <a:graphicData uri="http://schemas.openxmlformats.org/presentationml/2006/ole">
            <mc:AlternateContent xmlns:mc="http://schemas.openxmlformats.org/markup-compatibility/2006">
              <mc:Choice xmlns:v="urn:schemas-microsoft-com:vml" Requires="v">
                <p:oleObj spid="_x0000_s28605" r:id="rId7" imgW="126725" imgH="139397" progId="Equation.DSMT4">
                  <p:embed/>
                </p:oleObj>
              </mc:Choice>
              <mc:Fallback>
                <p:oleObj r:id="rId7" imgW="126725" imgH="139397" progId="Equation.DSMT4">
                  <p:embed/>
                  <p:pic>
                    <p:nvPicPr>
                      <p:cNvPr id="0" name="对象 2871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914400"/>
                        <a:ext cx="3413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0764" name="对象 28720"/>
          <p:cNvGraphicFramePr>
            <a:graphicFrameLocks/>
          </p:cNvGraphicFramePr>
          <p:nvPr/>
        </p:nvGraphicFramePr>
        <p:xfrm>
          <a:off x="6324600" y="2209800"/>
          <a:ext cx="239713" cy="407988"/>
        </p:xfrm>
        <a:graphic>
          <a:graphicData uri="http://schemas.openxmlformats.org/presentationml/2006/ole">
            <mc:AlternateContent xmlns:mc="http://schemas.openxmlformats.org/markup-compatibility/2006">
              <mc:Choice xmlns:v="urn:schemas-microsoft-com:vml" Requires="v">
                <p:oleObj spid="_x0000_s28606" r:id="rId8" imgW="88554" imgH="151807" progId="Equation.DSMT4">
                  <p:embed/>
                </p:oleObj>
              </mc:Choice>
              <mc:Fallback>
                <p:oleObj r:id="rId8" imgW="88554" imgH="151807" progId="Equation.DSMT4">
                  <p:embed/>
                  <p:pic>
                    <p:nvPicPr>
                      <p:cNvPr id="0" name="对象 28720"/>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24600" y="2209800"/>
                        <a:ext cx="239713"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0765" name="对象 28721"/>
          <p:cNvGraphicFramePr>
            <a:graphicFrameLocks/>
          </p:cNvGraphicFramePr>
          <p:nvPr/>
        </p:nvGraphicFramePr>
        <p:xfrm>
          <a:off x="5715000" y="4724400"/>
          <a:ext cx="239713" cy="407988"/>
        </p:xfrm>
        <a:graphic>
          <a:graphicData uri="http://schemas.openxmlformats.org/presentationml/2006/ole">
            <mc:AlternateContent xmlns:mc="http://schemas.openxmlformats.org/markup-compatibility/2006">
              <mc:Choice xmlns:v="urn:schemas-microsoft-com:vml" Requires="v">
                <p:oleObj spid="_x0000_s28607" r:id="rId10" imgW="88554" imgH="151807" progId="Equation.DSMT4">
                  <p:embed/>
                </p:oleObj>
              </mc:Choice>
              <mc:Fallback>
                <p:oleObj r:id="rId10" imgW="88554" imgH="151807" progId="Equation.DSMT4">
                  <p:embed/>
                  <p:pic>
                    <p:nvPicPr>
                      <p:cNvPr id="0" name="对象 2872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15000" y="4724400"/>
                        <a:ext cx="239713"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0766" name="对象 28722"/>
          <p:cNvGraphicFramePr>
            <a:graphicFrameLocks/>
          </p:cNvGraphicFramePr>
          <p:nvPr/>
        </p:nvGraphicFramePr>
        <p:xfrm>
          <a:off x="8763000" y="2590800"/>
          <a:ext cx="239713" cy="407988"/>
        </p:xfrm>
        <a:graphic>
          <a:graphicData uri="http://schemas.openxmlformats.org/presentationml/2006/ole">
            <mc:AlternateContent xmlns:mc="http://schemas.openxmlformats.org/markup-compatibility/2006">
              <mc:Choice xmlns:v="urn:schemas-microsoft-com:vml" Requires="v">
                <p:oleObj spid="_x0000_s28608" r:id="rId11" imgW="88554" imgH="151807" progId="Equation.DSMT4">
                  <p:embed/>
                </p:oleObj>
              </mc:Choice>
              <mc:Fallback>
                <p:oleObj r:id="rId11" imgW="88554" imgH="151807" progId="Equation.DSMT4">
                  <p:embed/>
                  <p:pic>
                    <p:nvPicPr>
                      <p:cNvPr id="0" name="对象 2872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63000" y="2590800"/>
                        <a:ext cx="239713"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0767" name="对象 28723"/>
          <p:cNvGraphicFramePr>
            <a:graphicFrameLocks/>
          </p:cNvGraphicFramePr>
          <p:nvPr/>
        </p:nvGraphicFramePr>
        <p:xfrm>
          <a:off x="8763000" y="3505200"/>
          <a:ext cx="239713" cy="407988"/>
        </p:xfrm>
        <a:graphic>
          <a:graphicData uri="http://schemas.openxmlformats.org/presentationml/2006/ole">
            <mc:AlternateContent xmlns:mc="http://schemas.openxmlformats.org/markup-compatibility/2006">
              <mc:Choice xmlns:v="urn:schemas-microsoft-com:vml" Requires="v">
                <p:oleObj spid="_x0000_s28609" r:id="rId12" imgW="88554" imgH="151807" progId="Equation.DSMT4">
                  <p:embed/>
                </p:oleObj>
              </mc:Choice>
              <mc:Fallback>
                <p:oleObj r:id="rId12" imgW="88554" imgH="151807" progId="Equation.DSMT4">
                  <p:embed/>
                  <p:pic>
                    <p:nvPicPr>
                      <p:cNvPr id="0" name="对象 28723"/>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63000" y="3505200"/>
                        <a:ext cx="239713"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0768" name="对象 28724"/>
          <p:cNvGraphicFramePr>
            <a:graphicFrameLocks/>
          </p:cNvGraphicFramePr>
          <p:nvPr/>
        </p:nvGraphicFramePr>
        <p:xfrm>
          <a:off x="8686800" y="4724400"/>
          <a:ext cx="239713" cy="407988"/>
        </p:xfrm>
        <a:graphic>
          <a:graphicData uri="http://schemas.openxmlformats.org/presentationml/2006/ole">
            <mc:AlternateContent xmlns:mc="http://schemas.openxmlformats.org/markup-compatibility/2006">
              <mc:Choice xmlns:v="urn:schemas-microsoft-com:vml" Requires="v">
                <p:oleObj spid="_x0000_s28610" r:id="rId13" imgW="88554" imgH="151807" progId="Equation.DSMT4">
                  <p:embed/>
                </p:oleObj>
              </mc:Choice>
              <mc:Fallback>
                <p:oleObj r:id="rId13" imgW="88554" imgH="151807" progId="Equation.DSMT4">
                  <p:embed/>
                  <p:pic>
                    <p:nvPicPr>
                      <p:cNvPr id="0" name="对象 28724"/>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86800" y="4724400"/>
                        <a:ext cx="239713"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0769" name="对象 28725"/>
          <p:cNvGraphicFramePr>
            <a:graphicFrameLocks/>
          </p:cNvGraphicFramePr>
          <p:nvPr/>
        </p:nvGraphicFramePr>
        <p:xfrm>
          <a:off x="6858000" y="2057400"/>
          <a:ext cx="341313" cy="374650"/>
        </p:xfrm>
        <a:graphic>
          <a:graphicData uri="http://schemas.openxmlformats.org/presentationml/2006/ole">
            <mc:AlternateContent xmlns:mc="http://schemas.openxmlformats.org/markup-compatibility/2006">
              <mc:Choice xmlns:v="urn:schemas-microsoft-com:vml" Requires="v">
                <p:oleObj spid="_x0000_s28611" r:id="rId14" imgW="126725" imgH="139397" progId="Equation.DSMT4">
                  <p:embed/>
                </p:oleObj>
              </mc:Choice>
              <mc:Fallback>
                <p:oleObj r:id="rId14" imgW="126725" imgH="139397" progId="Equation.DSMT4">
                  <p:embed/>
                  <p:pic>
                    <p:nvPicPr>
                      <p:cNvPr id="0" name="对象 2872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2057400"/>
                        <a:ext cx="3413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0770" name="对象 28726"/>
          <p:cNvGraphicFramePr>
            <a:graphicFrameLocks/>
          </p:cNvGraphicFramePr>
          <p:nvPr/>
        </p:nvGraphicFramePr>
        <p:xfrm>
          <a:off x="304800" y="1593850"/>
          <a:ext cx="457200" cy="419100"/>
        </p:xfrm>
        <a:graphic>
          <a:graphicData uri="http://schemas.openxmlformats.org/presentationml/2006/ole">
            <mc:AlternateContent xmlns:mc="http://schemas.openxmlformats.org/markup-compatibility/2006">
              <mc:Choice xmlns:v="urn:schemas-microsoft-com:vml" Requires="v">
                <p:oleObj spid="_x0000_s28612" r:id="rId15" imgW="152268" imgH="139579" progId="Equation.DSMT4">
                  <p:embed/>
                </p:oleObj>
              </mc:Choice>
              <mc:Fallback>
                <p:oleObj r:id="rId15" imgW="152268" imgH="139579" progId="Equation.DSMT4">
                  <p:embed/>
                  <p:pic>
                    <p:nvPicPr>
                      <p:cNvPr id="0" name="对象 28726"/>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04800" y="1593850"/>
                        <a:ext cx="457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0771" name="对象 28727"/>
          <p:cNvGraphicFramePr>
            <a:graphicFrameLocks/>
          </p:cNvGraphicFramePr>
          <p:nvPr/>
        </p:nvGraphicFramePr>
        <p:xfrm>
          <a:off x="381000" y="4038600"/>
          <a:ext cx="457200" cy="419100"/>
        </p:xfrm>
        <a:graphic>
          <a:graphicData uri="http://schemas.openxmlformats.org/presentationml/2006/ole">
            <mc:AlternateContent xmlns:mc="http://schemas.openxmlformats.org/markup-compatibility/2006">
              <mc:Choice xmlns:v="urn:schemas-microsoft-com:vml" Requires="v">
                <p:oleObj spid="_x0000_s28613" r:id="rId17" imgW="152268" imgH="139579" progId="Equation.DSMT4">
                  <p:embed/>
                </p:oleObj>
              </mc:Choice>
              <mc:Fallback>
                <p:oleObj r:id="rId17" imgW="152268" imgH="139579" progId="Equation.DSMT4">
                  <p:embed/>
                  <p:pic>
                    <p:nvPicPr>
                      <p:cNvPr id="0" name="对象 28727"/>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1000" y="4038600"/>
                        <a:ext cx="457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0772" name="对象 28728"/>
          <p:cNvGraphicFramePr>
            <a:graphicFrameLocks/>
          </p:cNvGraphicFramePr>
          <p:nvPr/>
        </p:nvGraphicFramePr>
        <p:xfrm>
          <a:off x="2362200" y="3276600"/>
          <a:ext cx="307975" cy="374650"/>
        </p:xfrm>
        <a:graphic>
          <a:graphicData uri="http://schemas.openxmlformats.org/presentationml/2006/ole">
            <mc:AlternateContent xmlns:mc="http://schemas.openxmlformats.org/markup-compatibility/2006">
              <mc:Choice xmlns:v="urn:schemas-microsoft-com:vml" Requires="v">
                <p:oleObj spid="_x0000_s28614" r:id="rId18" imgW="114102" imgH="139458" progId="Equation.DSMT4">
                  <p:embed/>
                </p:oleObj>
              </mc:Choice>
              <mc:Fallback>
                <p:oleObj r:id="rId18" imgW="114102" imgH="139458" progId="Equation.DSMT4">
                  <p:embed/>
                  <p:pic>
                    <p:nvPicPr>
                      <p:cNvPr id="0" name="对象 28728"/>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362200" y="3276600"/>
                        <a:ext cx="307975"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0773" name="对象 28729"/>
          <p:cNvGraphicFramePr>
            <a:graphicFrameLocks/>
          </p:cNvGraphicFramePr>
          <p:nvPr/>
        </p:nvGraphicFramePr>
        <p:xfrm>
          <a:off x="6858000" y="3048000"/>
          <a:ext cx="307975" cy="374650"/>
        </p:xfrm>
        <a:graphic>
          <a:graphicData uri="http://schemas.openxmlformats.org/presentationml/2006/ole">
            <mc:AlternateContent xmlns:mc="http://schemas.openxmlformats.org/markup-compatibility/2006">
              <mc:Choice xmlns:v="urn:schemas-microsoft-com:vml" Requires="v">
                <p:oleObj spid="_x0000_s28615" r:id="rId20" imgW="114102" imgH="139458" progId="Equation.DSMT4">
                  <p:embed/>
                </p:oleObj>
              </mc:Choice>
              <mc:Fallback>
                <p:oleObj r:id="rId20" imgW="114102" imgH="139458" progId="Equation.DSMT4">
                  <p:embed/>
                  <p:pic>
                    <p:nvPicPr>
                      <p:cNvPr id="0" name="对象 28729"/>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858000" y="3048000"/>
                        <a:ext cx="307975"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0774" name="对象 28730"/>
          <p:cNvGraphicFramePr>
            <a:graphicFrameLocks/>
          </p:cNvGraphicFramePr>
          <p:nvPr/>
        </p:nvGraphicFramePr>
        <p:xfrm>
          <a:off x="1371600" y="3352800"/>
          <a:ext cx="307975" cy="374650"/>
        </p:xfrm>
        <a:graphic>
          <a:graphicData uri="http://schemas.openxmlformats.org/presentationml/2006/ole">
            <mc:AlternateContent xmlns:mc="http://schemas.openxmlformats.org/markup-compatibility/2006">
              <mc:Choice xmlns:v="urn:schemas-microsoft-com:vml" Requires="v">
                <p:oleObj spid="_x0000_s28616" r:id="rId21" imgW="114102" imgH="139458" progId="Equation.DSMT4">
                  <p:embed/>
                </p:oleObj>
              </mc:Choice>
              <mc:Fallback>
                <p:oleObj r:id="rId21" imgW="114102" imgH="139458" progId="Equation.DSMT4">
                  <p:embed/>
                  <p:pic>
                    <p:nvPicPr>
                      <p:cNvPr id="0" name="对象 28730"/>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371600" y="3352800"/>
                        <a:ext cx="307975"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0775" name="对象 28731"/>
          <p:cNvGraphicFramePr>
            <a:graphicFrameLocks/>
          </p:cNvGraphicFramePr>
          <p:nvPr/>
        </p:nvGraphicFramePr>
        <p:xfrm>
          <a:off x="6705600" y="4267200"/>
          <a:ext cx="342900" cy="374650"/>
        </p:xfrm>
        <a:graphic>
          <a:graphicData uri="http://schemas.openxmlformats.org/presentationml/2006/ole">
            <mc:AlternateContent xmlns:mc="http://schemas.openxmlformats.org/markup-compatibility/2006">
              <mc:Choice xmlns:v="urn:schemas-microsoft-com:vml" Requires="v">
                <p:oleObj spid="_x0000_s28617" r:id="rId22" imgW="126725" imgH="139397" progId="Equation.DSMT4">
                  <p:embed/>
                </p:oleObj>
              </mc:Choice>
              <mc:Fallback>
                <p:oleObj r:id="rId22" imgW="126725" imgH="139397" progId="Equation.DSMT4">
                  <p:embed/>
                  <p:pic>
                    <p:nvPicPr>
                      <p:cNvPr id="0" name="对象 28731"/>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705600" y="4267200"/>
                        <a:ext cx="342900"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0776" name="对象 28732"/>
          <p:cNvGraphicFramePr>
            <a:graphicFrameLocks/>
          </p:cNvGraphicFramePr>
          <p:nvPr/>
        </p:nvGraphicFramePr>
        <p:xfrm>
          <a:off x="2133600" y="2590800"/>
          <a:ext cx="407988" cy="612775"/>
        </p:xfrm>
        <a:graphic>
          <a:graphicData uri="http://schemas.openxmlformats.org/presentationml/2006/ole">
            <mc:AlternateContent xmlns:mc="http://schemas.openxmlformats.org/markup-compatibility/2006">
              <mc:Choice xmlns:v="urn:schemas-microsoft-com:vml" Requires="v">
                <p:oleObj spid="_x0000_s28618" r:id="rId24" imgW="152268" imgH="228402" progId="Equation.DSMT4">
                  <p:embed/>
                </p:oleObj>
              </mc:Choice>
              <mc:Fallback>
                <p:oleObj r:id="rId24" imgW="152268" imgH="228402" progId="Equation.DSMT4">
                  <p:embed/>
                  <p:pic>
                    <p:nvPicPr>
                      <p:cNvPr id="0" name="对象 28732"/>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133600" y="2590800"/>
                        <a:ext cx="407988"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0777" name="直接连接符 28733"/>
          <p:cNvSpPr>
            <a:spLocks noChangeShapeType="1"/>
          </p:cNvSpPr>
          <p:nvPr/>
        </p:nvSpPr>
        <p:spPr bwMode="auto">
          <a:xfrm>
            <a:off x="4038600" y="1752600"/>
            <a:ext cx="0" cy="6858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0778" name="对象 28734"/>
          <p:cNvGraphicFramePr>
            <a:graphicFrameLocks/>
          </p:cNvGraphicFramePr>
          <p:nvPr/>
        </p:nvGraphicFramePr>
        <p:xfrm>
          <a:off x="4038600" y="1905000"/>
          <a:ext cx="357188" cy="387350"/>
        </p:xfrm>
        <a:graphic>
          <a:graphicData uri="http://schemas.openxmlformats.org/presentationml/2006/ole">
            <mc:AlternateContent xmlns:mc="http://schemas.openxmlformats.org/markup-compatibility/2006">
              <mc:Choice xmlns:v="urn:schemas-microsoft-com:vml" Requires="v">
                <p:oleObj spid="_x0000_s28619" r:id="rId26" imgW="152202" imgH="164885" progId="Equation.DSMT4">
                  <p:embed/>
                </p:oleObj>
              </mc:Choice>
              <mc:Fallback>
                <p:oleObj r:id="rId26" imgW="152202" imgH="164885" progId="Equation.DSMT4">
                  <p:embed/>
                  <p:pic>
                    <p:nvPicPr>
                      <p:cNvPr id="0" name="对象 28734"/>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038600" y="1905000"/>
                        <a:ext cx="357188"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0779" name="直接连接符 28735"/>
          <p:cNvSpPr>
            <a:spLocks noChangeShapeType="1"/>
          </p:cNvSpPr>
          <p:nvPr/>
        </p:nvSpPr>
        <p:spPr bwMode="auto">
          <a:xfrm>
            <a:off x="2895600" y="3048000"/>
            <a:ext cx="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80" name="直接连接符 28736"/>
          <p:cNvSpPr>
            <a:spLocks noChangeShapeType="1"/>
          </p:cNvSpPr>
          <p:nvPr/>
        </p:nvSpPr>
        <p:spPr bwMode="auto">
          <a:xfrm>
            <a:off x="5105400" y="3048000"/>
            <a:ext cx="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81" name="直接连接符 28737"/>
          <p:cNvSpPr>
            <a:spLocks noChangeShapeType="1"/>
          </p:cNvSpPr>
          <p:nvPr/>
        </p:nvSpPr>
        <p:spPr bwMode="auto">
          <a:xfrm>
            <a:off x="4191000" y="3124200"/>
            <a:ext cx="914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782" name="直接连接符 28738"/>
          <p:cNvSpPr>
            <a:spLocks noChangeShapeType="1"/>
          </p:cNvSpPr>
          <p:nvPr/>
        </p:nvSpPr>
        <p:spPr bwMode="auto">
          <a:xfrm flipH="1">
            <a:off x="2895600" y="3124200"/>
            <a:ext cx="914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0783" name="对象 28739"/>
          <p:cNvGraphicFramePr>
            <a:graphicFrameLocks/>
          </p:cNvGraphicFramePr>
          <p:nvPr/>
        </p:nvGraphicFramePr>
        <p:xfrm>
          <a:off x="3810000" y="2971800"/>
          <a:ext cx="287338" cy="338138"/>
        </p:xfrm>
        <a:graphic>
          <a:graphicData uri="http://schemas.openxmlformats.org/presentationml/2006/ole">
            <mc:AlternateContent xmlns:mc="http://schemas.openxmlformats.org/markup-compatibility/2006">
              <mc:Choice xmlns:v="urn:schemas-microsoft-com:vml" Requires="v">
                <p:oleObj spid="_x0000_s28620" r:id="rId28" imgW="139518" imgH="164885" progId="Equation.DSMT4">
                  <p:embed/>
                </p:oleObj>
              </mc:Choice>
              <mc:Fallback>
                <p:oleObj r:id="rId28" imgW="139518" imgH="164885" progId="Equation.DSMT4">
                  <p:embed/>
                  <p:pic>
                    <p:nvPicPr>
                      <p:cNvPr id="0" name="对象 28739"/>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810000" y="2971800"/>
                        <a:ext cx="2873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0784" name="对象 28740"/>
          <p:cNvGraphicFramePr>
            <a:graphicFrameLocks/>
          </p:cNvGraphicFramePr>
          <p:nvPr/>
        </p:nvGraphicFramePr>
        <p:xfrm>
          <a:off x="5029200" y="228600"/>
          <a:ext cx="457200" cy="419100"/>
        </p:xfrm>
        <a:graphic>
          <a:graphicData uri="http://schemas.openxmlformats.org/presentationml/2006/ole">
            <mc:AlternateContent xmlns:mc="http://schemas.openxmlformats.org/markup-compatibility/2006">
              <mc:Choice xmlns:v="urn:schemas-microsoft-com:vml" Requires="v">
                <p:oleObj spid="_x0000_s28621" r:id="rId30" imgW="152268" imgH="139579" progId="Equation.DSMT4">
                  <p:embed/>
                </p:oleObj>
              </mc:Choice>
              <mc:Fallback>
                <p:oleObj r:id="rId30" imgW="152268" imgH="139579" progId="Equation.DSMT4">
                  <p:embed/>
                  <p:pic>
                    <p:nvPicPr>
                      <p:cNvPr id="0" name="对象 28740"/>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29200" y="228600"/>
                        <a:ext cx="457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8742" name="对象 28741"/>
          <p:cNvGraphicFramePr>
            <a:graphicFrameLocks/>
          </p:cNvGraphicFramePr>
          <p:nvPr/>
        </p:nvGraphicFramePr>
        <p:xfrm>
          <a:off x="5791200" y="304800"/>
          <a:ext cx="2819400" cy="450850"/>
        </p:xfrm>
        <a:graphic>
          <a:graphicData uri="http://schemas.openxmlformats.org/presentationml/2006/ole">
            <mc:AlternateContent xmlns:mc="http://schemas.openxmlformats.org/markup-compatibility/2006">
              <mc:Choice xmlns:v="urn:schemas-microsoft-com:vml" Requires="v">
                <p:oleObj spid="_x0000_s28622" r:id="rId31" imgW="1104935" imgH="190469" progId="Equation.DSMT4">
                  <p:embed/>
                </p:oleObj>
              </mc:Choice>
              <mc:Fallback>
                <p:oleObj r:id="rId31" imgW="1104935" imgH="190469" progId="Equation.DSMT4">
                  <p:embed/>
                  <p:pic>
                    <p:nvPicPr>
                      <p:cNvPr id="0" name="对象 28741"/>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791200" y="304800"/>
                        <a:ext cx="281940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8743" name="对象 28742"/>
          <p:cNvGraphicFramePr>
            <a:graphicFrameLocks/>
          </p:cNvGraphicFramePr>
          <p:nvPr/>
        </p:nvGraphicFramePr>
        <p:xfrm>
          <a:off x="1066800" y="5638800"/>
          <a:ext cx="6840538" cy="841375"/>
        </p:xfrm>
        <a:graphic>
          <a:graphicData uri="http://schemas.openxmlformats.org/presentationml/2006/ole">
            <mc:AlternateContent xmlns:mc="http://schemas.openxmlformats.org/markup-compatibility/2006">
              <mc:Choice xmlns:v="urn:schemas-microsoft-com:vml" Requires="v">
                <p:oleObj spid="_x0000_s28623" r:id="rId33" imgW="2750855" imgH="380937" progId="Equation.DSMT4">
                  <p:embed/>
                </p:oleObj>
              </mc:Choice>
              <mc:Fallback>
                <p:oleObj r:id="rId33" imgW="2750855" imgH="380937" progId="Equation.DSMT4">
                  <p:embed/>
                  <p:pic>
                    <p:nvPicPr>
                      <p:cNvPr id="0" name="对象 28742"/>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066800" y="5638800"/>
                        <a:ext cx="6840538"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0787" name="直接连接符 28743"/>
          <p:cNvSpPr>
            <a:spLocks noChangeShapeType="1"/>
          </p:cNvSpPr>
          <p:nvPr/>
        </p:nvSpPr>
        <p:spPr bwMode="auto">
          <a:xfrm>
            <a:off x="2133600" y="5181600"/>
            <a:ext cx="304800" cy="533400"/>
          </a:xfrm>
          <a:prstGeom prst="line">
            <a:avLst/>
          </a:prstGeom>
          <a:noFill/>
          <a:ln w="19050">
            <a:solidFill>
              <a:srgbClr val="993366"/>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0788" name="对象 28744"/>
          <p:cNvGraphicFramePr>
            <a:graphicFrameLocks/>
          </p:cNvGraphicFramePr>
          <p:nvPr/>
        </p:nvGraphicFramePr>
        <p:xfrm>
          <a:off x="2362200" y="5410200"/>
          <a:ext cx="441325" cy="612775"/>
        </p:xfrm>
        <a:graphic>
          <a:graphicData uri="http://schemas.openxmlformats.org/presentationml/2006/ole">
            <mc:AlternateContent xmlns:mc="http://schemas.openxmlformats.org/markup-compatibility/2006">
              <mc:Choice xmlns:v="urn:schemas-microsoft-com:vml" Requires="v">
                <p:oleObj spid="_x0000_s28624" r:id="rId35" imgW="164885" imgH="228303" progId="Equation.DSMT4">
                  <p:embed/>
                </p:oleObj>
              </mc:Choice>
              <mc:Fallback>
                <p:oleObj r:id="rId35" imgW="164885" imgH="228303" progId="Equation.DSMT4">
                  <p:embed/>
                  <p:pic>
                    <p:nvPicPr>
                      <p:cNvPr id="0" name="对象 28744"/>
                      <p:cNvPicPr>
                        <a:picLocks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362200" y="5410200"/>
                        <a:ext cx="441325"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0789" name="直接连接符 28745"/>
          <p:cNvSpPr>
            <a:spLocks noChangeShapeType="1"/>
          </p:cNvSpPr>
          <p:nvPr/>
        </p:nvSpPr>
        <p:spPr bwMode="auto">
          <a:xfrm>
            <a:off x="3276600" y="4267200"/>
            <a:ext cx="0" cy="6858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0790" name="对象 28746"/>
          <p:cNvGraphicFramePr>
            <a:graphicFrameLocks/>
          </p:cNvGraphicFramePr>
          <p:nvPr/>
        </p:nvGraphicFramePr>
        <p:xfrm>
          <a:off x="3276600" y="4419600"/>
          <a:ext cx="595313" cy="417513"/>
        </p:xfrm>
        <a:graphic>
          <a:graphicData uri="http://schemas.openxmlformats.org/presentationml/2006/ole">
            <mc:AlternateContent xmlns:mc="http://schemas.openxmlformats.org/markup-compatibility/2006">
              <mc:Choice xmlns:v="urn:schemas-microsoft-com:vml" Requires="v">
                <p:oleObj spid="_x0000_s28625" r:id="rId37" imgW="253560" imgH="177492" progId="Equation.DSMT4">
                  <p:embed/>
                </p:oleObj>
              </mc:Choice>
              <mc:Fallback>
                <p:oleObj r:id="rId37" imgW="253560" imgH="177492" progId="Equation.DSMT4">
                  <p:embed/>
                  <p:pic>
                    <p:nvPicPr>
                      <p:cNvPr id="0" name="对象 28746"/>
                      <p:cNvPicPr>
                        <a:picLocks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276600" y="4419600"/>
                        <a:ext cx="595313"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0791" name="对象 28747"/>
          <p:cNvGraphicFramePr>
            <a:graphicFrameLocks/>
          </p:cNvGraphicFramePr>
          <p:nvPr/>
        </p:nvGraphicFramePr>
        <p:xfrm>
          <a:off x="2057400" y="1600200"/>
          <a:ext cx="442913" cy="612775"/>
        </p:xfrm>
        <a:graphic>
          <a:graphicData uri="http://schemas.openxmlformats.org/presentationml/2006/ole">
            <mc:AlternateContent xmlns:mc="http://schemas.openxmlformats.org/markup-compatibility/2006">
              <mc:Choice xmlns:v="urn:schemas-microsoft-com:vml" Requires="v">
                <p:oleObj spid="_x0000_s28626" r:id="rId39" imgW="164885" imgH="228303" progId="Equation.DSMT4">
                  <p:embed/>
                </p:oleObj>
              </mc:Choice>
              <mc:Fallback>
                <p:oleObj r:id="rId39" imgW="164885" imgH="228303" progId="Equation.DSMT4">
                  <p:embed/>
                  <p:pic>
                    <p:nvPicPr>
                      <p:cNvPr id="0" name="对象 28747"/>
                      <p:cNvPicPr>
                        <a:picLocks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2057400" y="1600200"/>
                        <a:ext cx="442913"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8749" name="对象 28748"/>
          <p:cNvGraphicFramePr>
            <a:graphicFrameLocks/>
          </p:cNvGraphicFramePr>
          <p:nvPr/>
        </p:nvGraphicFramePr>
        <p:xfrm>
          <a:off x="6629400" y="838200"/>
          <a:ext cx="1752600" cy="517525"/>
        </p:xfrm>
        <a:graphic>
          <a:graphicData uri="http://schemas.openxmlformats.org/presentationml/2006/ole">
            <mc:AlternateContent xmlns:mc="http://schemas.openxmlformats.org/markup-compatibility/2006">
              <mc:Choice xmlns:v="urn:schemas-microsoft-com:vml" Requires="v">
                <p:oleObj spid="_x0000_s28627" r:id="rId41" imgW="762142" imgH="213376" progId="Equation.DSMT4">
                  <p:embed/>
                </p:oleObj>
              </mc:Choice>
              <mc:Fallback>
                <p:oleObj r:id="rId41" imgW="762142" imgH="213376" progId="Equation.DSMT4">
                  <p:embed/>
                  <p:pic>
                    <p:nvPicPr>
                      <p:cNvPr id="0" name="对象 28748"/>
                      <p:cNvPicPr>
                        <a:picLocks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6629400" y="838200"/>
                        <a:ext cx="17526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8750" name="对象 28749"/>
          <p:cNvGraphicFramePr>
            <a:graphicFrameLocks/>
          </p:cNvGraphicFramePr>
          <p:nvPr/>
        </p:nvGraphicFramePr>
        <p:xfrm>
          <a:off x="6553200" y="1295400"/>
          <a:ext cx="2057400" cy="506413"/>
        </p:xfrm>
        <a:graphic>
          <a:graphicData uri="http://schemas.openxmlformats.org/presentationml/2006/ole">
            <mc:AlternateContent xmlns:mc="http://schemas.openxmlformats.org/markup-compatibility/2006">
              <mc:Choice xmlns:v="urn:schemas-microsoft-com:vml" Requires="v">
                <p:oleObj spid="_x0000_s28628" r:id="rId43" imgW="914400" imgH="213376" progId="Equation.DSMT4">
                  <p:embed/>
                </p:oleObj>
              </mc:Choice>
              <mc:Fallback>
                <p:oleObj r:id="rId43" imgW="914400" imgH="213376" progId="Equation.DSMT4">
                  <p:embed/>
                  <p:pic>
                    <p:nvPicPr>
                      <p:cNvPr id="0" name="对象 28749"/>
                      <p:cNvPicPr>
                        <a:picLocks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6553200" y="1295400"/>
                        <a:ext cx="2057400"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0794" name="对象 28750"/>
          <p:cNvGraphicFramePr>
            <a:graphicFrameLocks/>
          </p:cNvGraphicFramePr>
          <p:nvPr/>
        </p:nvGraphicFramePr>
        <p:xfrm>
          <a:off x="990600" y="1905000"/>
          <a:ext cx="322263" cy="381000"/>
        </p:xfrm>
        <a:graphic>
          <a:graphicData uri="http://schemas.openxmlformats.org/presentationml/2006/ole">
            <mc:AlternateContent xmlns:mc="http://schemas.openxmlformats.org/markup-compatibility/2006">
              <mc:Choice xmlns:v="urn:schemas-microsoft-com:vml" Requires="v">
                <p:oleObj spid="_x0000_s28629" r:id="rId45" imgW="139518" imgH="164885" progId="Equation.DSMT4">
                  <p:embed/>
                </p:oleObj>
              </mc:Choice>
              <mc:Fallback>
                <p:oleObj r:id="rId45" imgW="139518" imgH="164885" progId="Equation.DSMT4">
                  <p:embed/>
                  <p:pic>
                    <p:nvPicPr>
                      <p:cNvPr id="0" name="对象 28750"/>
                      <p:cNvPicPr>
                        <a:picLocks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990600" y="1905000"/>
                        <a:ext cx="3222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0795" name="对象 28751"/>
          <p:cNvGraphicFramePr>
            <a:graphicFrameLocks/>
          </p:cNvGraphicFramePr>
          <p:nvPr/>
        </p:nvGraphicFramePr>
        <p:xfrm>
          <a:off x="304800" y="4648200"/>
          <a:ext cx="806450" cy="806450"/>
        </p:xfrm>
        <a:graphic>
          <a:graphicData uri="http://schemas.openxmlformats.org/presentationml/2006/ole">
            <mc:AlternateContent xmlns:mc="http://schemas.openxmlformats.org/markup-compatibility/2006">
              <mc:Choice xmlns:v="urn:schemas-microsoft-com:vml" Requires="v">
                <p:oleObj spid="_x0000_s28630" r:id="rId47" imgW="393529" imgH="393529" progId="Equation.DSMT4">
                  <p:embed/>
                </p:oleObj>
              </mc:Choice>
              <mc:Fallback>
                <p:oleObj r:id="rId47" imgW="393529" imgH="393529" progId="Equation.DSMT4">
                  <p:embed/>
                  <p:pic>
                    <p:nvPicPr>
                      <p:cNvPr id="0" name="对象 28751"/>
                      <p:cNvPicPr>
                        <a:picLocks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304800" y="4648200"/>
                        <a:ext cx="806450"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0796" name="任意多边形 28752"/>
          <p:cNvSpPr>
            <a:spLocks noChangeArrowheads="1"/>
          </p:cNvSpPr>
          <p:nvPr/>
        </p:nvSpPr>
        <p:spPr bwMode="auto">
          <a:xfrm flipH="1">
            <a:off x="1219200" y="4876800"/>
            <a:ext cx="152400" cy="228600"/>
          </a:xfrm>
          <a:custGeom>
            <a:avLst/>
            <a:gdLst>
              <a:gd name="T0" fmla="*/ 0 w 21600"/>
              <a:gd name="T1" fmla="*/ 0 h 21600"/>
              <a:gd name="T2" fmla="*/ 1075267 w 21600"/>
              <a:gd name="T3" fmla="*/ 2419350 h 21600"/>
              <a:gd name="T4" fmla="*/ 0 w 21600"/>
              <a:gd name="T5" fmla="*/ 0 h 21600"/>
              <a:gd name="T6" fmla="*/ 1075267 w 21600"/>
              <a:gd name="T7" fmla="*/ 2419350 h 21600"/>
              <a:gd name="T8" fmla="*/ 0 w 21600"/>
              <a:gd name="T9" fmla="*/ 241935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30797" name="对象 28753"/>
          <p:cNvGraphicFramePr>
            <a:graphicFrameLocks/>
          </p:cNvGraphicFramePr>
          <p:nvPr/>
        </p:nvGraphicFramePr>
        <p:xfrm>
          <a:off x="1066800" y="4419600"/>
          <a:ext cx="322263" cy="381000"/>
        </p:xfrm>
        <a:graphic>
          <a:graphicData uri="http://schemas.openxmlformats.org/presentationml/2006/ole">
            <mc:AlternateContent xmlns:mc="http://schemas.openxmlformats.org/markup-compatibility/2006">
              <mc:Choice xmlns:v="urn:schemas-microsoft-com:vml" Requires="v">
                <p:oleObj spid="_x0000_s28631" r:id="rId49" imgW="139518" imgH="164885" progId="Equation.DSMT4">
                  <p:embed/>
                </p:oleObj>
              </mc:Choice>
              <mc:Fallback>
                <p:oleObj r:id="rId49" imgW="139518" imgH="164885" progId="Equation.DSMT4">
                  <p:embed/>
                  <p:pic>
                    <p:nvPicPr>
                      <p:cNvPr id="0" name="对象 28753"/>
                      <p:cNvPicPr>
                        <a:picLocks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1066800" y="4419600"/>
                        <a:ext cx="3222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0798" name="直接连接符 28754"/>
          <p:cNvSpPr>
            <a:spLocks noChangeShapeType="1"/>
          </p:cNvSpPr>
          <p:nvPr/>
        </p:nvSpPr>
        <p:spPr bwMode="auto">
          <a:xfrm>
            <a:off x="762000" y="4953000"/>
            <a:ext cx="13716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99" name="直接连接符 28755"/>
          <p:cNvSpPr>
            <a:spLocks noChangeShapeType="1"/>
          </p:cNvSpPr>
          <p:nvPr/>
        </p:nvSpPr>
        <p:spPr bwMode="auto">
          <a:xfrm>
            <a:off x="4495800" y="457200"/>
            <a:ext cx="0" cy="12954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00" name="文本框 28756"/>
          <p:cNvSpPr txBox="1">
            <a:spLocks noChangeArrowheads="1"/>
          </p:cNvSpPr>
          <p:nvPr/>
        </p:nvSpPr>
        <p:spPr bwMode="auto">
          <a:xfrm>
            <a:off x="1295400" y="1828800"/>
            <a:ext cx="647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b="1">
                <a:latin typeface="宋体" pitchFamily="2" charset="-122"/>
              </a:rPr>
              <a:t>Ⅳ</a:t>
            </a:r>
          </a:p>
        </p:txBody>
      </p:sp>
      <p:sp>
        <p:nvSpPr>
          <p:cNvPr id="30801" name="文本框 28757"/>
          <p:cNvSpPr txBox="1">
            <a:spLocks noChangeArrowheads="1"/>
          </p:cNvSpPr>
          <p:nvPr/>
        </p:nvSpPr>
        <p:spPr bwMode="auto">
          <a:xfrm>
            <a:off x="1371600" y="4419600"/>
            <a:ext cx="647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b="1">
                <a:latin typeface="宋体" pitchFamily="2" charset="-122"/>
              </a:rPr>
              <a:t>Ⅳ</a:t>
            </a:r>
          </a:p>
        </p:txBody>
      </p:sp>
      <p:graphicFrame>
        <p:nvGraphicFramePr>
          <p:cNvPr id="30802" name="对象 28758"/>
          <p:cNvGraphicFramePr>
            <a:graphicFrameLocks/>
          </p:cNvGraphicFramePr>
          <p:nvPr/>
        </p:nvGraphicFramePr>
        <p:xfrm>
          <a:off x="1905000" y="5102225"/>
          <a:ext cx="407988" cy="612775"/>
        </p:xfrm>
        <a:graphic>
          <a:graphicData uri="http://schemas.openxmlformats.org/presentationml/2006/ole">
            <mc:AlternateContent xmlns:mc="http://schemas.openxmlformats.org/markup-compatibility/2006">
              <mc:Choice xmlns:v="urn:schemas-microsoft-com:vml" Requires="v">
                <p:oleObj spid="_x0000_s28632" r:id="rId50" imgW="152268" imgH="228402" progId="Equation.DSMT4">
                  <p:embed/>
                </p:oleObj>
              </mc:Choice>
              <mc:Fallback>
                <p:oleObj r:id="rId50" imgW="152268" imgH="228402" progId="Equation.DSMT4">
                  <p:embed/>
                  <p:pic>
                    <p:nvPicPr>
                      <p:cNvPr id="0" name="对象 28758"/>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905000" y="5102225"/>
                        <a:ext cx="407988"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0803" name="文本框 28759"/>
          <p:cNvSpPr txBox="1">
            <a:spLocks noChangeArrowheads="1"/>
          </p:cNvSpPr>
          <p:nvPr/>
        </p:nvSpPr>
        <p:spPr bwMode="auto">
          <a:xfrm>
            <a:off x="4495800" y="1143000"/>
            <a:ext cx="647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b="1">
                <a:latin typeface="宋体" pitchFamily="2" charset="-122"/>
              </a:rPr>
              <a:t>Ⅳ</a:t>
            </a:r>
          </a:p>
        </p:txBody>
      </p:sp>
      <p:graphicFrame>
        <p:nvGraphicFramePr>
          <p:cNvPr id="28761" name="对象 28760"/>
          <p:cNvGraphicFramePr>
            <a:graphicFrameLocks/>
          </p:cNvGraphicFramePr>
          <p:nvPr/>
        </p:nvGraphicFramePr>
        <p:xfrm>
          <a:off x="2971800" y="3276600"/>
          <a:ext cx="2819400" cy="450850"/>
        </p:xfrm>
        <a:graphic>
          <a:graphicData uri="http://schemas.openxmlformats.org/presentationml/2006/ole">
            <mc:AlternateContent xmlns:mc="http://schemas.openxmlformats.org/markup-compatibility/2006">
              <mc:Choice xmlns:v="urn:schemas-microsoft-com:vml" Requires="v">
                <p:oleObj spid="_x0000_s28633" r:id="rId51" imgW="1104935" imgH="190469" progId="Equation.DSMT4">
                  <p:embed/>
                </p:oleObj>
              </mc:Choice>
              <mc:Fallback>
                <p:oleObj r:id="rId51" imgW="1104935" imgH="190469" progId="Equation.DSMT4">
                  <p:embed/>
                  <p:pic>
                    <p:nvPicPr>
                      <p:cNvPr id="0" name="对象 28760"/>
                      <p:cNvPicPr>
                        <a:picLocks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2971800" y="3276600"/>
                        <a:ext cx="281940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0805" name="文本框 28761"/>
          <p:cNvSpPr txBox="1">
            <a:spLocks noChangeArrowheads="1"/>
          </p:cNvSpPr>
          <p:nvPr/>
        </p:nvSpPr>
        <p:spPr bwMode="auto">
          <a:xfrm>
            <a:off x="152400" y="152400"/>
            <a:ext cx="3733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由</a:t>
            </a:r>
            <a:r>
              <a:rPr lang="en-US" altLang="zh-CN" sz="2800"/>
              <a:t>x-t</a:t>
            </a:r>
            <a:r>
              <a:rPr lang="zh-CN" altLang="en-US" sz="2800"/>
              <a:t>画</a:t>
            </a:r>
            <a:r>
              <a:rPr lang="en-US" altLang="zh-CN" sz="2800"/>
              <a:t>v-t</a:t>
            </a:r>
            <a:r>
              <a:rPr lang="zh-CN" altLang="en-US" sz="2800"/>
              <a:t>和</a:t>
            </a:r>
            <a:r>
              <a:rPr lang="en-US" altLang="zh-CN" sz="2800"/>
              <a:t>a-t</a:t>
            </a:r>
            <a:r>
              <a:rPr lang="zh-CN" altLang="en-US" sz="280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721"/>
                                        </p:tgtEl>
                                        <p:attrNameLst>
                                          <p:attrName>style.visibility</p:attrName>
                                        </p:attrNameLst>
                                      </p:cBhvr>
                                      <p:to>
                                        <p:strVal val="visible"/>
                                      </p:to>
                                    </p:set>
                                    <p:anim calcmode="lin" valueType="num">
                                      <p:cBhvr additive="base">
                                        <p:cTn id="7" dur="500" fill="hold"/>
                                        <p:tgtEl>
                                          <p:spTgt spid="30721"/>
                                        </p:tgtEl>
                                        <p:attrNameLst>
                                          <p:attrName>ppt_x</p:attrName>
                                        </p:attrNameLst>
                                      </p:cBhvr>
                                      <p:tavLst>
                                        <p:tav tm="0">
                                          <p:val>
                                            <p:strVal val="#ppt_x"/>
                                          </p:val>
                                        </p:tav>
                                        <p:tav tm="100000">
                                          <p:val>
                                            <p:strVal val="#ppt_x"/>
                                          </p:val>
                                        </p:tav>
                                      </p:tavLst>
                                    </p:anim>
                                    <p:anim calcmode="lin" valueType="num">
                                      <p:cBhvr additive="base">
                                        <p:cTn id="8" dur="500" fill="hold"/>
                                        <p:tgtEl>
                                          <p:spTgt spid="3072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0722"/>
                                        </p:tgtEl>
                                        <p:attrNameLst>
                                          <p:attrName>style.visibility</p:attrName>
                                        </p:attrNameLst>
                                      </p:cBhvr>
                                      <p:to>
                                        <p:strVal val="visible"/>
                                      </p:to>
                                    </p:set>
                                    <p:anim calcmode="lin" valueType="num">
                                      <p:cBhvr additive="base">
                                        <p:cTn id="11" dur="500" fill="hold"/>
                                        <p:tgtEl>
                                          <p:spTgt spid="30722"/>
                                        </p:tgtEl>
                                        <p:attrNameLst>
                                          <p:attrName>ppt_x</p:attrName>
                                        </p:attrNameLst>
                                      </p:cBhvr>
                                      <p:tavLst>
                                        <p:tav tm="0">
                                          <p:val>
                                            <p:strVal val="#ppt_x"/>
                                          </p:val>
                                        </p:tav>
                                        <p:tav tm="100000">
                                          <p:val>
                                            <p:strVal val="#ppt_x"/>
                                          </p:val>
                                        </p:tav>
                                      </p:tavLst>
                                    </p:anim>
                                    <p:anim calcmode="lin" valueType="num">
                                      <p:cBhvr additive="base">
                                        <p:cTn id="12" dur="500" fill="hold"/>
                                        <p:tgtEl>
                                          <p:spTgt spid="3072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0723"/>
                                        </p:tgtEl>
                                        <p:attrNameLst>
                                          <p:attrName>style.visibility</p:attrName>
                                        </p:attrNameLst>
                                      </p:cBhvr>
                                      <p:to>
                                        <p:strVal val="visible"/>
                                      </p:to>
                                    </p:set>
                                    <p:anim calcmode="lin" valueType="num">
                                      <p:cBhvr additive="base">
                                        <p:cTn id="15" dur="500" fill="hold"/>
                                        <p:tgtEl>
                                          <p:spTgt spid="30723"/>
                                        </p:tgtEl>
                                        <p:attrNameLst>
                                          <p:attrName>ppt_x</p:attrName>
                                        </p:attrNameLst>
                                      </p:cBhvr>
                                      <p:tavLst>
                                        <p:tav tm="0">
                                          <p:val>
                                            <p:strVal val="#ppt_x"/>
                                          </p:val>
                                        </p:tav>
                                        <p:tav tm="100000">
                                          <p:val>
                                            <p:strVal val="#ppt_x"/>
                                          </p:val>
                                        </p:tav>
                                      </p:tavLst>
                                    </p:anim>
                                    <p:anim calcmode="lin" valueType="num">
                                      <p:cBhvr additive="base">
                                        <p:cTn id="16" dur="500" fill="hold"/>
                                        <p:tgtEl>
                                          <p:spTgt spid="3072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0724"/>
                                        </p:tgtEl>
                                        <p:attrNameLst>
                                          <p:attrName>style.visibility</p:attrName>
                                        </p:attrNameLst>
                                      </p:cBhvr>
                                      <p:to>
                                        <p:strVal val="visible"/>
                                      </p:to>
                                    </p:set>
                                    <p:anim calcmode="lin" valueType="num">
                                      <p:cBhvr additive="base">
                                        <p:cTn id="19" dur="500" fill="hold"/>
                                        <p:tgtEl>
                                          <p:spTgt spid="30724"/>
                                        </p:tgtEl>
                                        <p:attrNameLst>
                                          <p:attrName>ppt_x</p:attrName>
                                        </p:attrNameLst>
                                      </p:cBhvr>
                                      <p:tavLst>
                                        <p:tav tm="0">
                                          <p:val>
                                            <p:strVal val="#ppt_x"/>
                                          </p:val>
                                        </p:tav>
                                        <p:tav tm="100000">
                                          <p:val>
                                            <p:strVal val="#ppt_x"/>
                                          </p:val>
                                        </p:tav>
                                      </p:tavLst>
                                    </p:anim>
                                    <p:anim calcmode="lin" valueType="num">
                                      <p:cBhvr additive="base">
                                        <p:cTn id="20" dur="500" fill="hold"/>
                                        <p:tgtEl>
                                          <p:spTgt spid="3072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0725"/>
                                        </p:tgtEl>
                                        <p:attrNameLst>
                                          <p:attrName>style.visibility</p:attrName>
                                        </p:attrNameLst>
                                      </p:cBhvr>
                                      <p:to>
                                        <p:strVal val="visible"/>
                                      </p:to>
                                    </p:set>
                                    <p:anim calcmode="lin" valueType="num">
                                      <p:cBhvr additive="base">
                                        <p:cTn id="23" dur="500" fill="hold"/>
                                        <p:tgtEl>
                                          <p:spTgt spid="30725"/>
                                        </p:tgtEl>
                                        <p:attrNameLst>
                                          <p:attrName>ppt_x</p:attrName>
                                        </p:attrNameLst>
                                      </p:cBhvr>
                                      <p:tavLst>
                                        <p:tav tm="0">
                                          <p:val>
                                            <p:strVal val="#ppt_x"/>
                                          </p:val>
                                        </p:tav>
                                        <p:tav tm="100000">
                                          <p:val>
                                            <p:strVal val="#ppt_x"/>
                                          </p:val>
                                        </p:tav>
                                      </p:tavLst>
                                    </p:anim>
                                    <p:anim calcmode="lin" valueType="num">
                                      <p:cBhvr additive="base">
                                        <p:cTn id="24" dur="500" fill="hold"/>
                                        <p:tgtEl>
                                          <p:spTgt spid="3072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0726"/>
                                        </p:tgtEl>
                                        <p:attrNameLst>
                                          <p:attrName>style.visibility</p:attrName>
                                        </p:attrNameLst>
                                      </p:cBhvr>
                                      <p:to>
                                        <p:strVal val="visible"/>
                                      </p:to>
                                    </p:set>
                                    <p:anim calcmode="lin" valueType="num">
                                      <p:cBhvr additive="base">
                                        <p:cTn id="27" dur="500" fill="hold"/>
                                        <p:tgtEl>
                                          <p:spTgt spid="30726"/>
                                        </p:tgtEl>
                                        <p:attrNameLst>
                                          <p:attrName>ppt_x</p:attrName>
                                        </p:attrNameLst>
                                      </p:cBhvr>
                                      <p:tavLst>
                                        <p:tav tm="0">
                                          <p:val>
                                            <p:strVal val="#ppt_x"/>
                                          </p:val>
                                        </p:tav>
                                        <p:tav tm="100000">
                                          <p:val>
                                            <p:strVal val="#ppt_x"/>
                                          </p:val>
                                        </p:tav>
                                      </p:tavLst>
                                    </p:anim>
                                    <p:anim calcmode="lin" valueType="num">
                                      <p:cBhvr additive="base">
                                        <p:cTn id="28" dur="500" fill="hold"/>
                                        <p:tgtEl>
                                          <p:spTgt spid="3072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0727"/>
                                        </p:tgtEl>
                                        <p:attrNameLst>
                                          <p:attrName>style.visibility</p:attrName>
                                        </p:attrNameLst>
                                      </p:cBhvr>
                                      <p:to>
                                        <p:strVal val="visible"/>
                                      </p:to>
                                    </p:set>
                                    <p:anim calcmode="lin" valueType="num">
                                      <p:cBhvr additive="base">
                                        <p:cTn id="31" dur="500" fill="hold"/>
                                        <p:tgtEl>
                                          <p:spTgt spid="30727"/>
                                        </p:tgtEl>
                                        <p:attrNameLst>
                                          <p:attrName>ppt_x</p:attrName>
                                        </p:attrNameLst>
                                      </p:cBhvr>
                                      <p:tavLst>
                                        <p:tav tm="0">
                                          <p:val>
                                            <p:strVal val="#ppt_x"/>
                                          </p:val>
                                        </p:tav>
                                        <p:tav tm="100000">
                                          <p:val>
                                            <p:strVal val="#ppt_x"/>
                                          </p:val>
                                        </p:tav>
                                      </p:tavLst>
                                    </p:anim>
                                    <p:anim calcmode="lin" valueType="num">
                                      <p:cBhvr additive="base">
                                        <p:cTn id="32" dur="500" fill="hold"/>
                                        <p:tgtEl>
                                          <p:spTgt spid="3072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0728"/>
                                        </p:tgtEl>
                                        <p:attrNameLst>
                                          <p:attrName>style.visibility</p:attrName>
                                        </p:attrNameLst>
                                      </p:cBhvr>
                                      <p:to>
                                        <p:strVal val="visible"/>
                                      </p:to>
                                    </p:set>
                                    <p:anim calcmode="lin" valueType="num">
                                      <p:cBhvr additive="base">
                                        <p:cTn id="35" dur="500" fill="hold"/>
                                        <p:tgtEl>
                                          <p:spTgt spid="30728"/>
                                        </p:tgtEl>
                                        <p:attrNameLst>
                                          <p:attrName>ppt_x</p:attrName>
                                        </p:attrNameLst>
                                      </p:cBhvr>
                                      <p:tavLst>
                                        <p:tav tm="0">
                                          <p:val>
                                            <p:strVal val="#ppt_x"/>
                                          </p:val>
                                        </p:tav>
                                        <p:tav tm="100000">
                                          <p:val>
                                            <p:strVal val="#ppt_x"/>
                                          </p:val>
                                        </p:tav>
                                      </p:tavLst>
                                    </p:anim>
                                    <p:anim calcmode="lin" valueType="num">
                                      <p:cBhvr additive="base">
                                        <p:cTn id="36" dur="500" fill="hold"/>
                                        <p:tgtEl>
                                          <p:spTgt spid="3072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0729"/>
                                        </p:tgtEl>
                                        <p:attrNameLst>
                                          <p:attrName>style.visibility</p:attrName>
                                        </p:attrNameLst>
                                      </p:cBhvr>
                                      <p:to>
                                        <p:strVal val="visible"/>
                                      </p:to>
                                    </p:set>
                                    <p:anim calcmode="lin" valueType="num">
                                      <p:cBhvr additive="base">
                                        <p:cTn id="39" dur="500" fill="hold"/>
                                        <p:tgtEl>
                                          <p:spTgt spid="30729"/>
                                        </p:tgtEl>
                                        <p:attrNameLst>
                                          <p:attrName>ppt_x</p:attrName>
                                        </p:attrNameLst>
                                      </p:cBhvr>
                                      <p:tavLst>
                                        <p:tav tm="0">
                                          <p:val>
                                            <p:strVal val="#ppt_x"/>
                                          </p:val>
                                        </p:tav>
                                        <p:tav tm="100000">
                                          <p:val>
                                            <p:strVal val="#ppt_x"/>
                                          </p:val>
                                        </p:tav>
                                      </p:tavLst>
                                    </p:anim>
                                    <p:anim calcmode="lin" valueType="num">
                                      <p:cBhvr additive="base">
                                        <p:cTn id="40" dur="500" fill="hold"/>
                                        <p:tgtEl>
                                          <p:spTgt spid="3072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0730"/>
                                        </p:tgtEl>
                                        <p:attrNameLst>
                                          <p:attrName>style.visibility</p:attrName>
                                        </p:attrNameLst>
                                      </p:cBhvr>
                                      <p:to>
                                        <p:strVal val="visible"/>
                                      </p:to>
                                    </p:set>
                                    <p:anim calcmode="lin" valueType="num">
                                      <p:cBhvr additive="base">
                                        <p:cTn id="43" dur="500" fill="hold"/>
                                        <p:tgtEl>
                                          <p:spTgt spid="30730"/>
                                        </p:tgtEl>
                                        <p:attrNameLst>
                                          <p:attrName>ppt_x</p:attrName>
                                        </p:attrNameLst>
                                      </p:cBhvr>
                                      <p:tavLst>
                                        <p:tav tm="0">
                                          <p:val>
                                            <p:strVal val="#ppt_x"/>
                                          </p:val>
                                        </p:tav>
                                        <p:tav tm="100000">
                                          <p:val>
                                            <p:strVal val="#ppt_x"/>
                                          </p:val>
                                        </p:tav>
                                      </p:tavLst>
                                    </p:anim>
                                    <p:anim calcmode="lin" valueType="num">
                                      <p:cBhvr additive="base">
                                        <p:cTn id="44" dur="500" fill="hold"/>
                                        <p:tgtEl>
                                          <p:spTgt spid="3073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0731"/>
                                        </p:tgtEl>
                                        <p:attrNameLst>
                                          <p:attrName>style.visibility</p:attrName>
                                        </p:attrNameLst>
                                      </p:cBhvr>
                                      <p:to>
                                        <p:strVal val="visible"/>
                                      </p:to>
                                    </p:set>
                                    <p:anim calcmode="lin" valueType="num">
                                      <p:cBhvr additive="base">
                                        <p:cTn id="47" dur="500" fill="hold"/>
                                        <p:tgtEl>
                                          <p:spTgt spid="30731"/>
                                        </p:tgtEl>
                                        <p:attrNameLst>
                                          <p:attrName>ppt_x</p:attrName>
                                        </p:attrNameLst>
                                      </p:cBhvr>
                                      <p:tavLst>
                                        <p:tav tm="0">
                                          <p:val>
                                            <p:strVal val="#ppt_x"/>
                                          </p:val>
                                        </p:tav>
                                        <p:tav tm="100000">
                                          <p:val>
                                            <p:strVal val="#ppt_x"/>
                                          </p:val>
                                        </p:tav>
                                      </p:tavLst>
                                    </p:anim>
                                    <p:anim calcmode="lin" valueType="num">
                                      <p:cBhvr additive="base">
                                        <p:cTn id="48" dur="500" fill="hold"/>
                                        <p:tgtEl>
                                          <p:spTgt spid="30731"/>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0732"/>
                                        </p:tgtEl>
                                        <p:attrNameLst>
                                          <p:attrName>style.visibility</p:attrName>
                                        </p:attrNameLst>
                                      </p:cBhvr>
                                      <p:to>
                                        <p:strVal val="visible"/>
                                      </p:to>
                                    </p:set>
                                    <p:anim calcmode="lin" valueType="num">
                                      <p:cBhvr additive="base">
                                        <p:cTn id="51" dur="500" fill="hold"/>
                                        <p:tgtEl>
                                          <p:spTgt spid="30732"/>
                                        </p:tgtEl>
                                        <p:attrNameLst>
                                          <p:attrName>ppt_x</p:attrName>
                                        </p:attrNameLst>
                                      </p:cBhvr>
                                      <p:tavLst>
                                        <p:tav tm="0">
                                          <p:val>
                                            <p:strVal val="#ppt_x"/>
                                          </p:val>
                                        </p:tav>
                                        <p:tav tm="100000">
                                          <p:val>
                                            <p:strVal val="#ppt_x"/>
                                          </p:val>
                                        </p:tav>
                                      </p:tavLst>
                                    </p:anim>
                                    <p:anim calcmode="lin" valueType="num">
                                      <p:cBhvr additive="base">
                                        <p:cTn id="52" dur="500" fill="hold"/>
                                        <p:tgtEl>
                                          <p:spTgt spid="30732"/>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0733"/>
                                        </p:tgtEl>
                                        <p:attrNameLst>
                                          <p:attrName>style.visibility</p:attrName>
                                        </p:attrNameLst>
                                      </p:cBhvr>
                                      <p:to>
                                        <p:strVal val="visible"/>
                                      </p:to>
                                    </p:set>
                                    <p:anim calcmode="lin" valueType="num">
                                      <p:cBhvr additive="base">
                                        <p:cTn id="55" dur="500" fill="hold"/>
                                        <p:tgtEl>
                                          <p:spTgt spid="30733"/>
                                        </p:tgtEl>
                                        <p:attrNameLst>
                                          <p:attrName>ppt_x</p:attrName>
                                        </p:attrNameLst>
                                      </p:cBhvr>
                                      <p:tavLst>
                                        <p:tav tm="0">
                                          <p:val>
                                            <p:strVal val="#ppt_x"/>
                                          </p:val>
                                        </p:tav>
                                        <p:tav tm="100000">
                                          <p:val>
                                            <p:strVal val="#ppt_x"/>
                                          </p:val>
                                        </p:tav>
                                      </p:tavLst>
                                    </p:anim>
                                    <p:anim calcmode="lin" valueType="num">
                                      <p:cBhvr additive="base">
                                        <p:cTn id="56" dur="500" fill="hold"/>
                                        <p:tgtEl>
                                          <p:spTgt spid="30733"/>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0734"/>
                                        </p:tgtEl>
                                        <p:attrNameLst>
                                          <p:attrName>style.visibility</p:attrName>
                                        </p:attrNameLst>
                                      </p:cBhvr>
                                      <p:to>
                                        <p:strVal val="visible"/>
                                      </p:to>
                                    </p:set>
                                    <p:anim calcmode="lin" valueType="num">
                                      <p:cBhvr additive="base">
                                        <p:cTn id="59" dur="500" fill="hold"/>
                                        <p:tgtEl>
                                          <p:spTgt spid="30734"/>
                                        </p:tgtEl>
                                        <p:attrNameLst>
                                          <p:attrName>ppt_x</p:attrName>
                                        </p:attrNameLst>
                                      </p:cBhvr>
                                      <p:tavLst>
                                        <p:tav tm="0">
                                          <p:val>
                                            <p:strVal val="#ppt_x"/>
                                          </p:val>
                                        </p:tav>
                                        <p:tav tm="100000">
                                          <p:val>
                                            <p:strVal val="#ppt_x"/>
                                          </p:val>
                                        </p:tav>
                                      </p:tavLst>
                                    </p:anim>
                                    <p:anim calcmode="lin" valueType="num">
                                      <p:cBhvr additive="base">
                                        <p:cTn id="60" dur="500" fill="hold"/>
                                        <p:tgtEl>
                                          <p:spTgt spid="3073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30735"/>
                                        </p:tgtEl>
                                        <p:attrNameLst>
                                          <p:attrName>style.visibility</p:attrName>
                                        </p:attrNameLst>
                                      </p:cBhvr>
                                      <p:to>
                                        <p:strVal val="visible"/>
                                      </p:to>
                                    </p:set>
                                    <p:anim calcmode="lin" valueType="num">
                                      <p:cBhvr additive="base">
                                        <p:cTn id="63" dur="500" fill="hold"/>
                                        <p:tgtEl>
                                          <p:spTgt spid="30735"/>
                                        </p:tgtEl>
                                        <p:attrNameLst>
                                          <p:attrName>ppt_x</p:attrName>
                                        </p:attrNameLst>
                                      </p:cBhvr>
                                      <p:tavLst>
                                        <p:tav tm="0">
                                          <p:val>
                                            <p:strVal val="#ppt_x"/>
                                          </p:val>
                                        </p:tav>
                                        <p:tav tm="100000">
                                          <p:val>
                                            <p:strVal val="#ppt_x"/>
                                          </p:val>
                                        </p:tav>
                                      </p:tavLst>
                                    </p:anim>
                                    <p:anim calcmode="lin" valueType="num">
                                      <p:cBhvr additive="base">
                                        <p:cTn id="64" dur="500" fill="hold"/>
                                        <p:tgtEl>
                                          <p:spTgt spid="3073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0736"/>
                                        </p:tgtEl>
                                        <p:attrNameLst>
                                          <p:attrName>style.visibility</p:attrName>
                                        </p:attrNameLst>
                                      </p:cBhvr>
                                      <p:to>
                                        <p:strVal val="visible"/>
                                      </p:to>
                                    </p:set>
                                    <p:anim calcmode="lin" valueType="num">
                                      <p:cBhvr additive="base">
                                        <p:cTn id="67" dur="500" fill="hold"/>
                                        <p:tgtEl>
                                          <p:spTgt spid="30736"/>
                                        </p:tgtEl>
                                        <p:attrNameLst>
                                          <p:attrName>ppt_x</p:attrName>
                                        </p:attrNameLst>
                                      </p:cBhvr>
                                      <p:tavLst>
                                        <p:tav tm="0">
                                          <p:val>
                                            <p:strVal val="#ppt_x"/>
                                          </p:val>
                                        </p:tav>
                                        <p:tav tm="100000">
                                          <p:val>
                                            <p:strVal val="#ppt_x"/>
                                          </p:val>
                                        </p:tav>
                                      </p:tavLst>
                                    </p:anim>
                                    <p:anim calcmode="lin" valueType="num">
                                      <p:cBhvr additive="base">
                                        <p:cTn id="68" dur="500" fill="hold"/>
                                        <p:tgtEl>
                                          <p:spTgt spid="30736"/>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0748"/>
                                        </p:tgtEl>
                                        <p:attrNameLst>
                                          <p:attrName>style.visibility</p:attrName>
                                        </p:attrNameLst>
                                      </p:cBhvr>
                                      <p:to>
                                        <p:strVal val="visible"/>
                                      </p:to>
                                    </p:set>
                                    <p:anim calcmode="lin" valueType="num">
                                      <p:cBhvr additive="base">
                                        <p:cTn id="71" dur="500" fill="hold"/>
                                        <p:tgtEl>
                                          <p:spTgt spid="30748"/>
                                        </p:tgtEl>
                                        <p:attrNameLst>
                                          <p:attrName>ppt_x</p:attrName>
                                        </p:attrNameLst>
                                      </p:cBhvr>
                                      <p:tavLst>
                                        <p:tav tm="0">
                                          <p:val>
                                            <p:strVal val="#ppt_x"/>
                                          </p:val>
                                        </p:tav>
                                        <p:tav tm="100000">
                                          <p:val>
                                            <p:strVal val="#ppt_x"/>
                                          </p:val>
                                        </p:tav>
                                      </p:tavLst>
                                    </p:anim>
                                    <p:anim calcmode="lin" valueType="num">
                                      <p:cBhvr additive="base">
                                        <p:cTn id="72" dur="500" fill="hold"/>
                                        <p:tgtEl>
                                          <p:spTgt spid="30748"/>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30750"/>
                                        </p:tgtEl>
                                        <p:attrNameLst>
                                          <p:attrName>style.visibility</p:attrName>
                                        </p:attrNameLst>
                                      </p:cBhvr>
                                      <p:to>
                                        <p:strVal val="visible"/>
                                      </p:to>
                                    </p:set>
                                    <p:anim calcmode="lin" valueType="num">
                                      <p:cBhvr additive="base">
                                        <p:cTn id="75" dur="500" fill="hold"/>
                                        <p:tgtEl>
                                          <p:spTgt spid="30750"/>
                                        </p:tgtEl>
                                        <p:attrNameLst>
                                          <p:attrName>ppt_x</p:attrName>
                                        </p:attrNameLst>
                                      </p:cBhvr>
                                      <p:tavLst>
                                        <p:tav tm="0">
                                          <p:val>
                                            <p:strVal val="#ppt_x"/>
                                          </p:val>
                                        </p:tav>
                                        <p:tav tm="100000">
                                          <p:val>
                                            <p:strVal val="#ppt_x"/>
                                          </p:val>
                                        </p:tav>
                                      </p:tavLst>
                                    </p:anim>
                                    <p:anim calcmode="lin" valueType="num">
                                      <p:cBhvr additive="base">
                                        <p:cTn id="76" dur="500" fill="hold"/>
                                        <p:tgtEl>
                                          <p:spTgt spid="30750"/>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30755"/>
                                        </p:tgtEl>
                                        <p:attrNameLst>
                                          <p:attrName>style.visibility</p:attrName>
                                        </p:attrNameLst>
                                      </p:cBhvr>
                                      <p:to>
                                        <p:strVal val="visible"/>
                                      </p:to>
                                    </p:set>
                                    <p:anim calcmode="lin" valueType="num">
                                      <p:cBhvr additive="base">
                                        <p:cTn id="79" dur="500" fill="hold"/>
                                        <p:tgtEl>
                                          <p:spTgt spid="30755"/>
                                        </p:tgtEl>
                                        <p:attrNameLst>
                                          <p:attrName>ppt_x</p:attrName>
                                        </p:attrNameLst>
                                      </p:cBhvr>
                                      <p:tavLst>
                                        <p:tav tm="0">
                                          <p:val>
                                            <p:strVal val="#ppt_x"/>
                                          </p:val>
                                        </p:tav>
                                        <p:tav tm="100000">
                                          <p:val>
                                            <p:strVal val="#ppt_x"/>
                                          </p:val>
                                        </p:tav>
                                      </p:tavLst>
                                    </p:anim>
                                    <p:anim calcmode="lin" valueType="num">
                                      <p:cBhvr additive="base">
                                        <p:cTn id="80" dur="500" fill="hold"/>
                                        <p:tgtEl>
                                          <p:spTgt spid="30755"/>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30761"/>
                                        </p:tgtEl>
                                        <p:attrNameLst>
                                          <p:attrName>style.visibility</p:attrName>
                                        </p:attrNameLst>
                                      </p:cBhvr>
                                      <p:to>
                                        <p:strVal val="visible"/>
                                      </p:to>
                                    </p:set>
                                    <p:anim calcmode="lin" valueType="num">
                                      <p:cBhvr additive="base">
                                        <p:cTn id="83" dur="500" fill="hold"/>
                                        <p:tgtEl>
                                          <p:spTgt spid="30761"/>
                                        </p:tgtEl>
                                        <p:attrNameLst>
                                          <p:attrName>ppt_x</p:attrName>
                                        </p:attrNameLst>
                                      </p:cBhvr>
                                      <p:tavLst>
                                        <p:tav tm="0">
                                          <p:val>
                                            <p:strVal val="#ppt_x"/>
                                          </p:val>
                                        </p:tav>
                                        <p:tav tm="100000">
                                          <p:val>
                                            <p:strVal val="#ppt_x"/>
                                          </p:val>
                                        </p:tav>
                                      </p:tavLst>
                                    </p:anim>
                                    <p:anim calcmode="lin" valueType="num">
                                      <p:cBhvr additive="base">
                                        <p:cTn id="84" dur="500" fill="hold"/>
                                        <p:tgtEl>
                                          <p:spTgt spid="30761"/>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30762"/>
                                        </p:tgtEl>
                                        <p:attrNameLst>
                                          <p:attrName>style.visibility</p:attrName>
                                        </p:attrNameLst>
                                      </p:cBhvr>
                                      <p:to>
                                        <p:strVal val="visible"/>
                                      </p:to>
                                    </p:set>
                                    <p:anim calcmode="lin" valueType="num">
                                      <p:cBhvr additive="base">
                                        <p:cTn id="87" dur="500" fill="hold"/>
                                        <p:tgtEl>
                                          <p:spTgt spid="30762"/>
                                        </p:tgtEl>
                                        <p:attrNameLst>
                                          <p:attrName>ppt_x</p:attrName>
                                        </p:attrNameLst>
                                      </p:cBhvr>
                                      <p:tavLst>
                                        <p:tav tm="0">
                                          <p:val>
                                            <p:strVal val="#ppt_x"/>
                                          </p:val>
                                        </p:tav>
                                        <p:tav tm="100000">
                                          <p:val>
                                            <p:strVal val="#ppt_x"/>
                                          </p:val>
                                        </p:tav>
                                      </p:tavLst>
                                    </p:anim>
                                    <p:anim calcmode="lin" valueType="num">
                                      <p:cBhvr additive="base">
                                        <p:cTn id="88" dur="500" fill="hold"/>
                                        <p:tgtEl>
                                          <p:spTgt spid="30762"/>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30763"/>
                                        </p:tgtEl>
                                        <p:attrNameLst>
                                          <p:attrName>style.visibility</p:attrName>
                                        </p:attrNameLst>
                                      </p:cBhvr>
                                      <p:to>
                                        <p:strVal val="visible"/>
                                      </p:to>
                                    </p:set>
                                    <p:anim calcmode="lin" valueType="num">
                                      <p:cBhvr additive="base">
                                        <p:cTn id="91" dur="500" fill="hold"/>
                                        <p:tgtEl>
                                          <p:spTgt spid="30763"/>
                                        </p:tgtEl>
                                        <p:attrNameLst>
                                          <p:attrName>ppt_x</p:attrName>
                                        </p:attrNameLst>
                                      </p:cBhvr>
                                      <p:tavLst>
                                        <p:tav tm="0">
                                          <p:val>
                                            <p:strVal val="#ppt_x"/>
                                          </p:val>
                                        </p:tav>
                                        <p:tav tm="100000">
                                          <p:val>
                                            <p:strVal val="#ppt_x"/>
                                          </p:val>
                                        </p:tav>
                                      </p:tavLst>
                                    </p:anim>
                                    <p:anim calcmode="lin" valueType="num">
                                      <p:cBhvr additive="base">
                                        <p:cTn id="92" dur="500" fill="hold"/>
                                        <p:tgtEl>
                                          <p:spTgt spid="30763"/>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30764"/>
                                        </p:tgtEl>
                                        <p:attrNameLst>
                                          <p:attrName>style.visibility</p:attrName>
                                        </p:attrNameLst>
                                      </p:cBhvr>
                                      <p:to>
                                        <p:strVal val="visible"/>
                                      </p:to>
                                    </p:set>
                                    <p:anim calcmode="lin" valueType="num">
                                      <p:cBhvr additive="base">
                                        <p:cTn id="95" dur="500" fill="hold"/>
                                        <p:tgtEl>
                                          <p:spTgt spid="30764"/>
                                        </p:tgtEl>
                                        <p:attrNameLst>
                                          <p:attrName>ppt_x</p:attrName>
                                        </p:attrNameLst>
                                      </p:cBhvr>
                                      <p:tavLst>
                                        <p:tav tm="0">
                                          <p:val>
                                            <p:strVal val="#ppt_x"/>
                                          </p:val>
                                        </p:tav>
                                        <p:tav tm="100000">
                                          <p:val>
                                            <p:strVal val="#ppt_x"/>
                                          </p:val>
                                        </p:tav>
                                      </p:tavLst>
                                    </p:anim>
                                    <p:anim calcmode="lin" valueType="num">
                                      <p:cBhvr additive="base">
                                        <p:cTn id="96" dur="500" fill="hold"/>
                                        <p:tgtEl>
                                          <p:spTgt spid="30764"/>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30766"/>
                                        </p:tgtEl>
                                        <p:attrNameLst>
                                          <p:attrName>style.visibility</p:attrName>
                                        </p:attrNameLst>
                                      </p:cBhvr>
                                      <p:to>
                                        <p:strVal val="visible"/>
                                      </p:to>
                                    </p:set>
                                    <p:anim calcmode="lin" valueType="num">
                                      <p:cBhvr additive="base">
                                        <p:cTn id="99" dur="500" fill="hold"/>
                                        <p:tgtEl>
                                          <p:spTgt spid="30766"/>
                                        </p:tgtEl>
                                        <p:attrNameLst>
                                          <p:attrName>ppt_x</p:attrName>
                                        </p:attrNameLst>
                                      </p:cBhvr>
                                      <p:tavLst>
                                        <p:tav tm="0">
                                          <p:val>
                                            <p:strVal val="#ppt_x"/>
                                          </p:val>
                                        </p:tav>
                                        <p:tav tm="100000">
                                          <p:val>
                                            <p:strVal val="#ppt_x"/>
                                          </p:val>
                                        </p:tav>
                                      </p:tavLst>
                                    </p:anim>
                                    <p:anim calcmode="lin" valueType="num">
                                      <p:cBhvr additive="base">
                                        <p:cTn id="100" dur="500" fill="hold"/>
                                        <p:tgtEl>
                                          <p:spTgt spid="30766"/>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30769"/>
                                        </p:tgtEl>
                                        <p:attrNameLst>
                                          <p:attrName>style.visibility</p:attrName>
                                        </p:attrNameLst>
                                      </p:cBhvr>
                                      <p:to>
                                        <p:strVal val="visible"/>
                                      </p:to>
                                    </p:set>
                                    <p:anim calcmode="lin" valueType="num">
                                      <p:cBhvr additive="base">
                                        <p:cTn id="103" dur="500" fill="hold"/>
                                        <p:tgtEl>
                                          <p:spTgt spid="30769"/>
                                        </p:tgtEl>
                                        <p:attrNameLst>
                                          <p:attrName>ppt_x</p:attrName>
                                        </p:attrNameLst>
                                      </p:cBhvr>
                                      <p:tavLst>
                                        <p:tav tm="0">
                                          <p:val>
                                            <p:strVal val="#ppt_x"/>
                                          </p:val>
                                        </p:tav>
                                        <p:tav tm="100000">
                                          <p:val>
                                            <p:strVal val="#ppt_x"/>
                                          </p:val>
                                        </p:tav>
                                      </p:tavLst>
                                    </p:anim>
                                    <p:anim calcmode="lin" valueType="num">
                                      <p:cBhvr additive="base">
                                        <p:cTn id="104" dur="500" fill="hold"/>
                                        <p:tgtEl>
                                          <p:spTgt spid="30769"/>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30770"/>
                                        </p:tgtEl>
                                        <p:attrNameLst>
                                          <p:attrName>style.visibility</p:attrName>
                                        </p:attrNameLst>
                                      </p:cBhvr>
                                      <p:to>
                                        <p:strVal val="visible"/>
                                      </p:to>
                                    </p:set>
                                    <p:anim calcmode="lin" valueType="num">
                                      <p:cBhvr additive="base">
                                        <p:cTn id="107" dur="500" fill="hold"/>
                                        <p:tgtEl>
                                          <p:spTgt spid="30770"/>
                                        </p:tgtEl>
                                        <p:attrNameLst>
                                          <p:attrName>ppt_x</p:attrName>
                                        </p:attrNameLst>
                                      </p:cBhvr>
                                      <p:tavLst>
                                        <p:tav tm="0">
                                          <p:val>
                                            <p:strVal val="#ppt_x"/>
                                          </p:val>
                                        </p:tav>
                                        <p:tav tm="100000">
                                          <p:val>
                                            <p:strVal val="#ppt_x"/>
                                          </p:val>
                                        </p:tav>
                                      </p:tavLst>
                                    </p:anim>
                                    <p:anim calcmode="lin" valueType="num">
                                      <p:cBhvr additive="base">
                                        <p:cTn id="108" dur="500" fill="hold"/>
                                        <p:tgtEl>
                                          <p:spTgt spid="30770"/>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30776"/>
                                        </p:tgtEl>
                                        <p:attrNameLst>
                                          <p:attrName>style.visibility</p:attrName>
                                        </p:attrNameLst>
                                      </p:cBhvr>
                                      <p:to>
                                        <p:strVal val="visible"/>
                                      </p:to>
                                    </p:set>
                                    <p:anim calcmode="lin" valueType="num">
                                      <p:cBhvr additive="base">
                                        <p:cTn id="111" dur="500" fill="hold"/>
                                        <p:tgtEl>
                                          <p:spTgt spid="30776"/>
                                        </p:tgtEl>
                                        <p:attrNameLst>
                                          <p:attrName>ppt_x</p:attrName>
                                        </p:attrNameLst>
                                      </p:cBhvr>
                                      <p:tavLst>
                                        <p:tav tm="0">
                                          <p:val>
                                            <p:strVal val="#ppt_x"/>
                                          </p:val>
                                        </p:tav>
                                        <p:tav tm="100000">
                                          <p:val>
                                            <p:strVal val="#ppt_x"/>
                                          </p:val>
                                        </p:tav>
                                      </p:tavLst>
                                    </p:anim>
                                    <p:anim calcmode="lin" valueType="num">
                                      <p:cBhvr additive="base">
                                        <p:cTn id="112" dur="500" fill="hold"/>
                                        <p:tgtEl>
                                          <p:spTgt spid="30776"/>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30777"/>
                                        </p:tgtEl>
                                        <p:attrNameLst>
                                          <p:attrName>style.visibility</p:attrName>
                                        </p:attrNameLst>
                                      </p:cBhvr>
                                      <p:to>
                                        <p:strVal val="visible"/>
                                      </p:to>
                                    </p:set>
                                    <p:anim calcmode="lin" valueType="num">
                                      <p:cBhvr additive="base">
                                        <p:cTn id="115" dur="500" fill="hold"/>
                                        <p:tgtEl>
                                          <p:spTgt spid="30777"/>
                                        </p:tgtEl>
                                        <p:attrNameLst>
                                          <p:attrName>ppt_x</p:attrName>
                                        </p:attrNameLst>
                                      </p:cBhvr>
                                      <p:tavLst>
                                        <p:tav tm="0">
                                          <p:val>
                                            <p:strVal val="#ppt_x"/>
                                          </p:val>
                                        </p:tav>
                                        <p:tav tm="100000">
                                          <p:val>
                                            <p:strVal val="#ppt_x"/>
                                          </p:val>
                                        </p:tav>
                                      </p:tavLst>
                                    </p:anim>
                                    <p:anim calcmode="lin" valueType="num">
                                      <p:cBhvr additive="base">
                                        <p:cTn id="116" dur="500" fill="hold"/>
                                        <p:tgtEl>
                                          <p:spTgt spid="30777"/>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30778"/>
                                        </p:tgtEl>
                                        <p:attrNameLst>
                                          <p:attrName>style.visibility</p:attrName>
                                        </p:attrNameLst>
                                      </p:cBhvr>
                                      <p:to>
                                        <p:strVal val="visible"/>
                                      </p:to>
                                    </p:set>
                                    <p:anim calcmode="lin" valueType="num">
                                      <p:cBhvr additive="base">
                                        <p:cTn id="119" dur="500" fill="hold"/>
                                        <p:tgtEl>
                                          <p:spTgt spid="30778"/>
                                        </p:tgtEl>
                                        <p:attrNameLst>
                                          <p:attrName>ppt_x</p:attrName>
                                        </p:attrNameLst>
                                      </p:cBhvr>
                                      <p:tavLst>
                                        <p:tav tm="0">
                                          <p:val>
                                            <p:strVal val="#ppt_x"/>
                                          </p:val>
                                        </p:tav>
                                        <p:tav tm="100000">
                                          <p:val>
                                            <p:strVal val="#ppt_x"/>
                                          </p:val>
                                        </p:tav>
                                      </p:tavLst>
                                    </p:anim>
                                    <p:anim calcmode="lin" valueType="num">
                                      <p:cBhvr additive="base">
                                        <p:cTn id="120" dur="500" fill="hold"/>
                                        <p:tgtEl>
                                          <p:spTgt spid="30778"/>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0"/>
                                  </p:stCondLst>
                                  <p:childTnLst>
                                    <p:set>
                                      <p:cBhvr>
                                        <p:cTn id="122" dur="1" fill="hold">
                                          <p:stCondLst>
                                            <p:cond delay="0"/>
                                          </p:stCondLst>
                                        </p:cTn>
                                        <p:tgtEl>
                                          <p:spTgt spid="30779"/>
                                        </p:tgtEl>
                                        <p:attrNameLst>
                                          <p:attrName>style.visibility</p:attrName>
                                        </p:attrNameLst>
                                      </p:cBhvr>
                                      <p:to>
                                        <p:strVal val="visible"/>
                                      </p:to>
                                    </p:set>
                                    <p:anim calcmode="lin" valueType="num">
                                      <p:cBhvr additive="base">
                                        <p:cTn id="123" dur="500" fill="hold"/>
                                        <p:tgtEl>
                                          <p:spTgt spid="30779"/>
                                        </p:tgtEl>
                                        <p:attrNameLst>
                                          <p:attrName>ppt_x</p:attrName>
                                        </p:attrNameLst>
                                      </p:cBhvr>
                                      <p:tavLst>
                                        <p:tav tm="0">
                                          <p:val>
                                            <p:strVal val="#ppt_x"/>
                                          </p:val>
                                        </p:tav>
                                        <p:tav tm="100000">
                                          <p:val>
                                            <p:strVal val="#ppt_x"/>
                                          </p:val>
                                        </p:tav>
                                      </p:tavLst>
                                    </p:anim>
                                    <p:anim calcmode="lin" valueType="num">
                                      <p:cBhvr additive="base">
                                        <p:cTn id="124" dur="500" fill="hold"/>
                                        <p:tgtEl>
                                          <p:spTgt spid="30779"/>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30780"/>
                                        </p:tgtEl>
                                        <p:attrNameLst>
                                          <p:attrName>style.visibility</p:attrName>
                                        </p:attrNameLst>
                                      </p:cBhvr>
                                      <p:to>
                                        <p:strVal val="visible"/>
                                      </p:to>
                                    </p:set>
                                    <p:anim calcmode="lin" valueType="num">
                                      <p:cBhvr additive="base">
                                        <p:cTn id="127" dur="500" fill="hold"/>
                                        <p:tgtEl>
                                          <p:spTgt spid="30780"/>
                                        </p:tgtEl>
                                        <p:attrNameLst>
                                          <p:attrName>ppt_x</p:attrName>
                                        </p:attrNameLst>
                                      </p:cBhvr>
                                      <p:tavLst>
                                        <p:tav tm="0">
                                          <p:val>
                                            <p:strVal val="#ppt_x"/>
                                          </p:val>
                                        </p:tav>
                                        <p:tav tm="100000">
                                          <p:val>
                                            <p:strVal val="#ppt_x"/>
                                          </p:val>
                                        </p:tav>
                                      </p:tavLst>
                                    </p:anim>
                                    <p:anim calcmode="lin" valueType="num">
                                      <p:cBhvr additive="base">
                                        <p:cTn id="128" dur="500" fill="hold"/>
                                        <p:tgtEl>
                                          <p:spTgt spid="30780"/>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30781"/>
                                        </p:tgtEl>
                                        <p:attrNameLst>
                                          <p:attrName>style.visibility</p:attrName>
                                        </p:attrNameLst>
                                      </p:cBhvr>
                                      <p:to>
                                        <p:strVal val="visible"/>
                                      </p:to>
                                    </p:set>
                                    <p:anim calcmode="lin" valueType="num">
                                      <p:cBhvr additive="base">
                                        <p:cTn id="131" dur="500" fill="hold"/>
                                        <p:tgtEl>
                                          <p:spTgt spid="30781"/>
                                        </p:tgtEl>
                                        <p:attrNameLst>
                                          <p:attrName>ppt_x</p:attrName>
                                        </p:attrNameLst>
                                      </p:cBhvr>
                                      <p:tavLst>
                                        <p:tav tm="0">
                                          <p:val>
                                            <p:strVal val="#ppt_x"/>
                                          </p:val>
                                        </p:tav>
                                        <p:tav tm="100000">
                                          <p:val>
                                            <p:strVal val="#ppt_x"/>
                                          </p:val>
                                        </p:tav>
                                      </p:tavLst>
                                    </p:anim>
                                    <p:anim calcmode="lin" valueType="num">
                                      <p:cBhvr additive="base">
                                        <p:cTn id="132" dur="500" fill="hold"/>
                                        <p:tgtEl>
                                          <p:spTgt spid="30781"/>
                                        </p:tgtEl>
                                        <p:attrNameLst>
                                          <p:attrName>ppt_y</p:attrName>
                                        </p:attrNameLst>
                                      </p:cBhvr>
                                      <p:tavLst>
                                        <p:tav tm="0">
                                          <p:val>
                                            <p:strVal val="1+#ppt_h/2"/>
                                          </p:val>
                                        </p:tav>
                                        <p:tav tm="100000">
                                          <p:val>
                                            <p:strVal val="#ppt_y"/>
                                          </p:val>
                                        </p:tav>
                                      </p:tavLst>
                                    </p:anim>
                                  </p:childTnLst>
                                </p:cTn>
                              </p:par>
                              <p:par>
                                <p:cTn id="133" presetID="2" presetClass="entr" presetSubtype="4" fill="hold" grpId="0" nodeType="withEffect">
                                  <p:stCondLst>
                                    <p:cond delay="0"/>
                                  </p:stCondLst>
                                  <p:childTnLst>
                                    <p:set>
                                      <p:cBhvr>
                                        <p:cTn id="134" dur="1" fill="hold">
                                          <p:stCondLst>
                                            <p:cond delay="0"/>
                                          </p:stCondLst>
                                        </p:cTn>
                                        <p:tgtEl>
                                          <p:spTgt spid="30782"/>
                                        </p:tgtEl>
                                        <p:attrNameLst>
                                          <p:attrName>style.visibility</p:attrName>
                                        </p:attrNameLst>
                                      </p:cBhvr>
                                      <p:to>
                                        <p:strVal val="visible"/>
                                      </p:to>
                                    </p:set>
                                    <p:anim calcmode="lin" valueType="num">
                                      <p:cBhvr additive="base">
                                        <p:cTn id="135" dur="500" fill="hold"/>
                                        <p:tgtEl>
                                          <p:spTgt spid="30782"/>
                                        </p:tgtEl>
                                        <p:attrNameLst>
                                          <p:attrName>ppt_x</p:attrName>
                                        </p:attrNameLst>
                                      </p:cBhvr>
                                      <p:tavLst>
                                        <p:tav tm="0">
                                          <p:val>
                                            <p:strVal val="#ppt_x"/>
                                          </p:val>
                                        </p:tav>
                                        <p:tav tm="100000">
                                          <p:val>
                                            <p:strVal val="#ppt_x"/>
                                          </p:val>
                                        </p:tav>
                                      </p:tavLst>
                                    </p:anim>
                                    <p:anim calcmode="lin" valueType="num">
                                      <p:cBhvr additive="base">
                                        <p:cTn id="136" dur="500" fill="hold"/>
                                        <p:tgtEl>
                                          <p:spTgt spid="30782"/>
                                        </p:tgtEl>
                                        <p:attrNameLst>
                                          <p:attrName>ppt_y</p:attrName>
                                        </p:attrNameLst>
                                      </p:cBhvr>
                                      <p:tavLst>
                                        <p:tav tm="0">
                                          <p:val>
                                            <p:strVal val="1+#ppt_h/2"/>
                                          </p:val>
                                        </p:tav>
                                        <p:tav tm="100000">
                                          <p:val>
                                            <p:strVal val="#ppt_y"/>
                                          </p:val>
                                        </p:tav>
                                      </p:tavLst>
                                    </p:anim>
                                  </p:childTnLst>
                                </p:cTn>
                              </p:par>
                              <p:par>
                                <p:cTn id="137" presetID="2" presetClass="entr" presetSubtype="4" fill="hold" nodeType="withEffect">
                                  <p:stCondLst>
                                    <p:cond delay="0"/>
                                  </p:stCondLst>
                                  <p:childTnLst>
                                    <p:set>
                                      <p:cBhvr>
                                        <p:cTn id="138" dur="1" fill="hold">
                                          <p:stCondLst>
                                            <p:cond delay="0"/>
                                          </p:stCondLst>
                                        </p:cTn>
                                        <p:tgtEl>
                                          <p:spTgt spid="30783"/>
                                        </p:tgtEl>
                                        <p:attrNameLst>
                                          <p:attrName>style.visibility</p:attrName>
                                        </p:attrNameLst>
                                      </p:cBhvr>
                                      <p:to>
                                        <p:strVal val="visible"/>
                                      </p:to>
                                    </p:set>
                                    <p:anim calcmode="lin" valueType="num">
                                      <p:cBhvr additive="base">
                                        <p:cTn id="139" dur="500" fill="hold"/>
                                        <p:tgtEl>
                                          <p:spTgt spid="30783"/>
                                        </p:tgtEl>
                                        <p:attrNameLst>
                                          <p:attrName>ppt_x</p:attrName>
                                        </p:attrNameLst>
                                      </p:cBhvr>
                                      <p:tavLst>
                                        <p:tav tm="0">
                                          <p:val>
                                            <p:strVal val="#ppt_x"/>
                                          </p:val>
                                        </p:tav>
                                        <p:tav tm="100000">
                                          <p:val>
                                            <p:strVal val="#ppt_x"/>
                                          </p:val>
                                        </p:tav>
                                      </p:tavLst>
                                    </p:anim>
                                    <p:anim calcmode="lin" valueType="num">
                                      <p:cBhvr additive="base">
                                        <p:cTn id="140" dur="500" fill="hold"/>
                                        <p:tgtEl>
                                          <p:spTgt spid="30783"/>
                                        </p:tgtEl>
                                        <p:attrNameLst>
                                          <p:attrName>ppt_y</p:attrName>
                                        </p:attrNameLst>
                                      </p:cBhvr>
                                      <p:tavLst>
                                        <p:tav tm="0">
                                          <p:val>
                                            <p:strVal val="1+#ppt_h/2"/>
                                          </p:val>
                                        </p:tav>
                                        <p:tav tm="100000">
                                          <p:val>
                                            <p:strVal val="#ppt_y"/>
                                          </p:val>
                                        </p:tav>
                                      </p:tavLst>
                                    </p:anim>
                                  </p:childTnLst>
                                </p:cTn>
                              </p:par>
                              <p:par>
                                <p:cTn id="141" presetID="2" presetClass="entr" presetSubtype="4" fill="hold" nodeType="withEffect">
                                  <p:stCondLst>
                                    <p:cond delay="0"/>
                                  </p:stCondLst>
                                  <p:childTnLst>
                                    <p:set>
                                      <p:cBhvr>
                                        <p:cTn id="142" dur="1" fill="hold">
                                          <p:stCondLst>
                                            <p:cond delay="0"/>
                                          </p:stCondLst>
                                        </p:cTn>
                                        <p:tgtEl>
                                          <p:spTgt spid="30784"/>
                                        </p:tgtEl>
                                        <p:attrNameLst>
                                          <p:attrName>style.visibility</p:attrName>
                                        </p:attrNameLst>
                                      </p:cBhvr>
                                      <p:to>
                                        <p:strVal val="visible"/>
                                      </p:to>
                                    </p:set>
                                    <p:anim calcmode="lin" valueType="num">
                                      <p:cBhvr additive="base">
                                        <p:cTn id="143" dur="500" fill="hold"/>
                                        <p:tgtEl>
                                          <p:spTgt spid="30784"/>
                                        </p:tgtEl>
                                        <p:attrNameLst>
                                          <p:attrName>ppt_x</p:attrName>
                                        </p:attrNameLst>
                                      </p:cBhvr>
                                      <p:tavLst>
                                        <p:tav tm="0">
                                          <p:val>
                                            <p:strVal val="#ppt_x"/>
                                          </p:val>
                                        </p:tav>
                                        <p:tav tm="100000">
                                          <p:val>
                                            <p:strVal val="#ppt_x"/>
                                          </p:val>
                                        </p:tav>
                                      </p:tavLst>
                                    </p:anim>
                                    <p:anim calcmode="lin" valueType="num">
                                      <p:cBhvr additive="base">
                                        <p:cTn id="144" dur="500" fill="hold"/>
                                        <p:tgtEl>
                                          <p:spTgt spid="30784"/>
                                        </p:tgtEl>
                                        <p:attrNameLst>
                                          <p:attrName>ppt_y</p:attrName>
                                        </p:attrNameLst>
                                      </p:cBhvr>
                                      <p:tavLst>
                                        <p:tav tm="0">
                                          <p:val>
                                            <p:strVal val="1+#ppt_h/2"/>
                                          </p:val>
                                        </p:tav>
                                        <p:tav tm="100000">
                                          <p:val>
                                            <p:strVal val="#ppt_y"/>
                                          </p:val>
                                        </p:tav>
                                      </p:tavLst>
                                    </p:anim>
                                  </p:childTnLst>
                                </p:cTn>
                              </p:par>
                              <p:par>
                                <p:cTn id="145" presetID="2" presetClass="entr" presetSubtype="4" fill="hold" nodeType="withEffect">
                                  <p:stCondLst>
                                    <p:cond delay="0"/>
                                  </p:stCondLst>
                                  <p:childTnLst>
                                    <p:set>
                                      <p:cBhvr>
                                        <p:cTn id="146" dur="1" fill="hold">
                                          <p:stCondLst>
                                            <p:cond delay="0"/>
                                          </p:stCondLst>
                                        </p:cTn>
                                        <p:tgtEl>
                                          <p:spTgt spid="28742"/>
                                        </p:tgtEl>
                                        <p:attrNameLst>
                                          <p:attrName>style.visibility</p:attrName>
                                        </p:attrNameLst>
                                      </p:cBhvr>
                                      <p:to>
                                        <p:strVal val="visible"/>
                                      </p:to>
                                    </p:set>
                                    <p:anim calcmode="lin" valueType="num">
                                      <p:cBhvr additive="base">
                                        <p:cTn id="147" dur="500" fill="hold"/>
                                        <p:tgtEl>
                                          <p:spTgt spid="28742"/>
                                        </p:tgtEl>
                                        <p:attrNameLst>
                                          <p:attrName>ppt_x</p:attrName>
                                        </p:attrNameLst>
                                      </p:cBhvr>
                                      <p:tavLst>
                                        <p:tav tm="0">
                                          <p:val>
                                            <p:strVal val="#ppt_x"/>
                                          </p:val>
                                        </p:tav>
                                        <p:tav tm="100000">
                                          <p:val>
                                            <p:strVal val="#ppt_x"/>
                                          </p:val>
                                        </p:tav>
                                      </p:tavLst>
                                    </p:anim>
                                    <p:anim calcmode="lin" valueType="num">
                                      <p:cBhvr additive="base">
                                        <p:cTn id="148" dur="500" fill="hold"/>
                                        <p:tgtEl>
                                          <p:spTgt spid="28742"/>
                                        </p:tgtEl>
                                        <p:attrNameLst>
                                          <p:attrName>ppt_y</p:attrName>
                                        </p:attrNameLst>
                                      </p:cBhvr>
                                      <p:tavLst>
                                        <p:tav tm="0">
                                          <p:val>
                                            <p:strVal val="1+#ppt_h/2"/>
                                          </p:val>
                                        </p:tav>
                                        <p:tav tm="100000">
                                          <p:val>
                                            <p:strVal val="#ppt_y"/>
                                          </p:val>
                                        </p:tav>
                                      </p:tavLst>
                                    </p:anim>
                                  </p:childTnLst>
                                </p:cTn>
                              </p:par>
                              <p:par>
                                <p:cTn id="149" presetID="2" presetClass="entr" presetSubtype="4" fill="hold" nodeType="withEffect">
                                  <p:stCondLst>
                                    <p:cond delay="0"/>
                                  </p:stCondLst>
                                  <p:childTnLst>
                                    <p:set>
                                      <p:cBhvr>
                                        <p:cTn id="150" dur="1" fill="hold">
                                          <p:stCondLst>
                                            <p:cond delay="0"/>
                                          </p:stCondLst>
                                        </p:cTn>
                                        <p:tgtEl>
                                          <p:spTgt spid="30791"/>
                                        </p:tgtEl>
                                        <p:attrNameLst>
                                          <p:attrName>style.visibility</p:attrName>
                                        </p:attrNameLst>
                                      </p:cBhvr>
                                      <p:to>
                                        <p:strVal val="visible"/>
                                      </p:to>
                                    </p:set>
                                    <p:anim calcmode="lin" valueType="num">
                                      <p:cBhvr additive="base">
                                        <p:cTn id="151" dur="500" fill="hold"/>
                                        <p:tgtEl>
                                          <p:spTgt spid="30791"/>
                                        </p:tgtEl>
                                        <p:attrNameLst>
                                          <p:attrName>ppt_x</p:attrName>
                                        </p:attrNameLst>
                                      </p:cBhvr>
                                      <p:tavLst>
                                        <p:tav tm="0">
                                          <p:val>
                                            <p:strVal val="#ppt_x"/>
                                          </p:val>
                                        </p:tav>
                                        <p:tav tm="100000">
                                          <p:val>
                                            <p:strVal val="#ppt_x"/>
                                          </p:val>
                                        </p:tav>
                                      </p:tavLst>
                                    </p:anim>
                                    <p:anim calcmode="lin" valueType="num">
                                      <p:cBhvr additive="base">
                                        <p:cTn id="152" dur="500" fill="hold"/>
                                        <p:tgtEl>
                                          <p:spTgt spid="30791"/>
                                        </p:tgtEl>
                                        <p:attrNameLst>
                                          <p:attrName>ppt_y</p:attrName>
                                        </p:attrNameLst>
                                      </p:cBhvr>
                                      <p:tavLst>
                                        <p:tav tm="0">
                                          <p:val>
                                            <p:strVal val="1+#ppt_h/2"/>
                                          </p:val>
                                        </p:tav>
                                        <p:tav tm="100000">
                                          <p:val>
                                            <p:strVal val="#ppt_y"/>
                                          </p:val>
                                        </p:tav>
                                      </p:tavLst>
                                    </p:anim>
                                  </p:childTnLst>
                                </p:cTn>
                              </p:par>
                              <p:par>
                                <p:cTn id="153" presetID="2" presetClass="entr" presetSubtype="4" fill="hold" nodeType="withEffect">
                                  <p:stCondLst>
                                    <p:cond delay="0"/>
                                  </p:stCondLst>
                                  <p:childTnLst>
                                    <p:set>
                                      <p:cBhvr>
                                        <p:cTn id="154" dur="1" fill="hold">
                                          <p:stCondLst>
                                            <p:cond delay="0"/>
                                          </p:stCondLst>
                                        </p:cTn>
                                        <p:tgtEl>
                                          <p:spTgt spid="28749"/>
                                        </p:tgtEl>
                                        <p:attrNameLst>
                                          <p:attrName>style.visibility</p:attrName>
                                        </p:attrNameLst>
                                      </p:cBhvr>
                                      <p:to>
                                        <p:strVal val="visible"/>
                                      </p:to>
                                    </p:set>
                                    <p:anim calcmode="lin" valueType="num">
                                      <p:cBhvr additive="base">
                                        <p:cTn id="155" dur="500" fill="hold"/>
                                        <p:tgtEl>
                                          <p:spTgt spid="28749"/>
                                        </p:tgtEl>
                                        <p:attrNameLst>
                                          <p:attrName>ppt_x</p:attrName>
                                        </p:attrNameLst>
                                      </p:cBhvr>
                                      <p:tavLst>
                                        <p:tav tm="0">
                                          <p:val>
                                            <p:strVal val="#ppt_x"/>
                                          </p:val>
                                        </p:tav>
                                        <p:tav tm="100000">
                                          <p:val>
                                            <p:strVal val="#ppt_x"/>
                                          </p:val>
                                        </p:tav>
                                      </p:tavLst>
                                    </p:anim>
                                    <p:anim calcmode="lin" valueType="num">
                                      <p:cBhvr additive="base">
                                        <p:cTn id="156" dur="500" fill="hold"/>
                                        <p:tgtEl>
                                          <p:spTgt spid="28749"/>
                                        </p:tgtEl>
                                        <p:attrNameLst>
                                          <p:attrName>ppt_y</p:attrName>
                                        </p:attrNameLst>
                                      </p:cBhvr>
                                      <p:tavLst>
                                        <p:tav tm="0">
                                          <p:val>
                                            <p:strVal val="1+#ppt_h/2"/>
                                          </p:val>
                                        </p:tav>
                                        <p:tav tm="100000">
                                          <p:val>
                                            <p:strVal val="#ppt_y"/>
                                          </p:val>
                                        </p:tav>
                                      </p:tavLst>
                                    </p:anim>
                                  </p:childTnLst>
                                </p:cTn>
                              </p:par>
                              <p:par>
                                <p:cTn id="157" presetID="2" presetClass="entr" presetSubtype="4" fill="hold" nodeType="withEffect">
                                  <p:stCondLst>
                                    <p:cond delay="0"/>
                                  </p:stCondLst>
                                  <p:childTnLst>
                                    <p:set>
                                      <p:cBhvr>
                                        <p:cTn id="158" dur="1" fill="hold">
                                          <p:stCondLst>
                                            <p:cond delay="0"/>
                                          </p:stCondLst>
                                        </p:cTn>
                                        <p:tgtEl>
                                          <p:spTgt spid="28750"/>
                                        </p:tgtEl>
                                        <p:attrNameLst>
                                          <p:attrName>style.visibility</p:attrName>
                                        </p:attrNameLst>
                                      </p:cBhvr>
                                      <p:to>
                                        <p:strVal val="visible"/>
                                      </p:to>
                                    </p:set>
                                    <p:anim calcmode="lin" valueType="num">
                                      <p:cBhvr additive="base">
                                        <p:cTn id="159" dur="500" fill="hold"/>
                                        <p:tgtEl>
                                          <p:spTgt spid="28750"/>
                                        </p:tgtEl>
                                        <p:attrNameLst>
                                          <p:attrName>ppt_x</p:attrName>
                                        </p:attrNameLst>
                                      </p:cBhvr>
                                      <p:tavLst>
                                        <p:tav tm="0">
                                          <p:val>
                                            <p:strVal val="#ppt_x"/>
                                          </p:val>
                                        </p:tav>
                                        <p:tav tm="100000">
                                          <p:val>
                                            <p:strVal val="#ppt_x"/>
                                          </p:val>
                                        </p:tav>
                                      </p:tavLst>
                                    </p:anim>
                                    <p:anim calcmode="lin" valueType="num">
                                      <p:cBhvr additive="base">
                                        <p:cTn id="160" dur="500" fill="hold"/>
                                        <p:tgtEl>
                                          <p:spTgt spid="28750"/>
                                        </p:tgtEl>
                                        <p:attrNameLst>
                                          <p:attrName>ppt_y</p:attrName>
                                        </p:attrNameLst>
                                      </p:cBhvr>
                                      <p:tavLst>
                                        <p:tav tm="0">
                                          <p:val>
                                            <p:strVal val="1+#ppt_h/2"/>
                                          </p:val>
                                        </p:tav>
                                        <p:tav tm="100000">
                                          <p:val>
                                            <p:strVal val="#ppt_y"/>
                                          </p:val>
                                        </p:tav>
                                      </p:tavLst>
                                    </p:anim>
                                  </p:childTnLst>
                                </p:cTn>
                              </p:par>
                              <p:par>
                                <p:cTn id="161" presetID="2" presetClass="entr" presetSubtype="4" fill="hold" nodeType="withEffect">
                                  <p:stCondLst>
                                    <p:cond delay="0"/>
                                  </p:stCondLst>
                                  <p:childTnLst>
                                    <p:set>
                                      <p:cBhvr>
                                        <p:cTn id="162" dur="1" fill="hold">
                                          <p:stCondLst>
                                            <p:cond delay="0"/>
                                          </p:stCondLst>
                                        </p:cTn>
                                        <p:tgtEl>
                                          <p:spTgt spid="30794"/>
                                        </p:tgtEl>
                                        <p:attrNameLst>
                                          <p:attrName>style.visibility</p:attrName>
                                        </p:attrNameLst>
                                      </p:cBhvr>
                                      <p:to>
                                        <p:strVal val="visible"/>
                                      </p:to>
                                    </p:set>
                                    <p:anim calcmode="lin" valueType="num">
                                      <p:cBhvr additive="base">
                                        <p:cTn id="163" dur="500" fill="hold"/>
                                        <p:tgtEl>
                                          <p:spTgt spid="30794"/>
                                        </p:tgtEl>
                                        <p:attrNameLst>
                                          <p:attrName>ppt_x</p:attrName>
                                        </p:attrNameLst>
                                      </p:cBhvr>
                                      <p:tavLst>
                                        <p:tav tm="0">
                                          <p:val>
                                            <p:strVal val="#ppt_x"/>
                                          </p:val>
                                        </p:tav>
                                        <p:tav tm="100000">
                                          <p:val>
                                            <p:strVal val="#ppt_x"/>
                                          </p:val>
                                        </p:tav>
                                      </p:tavLst>
                                    </p:anim>
                                    <p:anim calcmode="lin" valueType="num">
                                      <p:cBhvr additive="base">
                                        <p:cTn id="164" dur="500" fill="hold"/>
                                        <p:tgtEl>
                                          <p:spTgt spid="30794"/>
                                        </p:tgtEl>
                                        <p:attrNameLst>
                                          <p:attrName>ppt_y</p:attrName>
                                        </p:attrNameLst>
                                      </p:cBhvr>
                                      <p:tavLst>
                                        <p:tav tm="0">
                                          <p:val>
                                            <p:strVal val="1+#ppt_h/2"/>
                                          </p:val>
                                        </p:tav>
                                        <p:tav tm="100000">
                                          <p:val>
                                            <p:strVal val="#ppt_y"/>
                                          </p:val>
                                        </p:tav>
                                      </p:tavLst>
                                    </p:anim>
                                  </p:childTnLst>
                                </p:cTn>
                              </p:par>
                              <p:par>
                                <p:cTn id="165" presetID="2" presetClass="entr" presetSubtype="4" fill="hold" grpId="0" nodeType="withEffect">
                                  <p:stCondLst>
                                    <p:cond delay="0"/>
                                  </p:stCondLst>
                                  <p:childTnLst>
                                    <p:set>
                                      <p:cBhvr>
                                        <p:cTn id="166" dur="1" fill="hold">
                                          <p:stCondLst>
                                            <p:cond delay="0"/>
                                          </p:stCondLst>
                                        </p:cTn>
                                        <p:tgtEl>
                                          <p:spTgt spid="30799"/>
                                        </p:tgtEl>
                                        <p:attrNameLst>
                                          <p:attrName>style.visibility</p:attrName>
                                        </p:attrNameLst>
                                      </p:cBhvr>
                                      <p:to>
                                        <p:strVal val="visible"/>
                                      </p:to>
                                    </p:set>
                                    <p:anim calcmode="lin" valueType="num">
                                      <p:cBhvr additive="base">
                                        <p:cTn id="167" dur="500" fill="hold"/>
                                        <p:tgtEl>
                                          <p:spTgt spid="30799"/>
                                        </p:tgtEl>
                                        <p:attrNameLst>
                                          <p:attrName>ppt_x</p:attrName>
                                        </p:attrNameLst>
                                      </p:cBhvr>
                                      <p:tavLst>
                                        <p:tav tm="0">
                                          <p:val>
                                            <p:strVal val="#ppt_x"/>
                                          </p:val>
                                        </p:tav>
                                        <p:tav tm="100000">
                                          <p:val>
                                            <p:strVal val="#ppt_x"/>
                                          </p:val>
                                        </p:tav>
                                      </p:tavLst>
                                    </p:anim>
                                    <p:anim calcmode="lin" valueType="num">
                                      <p:cBhvr additive="base">
                                        <p:cTn id="168" dur="500" fill="hold"/>
                                        <p:tgtEl>
                                          <p:spTgt spid="30799"/>
                                        </p:tgtEl>
                                        <p:attrNameLst>
                                          <p:attrName>ppt_y</p:attrName>
                                        </p:attrNameLst>
                                      </p:cBhvr>
                                      <p:tavLst>
                                        <p:tav tm="0">
                                          <p:val>
                                            <p:strVal val="1+#ppt_h/2"/>
                                          </p:val>
                                        </p:tav>
                                        <p:tav tm="100000">
                                          <p:val>
                                            <p:strVal val="#ppt_y"/>
                                          </p:val>
                                        </p:tav>
                                      </p:tavLst>
                                    </p:anim>
                                  </p:childTnLst>
                                </p:cTn>
                              </p:par>
                              <p:par>
                                <p:cTn id="169" presetID="2" presetClass="entr" presetSubtype="4" fill="hold" grpId="0" nodeType="withEffect">
                                  <p:stCondLst>
                                    <p:cond delay="0"/>
                                  </p:stCondLst>
                                  <p:childTnLst>
                                    <p:set>
                                      <p:cBhvr>
                                        <p:cTn id="170" dur="1" fill="hold">
                                          <p:stCondLst>
                                            <p:cond delay="0"/>
                                          </p:stCondLst>
                                        </p:cTn>
                                        <p:tgtEl>
                                          <p:spTgt spid="30800"/>
                                        </p:tgtEl>
                                        <p:attrNameLst>
                                          <p:attrName>style.visibility</p:attrName>
                                        </p:attrNameLst>
                                      </p:cBhvr>
                                      <p:to>
                                        <p:strVal val="visible"/>
                                      </p:to>
                                    </p:set>
                                    <p:anim calcmode="lin" valueType="num">
                                      <p:cBhvr additive="base">
                                        <p:cTn id="171" dur="500" fill="hold"/>
                                        <p:tgtEl>
                                          <p:spTgt spid="30800"/>
                                        </p:tgtEl>
                                        <p:attrNameLst>
                                          <p:attrName>ppt_x</p:attrName>
                                        </p:attrNameLst>
                                      </p:cBhvr>
                                      <p:tavLst>
                                        <p:tav tm="0">
                                          <p:val>
                                            <p:strVal val="#ppt_x"/>
                                          </p:val>
                                        </p:tav>
                                        <p:tav tm="100000">
                                          <p:val>
                                            <p:strVal val="#ppt_x"/>
                                          </p:val>
                                        </p:tav>
                                      </p:tavLst>
                                    </p:anim>
                                    <p:anim calcmode="lin" valueType="num">
                                      <p:cBhvr additive="base">
                                        <p:cTn id="172" dur="500" fill="hold"/>
                                        <p:tgtEl>
                                          <p:spTgt spid="30800"/>
                                        </p:tgtEl>
                                        <p:attrNameLst>
                                          <p:attrName>ppt_y</p:attrName>
                                        </p:attrNameLst>
                                      </p:cBhvr>
                                      <p:tavLst>
                                        <p:tav tm="0">
                                          <p:val>
                                            <p:strVal val="1+#ppt_h/2"/>
                                          </p:val>
                                        </p:tav>
                                        <p:tav tm="100000">
                                          <p:val>
                                            <p:strVal val="#ppt_y"/>
                                          </p:val>
                                        </p:tav>
                                      </p:tavLst>
                                    </p:anim>
                                  </p:childTnLst>
                                </p:cTn>
                              </p:par>
                              <p:par>
                                <p:cTn id="173" presetID="2" presetClass="entr" presetSubtype="4" fill="hold" grpId="0" nodeType="withEffect">
                                  <p:stCondLst>
                                    <p:cond delay="0"/>
                                  </p:stCondLst>
                                  <p:childTnLst>
                                    <p:set>
                                      <p:cBhvr>
                                        <p:cTn id="174" dur="1" fill="hold">
                                          <p:stCondLst>
                                            <p:cond delay="0"/>
                                          </p:stCondLst>
                                        </p:cTn>
                                        <p:tgtEl>
                                          <p:spTgt spid="30803"/>
                                        </p:tgtEl>
                                        <p:attrNameLst>
                                          <p:attrName>style.visibility</p:attrName>
                                        </p:attrNameLst>
                                      </p:cBhvr>
                                      <p:to>
                                        <p:strVal val="visible"/>
                                      </p:to>
                                    </p:set>
                                    <p:anim calcmode="lin" valueType="num">
                                      <p:cBhvr additive="base">
                                        <p:cTn id="175" dur="500" fill="hold"/>
                                        <p:tgtEl>
                                          <p:spTgt spid="30803"/>
                                        </p:tgtEl>
                                        <p:attrNameLst>
                                          <p:attrName>ppt_x</p:attrName>
                                        </p:attrNameLst>
                                      </p:cBhvr>
                                      <p:tavLst>
                                        <p:tav tm="0">
                                          <p:val>
                                            <p:strVal val="#ppt_x"/>
                                          </p:val>
                                        </p:tav>
                                        <p:tav tm="100000">
                                          <p:val>
                                            <p:strVal val="#ppt_x"/>
                                          </p:val>
                                        </p:tav>
                                      </p:tavLst>
                                    </p:anim>
                                    <p:anim calcmode="lin" valueType="num">
                                      <p:cBhvr additive="base">
                                        <p:cTn id="176" dur="500" fill="hold"/>
                                        <p:tgtEl>
                                          <p:spTgt spid="30803"/>
                                        </p:tgtEl>
                                        <p:attrNameLst>
                                          <p:attrName>ppt_y</p:attrName>
                                        </p:attrNameLst>
                                      </p:cBhvr>
                                      <p:tavLst>
                                        <p:tav tm="0">
                                          <p:val>
                                            <p:strVal val="1+#ppt_h/2"/>
                                          </p:val>
                                        </p:tav>
                                        <p:tav tm="100000">
                                          <p:val>
                                            <p:strVal val="#ppt_y"/>
                                          </p:val>
                                        </p:tav>
                                      </p:tavLst>
                                    </p:anim>
                                  </p:childTnLst>
                                </p:cTn>
                              </p:par>
                              <p:par>
                                <p:cTn id="177" presetID="2" presetClass="entr" presetSubtype="4" fill="hold" grpId="0" nodeType="withEffect">
                                  <p:stCondLst>
                                    <p:cond delay="0"/>
                                  </p:stCondLst>
                                  <p:childTnLst>
                                    <p:set>
                                      <p:cBhvr>
                                        <p:cTn id="178" dur="1" fill="hold">
                                          <p:stCondLst>
                                            <p:cond delay="0"/>
                                          </p:stCondLst>
                                        </p:cTn>
                                        <p:tgtEl>
                                          <p:spTgt spid="30805"/>
                                        </p:tgtEl>
                                        <p:attrNameLst>
                                          <p:attrName>style.visibility</p:attrName>
                                        </p:attrNameLst>
                                      </p:cBhvr>
                                      <p:to>
                                        <p:strVal val="visible"/>
                                      </p:to>
                                    </p:set>
                                    <p:anim calcmode="lin" valueType="num">
                                      <p:cBhvr additive="base">
                                        <p:cTn id="179" dur="500" fill="hold"/>
                                        <p:tgtEl>
                                          <p:spTgt spid="30805"/>
                                        </p:tgtEl>
                                        <p:attrNameLst>
                                          <p:attrName>ppt_x</p:attrName>
                                        </p:attrNameLst>
                                      </p:cBhvr>
                                      <p:tavLst>
                                        <p:tav tm="0">
                                          <p:val>
                                            <p:strVal val="#ppt_x"/>
                                          </p:val>
                                        </p:tav>
                                        <p:tav tm="100000">
                                          <p:val>
                                            <p:strVal val="#ppt_x"/>
                                          </p:val>
                                        </p:tav>
                                      </p:tavLst>
                                    </p:anim>
                                    <p:anim calcmode="lin" valueType="num">
                                      <p:cBhvr additive="base">
                                        <p:cTn id="180" dur="500" fill="hold"/>
                                        <p:tgtEl>
                                          <p:spTgt spid="30805"/>
                                        </p:tgtEl>
                                        <p:attrNameLst>
                                          <p:attrName>ppt_y</p:attrName>
                                        </p:attrNameLst>
                                      </p:cBhvr>
                                      <p:tavLst>
                                        <p:tav tm="0">
                                          <p:val>
                                            <p:strVal val="1+#ppt_h/2"/>
                                          </p:val>
                                        </p:tav>
                                        <p:tav tm="100000">
                                          <p:val>
                                            <p:strVal val="#ppt_y"/>
                                          </p:val>
                                        </p:tav>
                                      </p:tavLst>
                                    </p:anim>
                                  </p:childTnLst>
                                </p:cTn>
                              </p:par>
                            </p:childTnLst>
                          </p:cTn>
                        </p:par>
                      </p:childTnLst>
                    </p:cTn>
                  </p:par>
                  <p:par>
                    <p:cTn id="181" fill="hold" nodeType="clickPar">
                      <p:stCondLst>
                        <p:cond delay="indefinite"/>
                      </p:stCondLst>
                      <p:childTnLst>
                        <p:par>
                          <p:cTn id="182" fill="hold" nodeType="withGroup">
                            <p:stCondLst>
                              <p:cond delay="0"/>
                            </p:stCondLst>
                            <p:childTnLst>
                              <p:par>
                                <p:cTn id="183" presetID="2" presetClass="entr" presetSubtype="4" fill="hold" grpId="0" nodeType="clickEffect">
                                  <p:stCondLst>
                                    <p:cond delay="0"/>
                                  </p:stCondLst>
                                  <p:childTnLst>
                                    <p:set>
                                      <p:cBhvr>
                                        <p:cTn id="184" dur="1" fill="hold">
                                          <p:stCondLst>
                                            <p:cond delay="0"/>
                                          </p:stCondLst>
                                        </p:cTn>
                                        <p:tgtEl>
                                          <p:spTgt spid="30737"/>
                                        </p:tgtEl>
                                        <p:attrNameLst>
                                          <p:attrName>style.visibility</p:attrName>
                                        </p:attrNameLst>
                                      </p:cBhvr>
                                      <p:to>
                                        <p:strVal val="visible"/>
                                      </p:to>
                                    </p:set>
                                    <p:anim calcmode="lin" valueType="num">
                                      <p:cBhvr additive="base">
                                        <p:cTn id="185" dur="500" fill="hold"/>
                                        <p:tgtEl>
                                          <p:spTgt spid="30737"/>
                                        </p:tgtEl>
                                        <p:attrNameLst>
                                          <p:attrName>ppt_x</p:attrName>
                                        </p:attrNameLst>
                                      </p:cBhvr>
                                      <p:tavLst>
                                        <p:tav tm="0">
                                          <p:val>
                                            <p:strVal val="#ppt_x"/>
                                          </p:val>
                                        </p:tav>
                                        <p:tav tm="100000">
                                          <p:val>
                                            <p:strVal val="#ppt_x"/>
                                          </p:val>
                                        </p:tav>
                                      </p:tavLst>
                                    </p:anim>
                                    <p:anim calcmode="lin" valueType="num">
                                      <p:cBhvr additive="base">
                                        <p:cTn id="186" dur="500" fill="hold"/>
                                        <p:tgtEl>
                                          <p:spTgt spid="30737"/>
                                        </p:tgtEl>
                                        <p:attrNameLst>
                                          <p:attrName>ppt_y</p:attrName>
                                        </p:attrNameLst>
                                      </p:cBhvr>
                                      <p:tavLst>
                                        <p:tav tm="0">
                                          <p:val>
                                            <p:strVal val="1+#ppt_h/2"/>
                                          </p:val>
                                        </p:tav>
                                        <p:tav tm="100000">
                                          <p:val>
                                            <p:strVal val="#ppt_y"/>
                                          </p:val>
                                        </p:tav>
                                      </p:tavLst>
                                    </p:anim>
                                  </p:childTnLst>
                                </p:cTn>
                              </p:par>
                              <p:par>
                                <p:cTn id="187" presetID="2" presetClass="entr" presetSubtype="4" fill="hold" grpId="0" nodeType="withEffect">
                                  <p:stCondLst>
                                    <p:cond delay="0"/>
                                  </p:stCondLst>
                                  <p:childTnLst>
                                    <p:set>
                                      <p:cBhvr>
                                        <p:cTn id="188" dur="1" fill="hold">
                                          <p:stCondLst>
                                            <p:cond delay="0"/>
                                          </p:stCondLst>
                                        </p:cTn>
                                        <p:tgtEl>
                                          <p:spTgt spid="30738"/>
                                        </p:tgtEl>
                                        <p:attrNameLst>
                                          <p:attrName>style.visibility</p:attrName>
                                        </p:attrNameLst>
                                      </p:cBhvr>
                                      <p:to>
                                        <p:strVal val="visible"/>
                                      </p:to>
                                    </p:set>
                                    <p:anim calcmode="lin" valueType="num">
                                      <p:cBhvr additive="base">
                                        <p:cTn id="189" dur="500" fill="hold"/>
                                        <p:tgtEl>
                                          <p:spTgt spid="30738"/>
                                        </p:tgtEl>
                                        <p:attrNameLst>
                                          <p:attrName>ppt_x</p:attrName>
                                        </p:attrNameLst>
                                      </p:cBhvr>
                                      <p:tavLst>
                                        <p:tav tm="0">
                                          <p:val>
                                            <p:strVal val="#ppt_x"/>
                                          </p:val>
                                        </p:tav>
                                        <p:tav tm="100000">
                                          <p:val>
                                            <p:strVal val="#ppt_x"/>
                                          </p:val>
                                        </p:tav>
                                      </p:tavLst>
                                    </p:anim>
                                    <p:anim calcmode="lin" valueType="num">
                                      <p:cBhvr additive="base">
                                        <p:cTn id="190" dur="500" fill="hold"/>
                                        <p:tgtEl>
                                          <p:spTgt spid="30738"/>
                                        </p:tgtEl>
                                        <p:attrNameLst>
                                          <p:attrName>ppt_y</p:attrName>
                                        </p:attrNameLst>
                                      </p:cBhvr>
                                      <p:tavLst>
                                        <p:tav tm="0">
                                          <p:val>
                                            <p:strVal val="1+#ppt_h/2"/>
                                          </p:val>
                                        </p:tav>
                                        <p:tav tm="100000">
                                          <p:val>
                                            <p:strVal val="#ppt_y"/>
                                          </p:val>
                                        </p:tav>
                                      </p:tavLst>
                                    </p:anim>
                                  </p:childTnLst>
                                </p:cTn>
                              </p:par>
                              <p:par>
                                <p:cTn id="191" presetID="2" presetClass="entr" presetSubtype="4" fill="hold" grpId="0" nodeType="withEffect">
                                  <p:stCondLst>
                                    <p:cond delay="0"/>
                                  </p:stCondLst>
                                  <p:childTnLst>
                                    <p:set>
                                      <p:cBhvr>
                                        <p:cTn id="192" dur="1" fill="hold">
                                          <p:stCondLst>
                                            <p:cond delay="0"/>
                                          </p:stCondLst>
                                        </p:cTn>
                                        <p:tgtEl>
                                          <p:spTgt spid="30739"/>
                                        </p:tgtEl>
                                        <p:attrNameLst>
                                          <p:attrName>style.visibility</p:attrName>
                                        </p:attrNameLst>
                                      </p:cBhvr>
                                      <p:to>
                                        <p:strVal val="visible"/>
                                      </p:to>
                                    </p:set>
                                    <p:anim calcmode="lin" valueType="num">
                                      <p:cBhvr additive="base">
                                        <p:cTn id="193" dur="500" fill="hold"/>
                                        <p:tgtEl>
                                          <p:spTgt spid="30739"/>
                                        </p:tgtEl>
                                        <p:attrNameLst>
                                          <p:attrName>ppt_x</p:attrName>
                                        </p:attrNameLst>
                                      </p:cBhvr>
                                      <p:tavLst>
                                        <p:tav tm="0">
                                          <p:val>
                                            <p:strVal val="#ppt_x"/>
                                          </p:val>
                                        </p:tav>
                                        <p:tav tm="100000">
                                          <p:val>
                                            <p:strVal val="#ppt_x"/>
                                          </p:val>
                                        </p:tav>
                                      </p:tavLst>
                                    </p:anim>
                                    <p:anim calcmode="lin" valueType="num">
                                      <p:cBhvr additive="base">
                                        <p:cTn id="194" dur="500" fill="hold"/>
                                        <p:tgtEl>
                                          <p:spTgt spid="30739"/>
                                        </p:tgtEl>
                                        <p:attrNameLst>
                                          <p:attrName>ppt_y</p:attrName>
                                        </p:attrNameLst>
                                      </p:cBhvr>
                                      <p:tavLst>
                                        <p:tav tm="0">
                                          <p:val>
                                            <p:strVal val="1+#ppt_h/2"/>
                                          </p:val>
                                        </p:tav>
                                        <p:tav tm="100000">
                                          <p:val>
                                            <p:strVal val="#ppt_y"/>
                                          </p:val>
                                        </p:tav>
                                      </p:tavLst>
                                    </p:anim>
                                  </p:childTnLst>
                                </p:cTn>
                              </p:par>
                              <p:par>
                                <p:cTn id="195" presetID="2" presetClass="entr" presetSubtype="4" fill="hold" grpId="0" nodeType="withEffect">
                                  <p:stCondLst>
                                    <p:cond delay="0"/>
                                  </p:stCondLst>
                                  <p:childTnLst>
                                    <p:set>
                                      <p:cBhvr>
                                        <p:cTn id="196" dur="1" fill="hold">
                                          <p:stCondLst>
                                            <p:cond delay="0"/>
                                          </p:stCondLst>
                                        </p:cTn>
                                        <p:tgtEl>
                                          <p:spTgt spid="30740"/>
                                        </p:tgtEl>
                                        <p:attrNameLst>
                                          <p:attrName>style.visibility</p:attrName>
                                        </p:attrNameLst>
                                      </p:cBhvr>
                                      <p:to>
                                        <p:strVal val="visible"/>
                                      </p:to>
                                    </p:set>
                                    <p:anim calcmode="lin" valueType="num">
                                      <p:cBhvr additive="base">
                                        <p:cTn id="197" dur="500" fill="hold"/>
                                        <p:tgtEl>
                                          <p:spTgt spid="30740"/>
                                        </p:tgtEl>
                                        <p:attrNameLst>
                                          <p:attrName>ppt_x</p:attrName>
                                        </p:attrNameLst>
                                      </p:cBhvr>
                                      <p:tavLst>
                                        <p:tav tm="0">
                                          <p:val>
                                            <p:strVal val="#ppt_x"/>
                                          </p:val>
                                        </p:tav>
                                        <p:tav tm="100000">
                                          <p:val>
                                            <p:strVal val="#ppt_x"/>
                                          </p:val>
                                        </p:tav>
                                      </p:tavLst>
                                    </p:anim>
                                    <p:anim calcmode="lin" valueType="num">
                                      <p:cBhvr additive="base">
                                        <p:cTn id="198" dur="500" fill="hold"/>
                                        <p:tgtEl>
                                          <p:spTgt spid="30740"/>
                                        </p:tgtEl>
                                        <p:attrNameLst>
                                          <p:attrName>ppt_y</p:attrName>
                                        </p:attrNameLst>
                                      </p:cBhvr>
                                      <p:tavLst>
                                        <p:tav tm="0">
                                          <p:val>
                                            <p:strVal val="1+#ppt_h/2"/>
                                          </p:val>
                                        </p:tav>
                                        <p:tav tm="100000">
                                          <p:val>
                                            <p:strVal val="#ppt_y"/>
                                          </p:val>
                                        </p:tav>
                                      </p:tavLst>
                                    </p:anim>
                                  </p:childTnLst>
                                </p:cTn>
                              </p:par>
                              <p:par>
                                <p:cTn id="199" presetID="2" presetClass="entr" presetSubtype="4" fill="hold" grpId="0" nodeType="withEffect">
                                  <p:stCondLst>
                                    <p:cond delay="0"/>
                                  </p:stCondLst>
                                  <p:childTnLst>
                                    <p:set>
                                      <p:cBhvr>
                                        <p:cTn id="200" dur="1" fill="hold">
                                          <p:stCondLst>
                                            <p:cond delay="0"/>
                                          </p:stCondLst>
                                        </p:cTn>
                                        <p:tgtEl>
                                          <p:spTgt spid="30741"/>
                                        </p:tgtEl>
                                        <p:attrNameLst>
                                          <p:attrName>style.visibility</p:attrName>
                                        </p:attrNameLst>
                                      </p:cBhvr>
                                      <p:to>
                                        <p:strVal val="visible"/>
                                      </p:to>
                                    </p:set>
                                    <p:anim calcmode="lin" valueType="num">
                                      <p:cBhvr additive="base">
                                        <p:cTn id="201" dur="500" fill="hold"/>
                                        <p:tgtEl>
                                          <p:spTgt spid="30741"/>
                                        </p:tgtEl>
                                        <p:attrNameLst>
                                          <p:attrName>ppt_x</p:attrName>
                                        </p:attrNameLst>
                                      </p:cBhvr>
                                      <p:tavLst>
                                        <p:tav tm="0">
                                          <p:val>
                                            <p:strVal val="#ppt_x"/>
                                          </p:val>
                                        </p:tav>
                                        <p:tav tm="100000">
                                          <p:val>
                                            <p:strVal val="#ppt_x"/>
                                          </p:val>
                                        </p:tav>
                                      </p:tavLst>
                                    </p:anim>
                                    <p:anim calcmode="lin" valueType="num">
                                      <p:cBhvr additive="base">
                                        <p:cTn id="202" dur="500" fill="hold"/>
                                        <p:tgtEl>
                                          <p:spTgt spid="30741"/>
                                        </p:tgtEl>
                                        <p:attrNameLst>
                                          <p:attrName>ppt_y</p:attrName>
                                        </p:attrNameLst>
                                      </p:cBhvr>
                                      <p:tavLst>
                                        <p:tav tm="0">
                                          <p:val>
                                            <p:strVal val="1+#ppt_h/2"/>
                                          </p:val>
                                        </p:tav>
                                        <p:tav tm="100000">
                                          <p:val>
                                            <p:strVal val="#ppt_y"/>
                                          </p:val>
                                        </p:tav>
                                      </p:tavLst>
                                    </p:anim>
                                  </p:childTnLst>
                                </p:cTn>
                              </p:par>
                              <p:par>
                                <p:cTn id="203" presetID="2" presetClass="entr" presetSubtype="4" fill="hold" grpId="0" nodeType="withEffect">
                                  <p:stCondLst>
                                    <p:cond delay="0"/>
                                  </p:stCondLst>
                                  <p:childTnLst>
                                    <p:set>
                                      <p:cBhvr>
                                        <p:cTn id="204" dur="1" fill="hold">
                                          <p:stCondLst>
                                            <p:cond delay="0"/>
                                          </p:stCondLst>
                                        </p:cTn>
                                        <p:tgtEl>
                                          <p:spTgt spid="30742"/>
                                        </p:tgtEl>
                                        <p:attrNameLst>
                                          <p:attrName>style.visibility</p:attrName>
                                        </p:attrNameLst>
                                      </p:cBhvr>
                                      <p:to>
                                        <p:strVal val="visible"/>
                                      </p:to>
                                    </p:set>
                                    <p:anim calcmode="lin" valueType="num">
                                      <p:cBhvr additive="base">
                                        <p:cTn id="205" dur="500" fill="hold"/>
                                        <p:tgtEl>
                                          <p:spTgt spid="30742"/>
                                        </p:tgtEl>
                                        <p:attrNameLst>
                                          <p:attrName>ppt_x</p:attrName>
                                        </p:attrNameLst>
                                      </p:cBhvr>
                                      <p:tavLst>
                                        <p:tav tm="0">
                                          <p:val>
                                            <p:strVal val="#ppt_x"/>
                                          </p:val>
                                        </p:tav>
                                        <p:tav tm="100000">
                                          <p:val>
                                            <p:strVal val="#ppt_x"/>
                                          </p:val>
                                        </p:tav>
                                      </p:tavLst>
                                    </p:anim>
                                    <p:anim calcmode="lin" valueType="num">
                                      <p:cBhvr additive="base">
                                        <p:cTn id="206" dur="500" fill="hold"/>
                                        <p:tgtEl>
                                          <p:spTgt spid="30742"/>
                                        </p:tgtEl>
                                        <p:attrNameLst>
                                          <p:attrName>ppt_y</p:attrName>
                                        </p:attrNameLst>
                                      </p:cBhvr>
                                      <p:tavLst>
                                        <p:tav tm="0">
                                          <p:val>
                                            <p:strVal val="1+#ppt_h/2"/>
                                          </p:val>
                                        </p:tav>
                                        <p:tav tm="100000">
                                          <p:val>
                                            <p:strVal val="#ppt_y"/>
                                          </p:val>
                                        </p:tav>
                                      </p:tavLst>
                                    </p:anim>
                                  </p:childTnLst>
                                </p:cTn>
                              </p:par>
                              <p:par>
                                <p:cTn id="207" presetID="2" presetClass="entr" presetSubtype="4" fill="hold" grpId="0" nodeType="withEffect">
                                  <p:stCondLst>
                                    <p:cond delay="0"/>
                                  </p:stCondLst>
                                  <p:childTnLst>
                                    <p:set>
                                      <p:cBhvr>
                                        <p:cTn id="208" dur="1" fill="hold">
                                          <p:stCondLst>
                                            <p:cond delay="0"/>
                                          </p:stCondLst>
                                        </p:cTn>
                                        <p:tgtEl>
                                          <p:spTgt spid="30743"/>
                                        </p:tgtEl>
                                        <p:attrNameLst>
                                          <p:attrName>style.visibility</p:attrName>
                                        </p:attrNameLst>
                                      </p:cBhvr>
                                      <p:to>
                                        <p:strVal val="visible"/>
                                      </p:to>
                                    </p:set>
                                    <p:anim calcmode="lin" valueType="num">
                                      <p:cBhvr additive="base">
                                        <p:cTn id="209" dur="500" fill="hold"/>
                                        <p:tgtEl>
                                          <p:spTgt spid="30743"/>
                                        </p:tgtEl>
                                        <p:attrNameLst>
                                          <p:attrName>ppt_x</p:attrName>
                                        </p:attrNameLst>
                                      </p:cBhvr>
                                      <p:tavLst>
                                        <p:tav tm="0">
                                          <p:val>
                                            <p:strVal val="#ppt_x"/>
                                          </p:val>
                                        </p:tav>
                                        <p:tav tm="100000">
                                          <p:val>
                                            <p:strVal val="#ppt_x"/>
                                          </p:val>
                                        </p:tav>
                                      </p:tavLst>
                                    </p:anim>
                                    <p:anim calcmode="lin" valueType="num">
                                      <p:cBhvr additive="base">
                                        <p:cTn id="210" dur="500" fill="hold"/>
                                        <p:tgtEl>
                                          <p:spTgt spid="30743"/>
                                        </p:tgtEl>
                                        <p:attrNameLst>
                                          <p:attrName>ppt_y</p:attrName>
                                        </p:attrNameLst>
                                      </p:cBhvr>
                                      <p:tavLst>
                                        <p:tav tm="0">
                                          <p:val>
                                            <p:strVal val="1+#ppt_h/2"/>
                                          </p:val>
                                        </p:tav>
                                        <p:tav tm="100000">
                                          <p:val>
                                            <p:strVal val="#ppt_y"/>
                                          </p:val>
                                        </p:tav>
                                      </p:tavLst>
                                    </p:anim>
                                  </p:childTnLst>
                                </p:cTn>
                              </p:par>
                              <p:par>
                                <p:cTn id="211" presetID="2" presetClass="entr" presetSubtype="4" fill="hold" grpId="0" nodeType="withEffect">
                                  <p:stCondLst>
                                    <p:cond delay="0"/>
                                  </p:stCondLst>
                                  <p:childTnLst>
                                    <p:set>
                                      <p:cBhvr>
                                        <p:cTn id="212" dur="1" fill="hold">
                                          <p:stCondLst>
                                            <p:cond delay="0"/>
                                          </p:stCondLst>
                                        </p:cTn>
                                        <p:tgtEl>
                                          <p:spTgt spid="30744"/>
                                        </p:tgtEl>
                                        <p:attrNameLst>
                                          <p:attrName>style.visibility</p:attrName>
                                        </p:attrNameLst>
                                      </p:cBhvr>
                                      <p:to>
                                        <p:strVal val="visible"/>
                                      </p:to>
                                    </p:set>
                                    <p:anim calcmode="lin" valueType="num">
                                      <p:cBhvr additive="base">
                                        <p:cTn id="213" dur="500" fill="hold"/>
                                        <p:tgtEl>
                                          <p:spTgt spid="30744"/>
                                        </p:tgtEl>
                                        <p:attrNameLst>
                                          <p:attrName>ppt_x</p:attrName>
                                        </p:attrNameLst>
                                      </p:cBhvr>
                                      <p:tavLst>
                                        <p:tav tm="0">
                                          <p:val>
                                            <p:strVal val="#ppt_x"/>
                                          </p:val>
                                        </p:tav>
                                        <p:tav tm="100000">
                                          <p:val>
                                            <p:strVal val="#ppt_x"/>
                                          </p:val>
                                        </p:tav>
                                      </p:tavLst>
                                    </p:anim>
                                    <p:anim calcmode="lin" valueType="num">
                                      <p:cBhvr additive="base">
                                        <p:cTn id="214" dur="500" fill="hold"/>
                                        <p:tgtEl>
                                          <p:spTgt spid="30744"/>
                                        </p:tgtEl>
                                        <p:attrNameLst>
                                          <p:attrName>ppt_y</p:attrName>
                                        </p:attrNameLst>
                                      </p:cBhvr>
                                      <p:tavLst>
                                        <p:tav tm="0">
                                          <p:val>
                                            <p:strVal val="1+#ppt_h/2"/>
                                          </p:val>
                                        </p:tav>
                                        <p:tav tm="100000">
                                          <p:val>
                                            <p:strVal val="#ppt_y"/>
                                          </p:val>
                                        </p:tav>
                                      </p:tavLst>
                                    </p:anim>
                                  </p:childTnLst>
                                </p:cTn>
                              </p:par>
                              <p:par>
                                <p:cTn id="215" presetID="2" presetClass="entr" presetSubtype="4" fill="hold" grpId="0" nodeType="withEffect">
                                  <p:stCondLst>
                                    <p:cond delay="0"/>
                                  </p:stCondLst>
                                  <p:childTnLst>
                                    <p:set>
                                      <p:cBhvr>
                                        <p:cTn id="216" dur="1" fill="hold">
                                          <p:stCondLst>
                                            <p:cond delay="0"/>
                                          </p:stCondLst>
                                        </p:cTn>
                                        <p:tgtEl>
                                          <p:spTgt spid="30745"/>
                                        </p:tgtEl>
                                        <p:attrNameLst>
                                          <p:attrName>style.visibility</p:attrName>
                                        </p:attrNameLst>
                                      </p:cBhvr>
                                      <p:to>
                                        <p:strVal val="visible"/>
                                      </p:to>
                                    </p:set>
                                    <p:anim calcmode="lin" valueType="num">
                                      <p:cBhvr additive="base">
                                        <p:cTn id="217" dur="500" fill="hold"/>
                                        <p:tgtEl>
                                          <p:spTgt spid="30745"/>
                                        </p:tgtEl>
                                        <p:attrNameLst>
                                          <p:attrName>ppt_x</p:attrName>
                                        </p:attrNameLst>
                                      </p:cBhvr>
                                      <p:tavLst>
                                        <p:tav tm="0">
                                          <p:val>
                                            <p:strVal val="#ppt_x"/>
                                          </p:val>
                                        </p:tav>
                                        <p:tav tm="100000">
                                          <p:val>
                                            <p:strVal val="#ppt_x"/>
                                          </p:val>
                                        </p:tav>
                                      </p:tavLst>
                                    </p:anim>
                                    <p:anim calcmode="lin" valueType="num">
                                      <p:cBhvr additive="base">
                                        <p:cTn id="218" dur="500" fill="hold"/>
                                        <p:tgtEl>
                                          <p:spTgt spid="30745"/>
                                        </p:tgtEl>
                                        <p:attrNameLst>
                                          <p:attrName>ppt_y</p:attrName>
                                        </p:attrNameLst>
                                      </p:cBhvr>
                                      <p:tavLst>
                                        <p:tav tm="0">
                                          <p:val>
                                            <p:strVal val="1+#ppt_h/2"/>
                                          </p:val>
                                        </p:tav>
                                        <p:tav tm="100000">
                                          <p:val>
                                            <p:strVal val="#ppt_y"/>
                                          </p:val>
                                        </p:tav>
                                      </p:tavLst>
                                    </p:anim>
                                  </p:childTnLst>
                                </p:cTn>
                              </p:par>
                              <p:par>
                                <p:cTn id="219" presetID="2" presetClass="entr" presetSubtype="4" fill="hold" grpId="0" nodeType="withEffect">
                                  <p:stCondLst>
                                    <p:cond delay="0"/>
                                  </p:stCondLst>
                                  <p:childTnLst>
                                    <p:set>
                                      <p:cBhvr>
                                        <p:cTn id="220" dur="1" fill="hold">
                                          <p:stCondLst>
                                            <p:cond delay="0"/>
                                          </p:stCondLst>
                                        </p:cTn>
                                        <p:tgtEl>
                                          <p:spTgt spid="30746"/>
                                        </p:tgtEl>
                                        <p:attrNameLst>
                                          <p:attrName>style.visibility</p:attrName>
                                        </p:attrNameLst>
                                      </p:cBhvr>
                                      <p:to>
                                        <p:strVal val="visible"/>
                                      </p:to>
                                    </p:set>
                                    <p:anim calcmode="lin" valueType="num">
                                      <p:cBhvr additive="base">
                                        <p:cTn id="221" dur="500" fill="hold"/>
                                        <p:tgtEl>
                                          <p:spTgt spid="30746"/>
                                        </p:tgtEl>
                                        <p:attrNameLst>
                                          <p:attrName>ppt_x</p:attrName>
                                        </p:attrNameLst>
                                      </p:cBhvr>
                                      <p:tavLst>
                                        <p:tav tm="0">
                                          <p:val>
                                            <p:strVal val="#ppt_x"/>
                                          </p:val>
                                        </p:tav>
                                        <p:tav tm="100000">
                                          <p:val>
                                            <p:strVal val="#ppt_x"/>
                                          </p:val>
                                        </p:tav>
                                      </p:tavLst>
                                    </p:anim>
                                    <p:anim calcmode="lin" valueType="num">
                                      <p:cBhvr additive="base">
                                        <p:cTn id="222" dur="500" fill="hold"/>
                                        <p:tgtEl>
                                          <p:spTgt spid="30746"/>
                                        </p:tgtEl>
                                        <p:attrNameLst>
                                          <p:attrName>ppt_y</p:attrName>
                                        </p:attrNameLst>
                                      </p:cBhvr>
                                      <p:tavLst>
                                        <p:tav tm="0">
                                          <p:val>
                                            <p:strVal val="1+#ppt_h/2"/>
                                          </p:val>
                                        </p:tav>
                                        <p:tav tm="100000">
                                          <p:val>
                                            <p:strVal val="#ppt_y"/>
                                          </p:val>
                                        </p:tav>
                                      </p:tavLst>
                                    </p:anim>
                                  </p:childTnLst>
                                </p:cTn>
                              </p:par>
                              <p:par>
                                <p:cTn id="223" presetID="2" presetClass="entr" presetSubtype="4" fill="hold" grpId="0" nodeType="withEffect">
                                  <p:stCondLst>
                                    <p:cond delay="0"/>
                                  </p:stCondLst>
                                  <p:childTnLst>
                                    <p:set>
                                      <p:cBhvr>
                                        <p:cTn id="224" dur="1" fill="hold">
                                          <p:stCondLst>
                                            <p:cond delay="0"/>
                                          </p:stCondLst>
                                        </p:cTn>
                                        <p:tgtEl>
                                          <p:spTgt spid="30747"/>
                                        </p:tgtEl>
                                        <p:attrNameLst>
                                          <p:attrName>style.visibility</p:attrName>
                                        </p:attrNameLst>
                                      </p:cBhvr>
                                      <p:to>
                                        <p:strVal val="visible"/>
                                      </p:to>
                                    </p:set>
                                    <p:anim calcmode="lin" valueType="num">
                                      <p:cBhvr additive="base">
                                        <p:cTn id="225" dur="500" fill="hold"/>
                                        <p:tgtEl>
                                          <p:spTgt spid="30747"/>
                                        </p:tgtEl>
                                        <p:attrNameLst>
                                          <p:attrName>ppt_x</p:attrName>
                                        </p:attrNameLst>
                                      </p:cBhvr>
                                      <p:tavLst>
                                        <p:tav tm="0">
                                          <p:val>
                                            <p:strVal val="#ppt_x"/>
                                          </p:val>
                                        </p:tav>
                                        <p:tav tm="100000">
                                          <p:val>
                                            <p:strVal val="#ppt_x"/>
                                          </p:val>
                                        </p:tav>
                                      </p:tavLst>
                                    </p:anim>
                                    <p:anim calcmode="lin" valueType="num">
                                      <p:cBhvr additive="base">
                                        <p:cTn id="226" dur="500" fill="hold"/>
                                        <p:tgtEl>
                                          <p:spTgt spid="30747"/>
                                        </p:tgtEl>
                                        <p:attrNameLst>
                                          <p:attrName>ppt_y</p:attrName>
                                        </p:attrNameLst>
                                      </p:cBhvr>
                                      <p:tavLst>
                                        <p:tav tm="0">
                                          <p:val>
                                            <p:strVal val="1+#ppt_h/2"/>
                                          </p:val>
                                        </p:tav>
                                        <p:tav tm="100000">
                                          <p:val>
                                            <p:strVal val="#ppt_y"/>
                                          </p:val>
                                        </p:tav>
                                      </p:tavLst>
                                    </p:anim>
                                  </p:childTnLst>
                                </p:cTn>
                              </p:par>
                              <p:par>
                                <p:cTn id="227" presetID="2" presetClass="entr" presetSubtype="4" fill="hold" grpId="0" nodeType="withEffect">
                                  <p:stCondLst>
                                    <p:cond delay="0"/>
                                  </p:stCondLst>
                                  <p:childTnLst>
                                    <p:set>
                                      <p:cBhvr>
                                        <p:cTn id="228" dur="1" fill="hold">
                                          <p:stCondLst>
                                            <p:cond delay="0"/>
                                          </p:stCondLst>
                                        </p:cTn>
                                        <p:tgtEl>
                                          <p:spTgt spid="30749"/>
                                        </p:tgtEl>
                                        <p:attrNameLst>
                                          <p:attrName>style.visibility</p:attrName>
                                        </p:attrNameLst>
                                      </p:cBhvr>
                                      <p:to>
                                        <p:strVal val="visible"/>
                                      </p:to>
                                    </p:set>
                                    <p:anim calcmode="lin" valueType="num">
                                      <p:cBhvr additive="base">
                                        <p:cTn id="229" dur="500" fill="hold"/>
                                        <p:tgtEl>
                                          <p:spTgt spid="30749"/>
                                        </p:tgtEl>
                                        <p:attrNameLst>
                                          <p:attrName>ppt_x</p:attrName>
                                        </p:attrNameLst>
                                      </p:cBhvr>
                                      <p:tavLst>
                                        <p:tav tm="0">
                                          <p:val>
                                            <p:strVal val="#ppt_x"/>
                                          </p:val>
                                        </p:tav>
                                        <p:tav tm="100000">
                                          <p:val>
                                            <p:strVal val="#ppt_x"/>
                                          </p:val>
                                        </p:tav>
                                      </p:tavLst>
                                    </p:anim>
                                    <p:anim calcmode="lin" valueType="num">
                                      <p:cBhvr additive="base">
                                        <p:cTn id="230" dur="500" fill="hold"/>
                                        <p:tgtEl>
                                          <p:spTgt spid="30749"/>
                                        </p:tgtEl>
                                        <p:attrNameLst>
                                          <p:attrName>ppt_y</p:attrName>
                                        </p:attrNameLst>
                                      </p:cBhvr>
                                      <p:tavLst>
                                        <p:tav tm="0">
                                          <p:val>
                                            <p:strVal val="1+#ppt_h/2"/>
                                          </p:val>
                                        </p:tav>
                                        <p:tav tm="100000">
                                          <p:val>
                                            <p:strVal val="#ppt_y"/>
                                          </p:val>
                                        </p:tav>
                                      </p:tavLst>
                                    </p:anim>
                                  </p:childTnLst>
                                </p:cTn>
                              </p:par>
                              <p:par>
                                <p:cTn id="231" presetID="2" presetClass="entr" presetSubtype="4" fill="hold" grpId="0" nodeType="withEffect">
                                  <p:stCondLst>
                                    <p:cond delay="0"/>
                                  </p:stCondLst>
                                  <p:childTnLst>
                                    <p:set>
                                      <p:cBhvr>
                                        <p:cTn id="232" dur="1" fill="hold">
                                          <p:stCondLst>
                                            <p:cond delay="0"/>
                                          </p:stCondLst>
                                        </p:cTn>
                                        <p:tgtEl>
                                          <p:spTgt spid="30751"/>
                                        </p:tgtEl>
                                        <p:attrNameLst>
                                          <p:attrName>style.visibility</p:attrName>
                                        </p:attrNameLst>
                                      </p:cBhvr>
                                      <p:to>
                                        <p:strVal val="visible"/>
                                      </p:to>
                                    </p:set>
                                    <p:anim calcmode="lin" valueType="num">
                                      <p:cBhvr additive="base">
                                        <p:cTn id="233" dur="500" fill="hold"/>
                                        <p:tgtEl>
                                          <p:spTgt spid="30751"/>
                                        </p:tgtEl>
                                        <p:attrNameLst>
                                          <p:attrName>ppt_x</p:attrName>
                                        </p:attrNameLst>
                                      </p:cBhvr>
                                      <p:tavLst>
                                        <p:tav tm="0">
                                          <p:val>
                                            <p:strVal val="#ppt_x"/>
                                          </p:val>
                                        </p:tav>
                                        <p:tav tm="100000">
                                          <p:val>
                                            <p:strVal val="#ppt_x"/>
                                          </p:val>
                                        </p:tav>
                                      </p:tavLst>
                                    </p:anim>
                                    <p:anim calcmode="lin" valueType="num">
                                      <p:cBhvr additive="base">
                                        <p:cTn id="234" dur="500" fill="hold"/>
                                        <p:tgtEl>
                                          <p:spTgt spid="30751"/>
                                        </p:tgtEl>
                                        <p:attrNameLst>
                                          <p:attrName>ppt_y</p:attrName>
                                        </p:attrNameLst>
                                      </p:cBhvr>
                                      <p:tavLst>
                                        <p:tav tm="0">
                                          <p:val>
                                            <p:strVal val="1+#ppt_h/2"/>
                                          </p:val>
                                        </p:tav>
                                        <p:tav tm="100000">
                                          <p:val>
                                            <p:strVal val="#ppt_y"/>
                                          </p:val>
                                        </p:tav>
                                      </p:tavLst>
                                    </p:anim>
                                  </p:childTnLst>
                                </p:cTn>
                              </p:par>
                              <p:par>
                                <p:cTn id="235" presetID="2" presetClass="entr" presetSubtype="4" fill="hold" grpId="0" nodeType="withEffect">
                                  <p:stCondLst>
                                    <p:cond delay="0"/>
                                  </p:stCondLst>
                                  <p:childTnLst>
                                    <p:set>
                                      <p:cBhvr>
                                        <p:cTn id="236" dur="1" fill="hold">
                                          <p:stCondLst>
                                            <p:cond delay="0"/>
                                          </p:stCondLst>
                                        </p:cTn>
                                        <p:tgtEl>
                                          <p:spTgt spid="30752"/>
                                        </p:tgtEl>
                                        <p:attrNameLst>
                                          <p:attrName>style.visibility</p:attrName>
                                        </p:attrNameLst>
                                      </p:cBhvr>
                                      <p:to>
                                        <p:strVal val="visible"/>
                                      </p:to>
                                    </p:set>
                                    <p:anim calcmode="lin" valueType="num">
                                      <p:cBhvr additive="base">
                                        <p:cTn id="237" dur="500" fill="hold"/>
                                        <p:tgtEl>
                                          <p:spTgt spid="30752"/>
                                        </p:tgtEl>
                                        <p:attrNameLst>
                                          <p:attrName>ppt_x</p:attrName>
                                        </p:attrNameLst>
                                      </p:cBhvr>
                                      <p:tavLst>
                                        <p:tav tm="0">
                                          <p:val>
                                            <p:strVal val="#ppt_x"/>
                                          </p:val>
                                        </p:tav>
                                        <p:tav tm="100000">
                                          <p:val>
                                            <p:strVal val="#ppt_x"/>
                                          </p:val>
                                        </p:tav>
                                      </p:tavLst>
                                    </p:anim>
                                    <p:anim calcmode="lin" valueType="num">
                                      <p:cBhvr additive="base">
                                        <p:cTn id="238" dur="500" fill="hold"/>
                                        <p:tgtEl>
                                          <p:spTgt spid="30752"/>
                                        </p:tgtEl>
                                        <p:attrNameLst>
                                          <p:attrName>ppt_y</p:attrName>
                                        </p:attrNameLst>
                                      </p:cBhvr>
                                      <p:tavLst>
                                        <p:tav tm="0">
                                          <p:val>
                                            <p:strVal val="1+#ppt_h/2"/>
                                          </p:val>
                                        </p:tav>
                                        <p:tav tm="100000">
                                          <p:val>
                                            <p:strVal val="#ppt_y"/>
                                          </p:val>
                                        </p:tav>
                                      </p:tavLst>
                                    </p:anim>
                                  </p:childTnLst>
                                </p:cTn>
                              </p:par>
                              <p:par>
                                <p:cTn id="239" presetID="2" presetClass="entr" presetSubtype="4" fill="hold" grpId="0" nodeType="withEffect">
                                  <p:stCondLst>
                                    <p:cond delay="0"/>
                                  </p:stCondLst>
                                  <p:childTnLst>
                                    <p:set>
                                      <p:cBhvr>
                                        <p:cTn id="240" dur="1" fill="hold">
                                          <p:stCondLst>
                                            <p:cond delay="0"/>
                                          </p:stCondLst>
                                        </p:cTn>
                                        <p:tgtEl>
                                          <p:spTgt spid="30753"/>
                                        </p:tgtEl>
                                        <p:attrNameLst>
                                          <p:attrName>style.visibility</p:attrName>
                                        </p:attrNameLst>
                                      </p:cBhvr>
                                      <p:to>
                                        <p:strVal val="visible"/>
                                      </p:to>
                                    </p:set>
                                    <p:anim calcmode="lin" valueType="num">
                                      <p:cBhvr additive="base">
                                        <p:cTn id="241" dur="500" fill="hold"/>
                                        <p:tgtEl>
                                          <p:spTgt spid="30753"/>
                                        </p:tgtEl>
                                        <p:attrNameLst>
                                          <p:attrName>ppt_x</p:attrName>
                                        </p:attrNameLst>
                                      </p:cBhvr>
                                      <p:tavLst>
                                        <p:tav tm="0">
                                          <p:val>
                                            <p:strVal val="#ppt_x"/>
                                          </p:val>
                                        </p:tav>
                                        <p:tav tm="100000">
                                          <p:val>
                                            <p:strVal val="#ppt_x"/>
                                          </p:val>
                                        </p:tav>
                                      </p:tavLst>
                                    </p:anim>
                                    <p:anim calcmode="lin" valueType="num">
                                      <p:cBhvr additive="base">
                                        <p:cTn id="242" dur="500" fill="hold"/>
                                        <p:tgtEl>
                                          <p:spTgt spid="30753"/>
                                        </p:tgtEl>
                                        <p:attrNameLst>
                                          <p:attrName>ppt_y</p:attrName>
                                        </p:attrNameLst>
                                      </p:cBhvr>
                                      <p:tavLst>
                                        <p:tav tm="0">
                                          <p:val>
                                            <p:strVal val="1+#ppt_h/2"/>
                                          </p:val>
                                        </p:tav>
                                        <p:tav tm="100000">
                                          <p:val>
                                            <p:strVal val="#ppt_y"/>
                                          </p:val>
                                        </p:tav>
                                      </p:tavLst>
                                    </p:anim>
                                  </p:childTnLst>
                                </p:cTn>
                              </p:par>
                              <p:par>
                                <p:cTn id="243" presetID="2" presetClass="entr" presetSubtype="4" fill="hold" grpId="0" nodeType="withEffect">
                                  <p:stCondLst>
                                    <p:cond delay="0"/>
                                  </p:stCondLst>
                                  <p:childTnLst>
                                    <p:set>
                                      <p:cBhvr>
                                        <p:cTn id="244" dur="1" fill="hold">
                                          <p:stCondLst>
                                            <p:cond delay="0"/>
                                          </p:stCondLst>
                                        </p:cTn>
                                        <p:tgtEl>
                                          <p:spTgt spid="30754"/>
                                        </p:tgtEl>
                                        <p:attrNameLst>
                                          <p:attrName>style.visibility</p:attrName>
                                        </p:attrNameLst>
                                      </p:cBhvr>
                                      <p:to>
                                        <p:strVal val="visible"/>
                                      </p:to>
                                    </p:set>
                                    <p:anim calcmode="lin" valueType="num">
                                      <p:cBhvr additive="base">
                                        <p:cTn id="245" dur="500" fill="hold"/>
                                        <p:tgtEl>
                                          <p:spTgt spid="30754"/>
                                        </p:tgtEl>
                                        <p:attrNameLst>
                                          <p:attrName>ppt_x</p:attrName>
                                        </p:attrNameLst>
                                      </p:cBhvr>
                                      <p:tavLst>
                                        <p:tav tm="0">
                                          <p:val>
                                            <p:strVal val="#ppt_x"/>
                                          </p:val>
                                        </p:tav>
                                        <p:tav tm="100000">
                                          <p:val>
                                            <p:strVal val="#ppt_x"/>
                                          </p:val>
                                        </p:tav>
                                      </p:tavLst>
                                    </p:anim>
                                    <p:anim calcmode="lin" valueType="num">
                                      <p:cBhvr additive="base">
                                        <p:cTn id="246" dur="500" fill="hold"/>
                                        <p:tgtEl>
                                          <p:spTgt spid="30754"/>
                                        </p:tgtEl>
                                        <p:attrNameLst>
                                          <p:attrName>ppt_y</p:attrName>
                                        </p:attrNameLst>
                                      </p:cBhvr>
                                      <p:tavLst>
                                        <p:tav tm="0">
                                          <p:val>
                                            <p:strVal val="1+#ppt_h/2"/>
                                          </p:val>
                                        </p:tav>
                                        <p:tav tm="100000">
                                          <p:val>
                                            <p:strVal val="#ppt_y"/>
                                          </p:val>
                                        </p:tav>
                                      </p:tavLst>
                                    </p:anim>
                                  </p:childTnLst>
                                </p:cTn>
                              </p:par>
                              <p:par>
                                <p:cTn id="247" presetID="2" presetClass="entr" presetSubtype="4" fill="hold" grpId="0" nodeType="withEffect">
                                  <p:stCondLst>
                                    <p:cond delay="0"/>
                                  </p:stCondLst>
                                  <p:childTnLst>
                                    <p:set>
                                      <p:cBhvr>
                                        <p:cTn id="248" dur="1" fill="hold">
                                          <p:stCondLst>
                                            <p:cond delay="0"/>
                                          </p:stCondLst>
                                        </p:cTn>
                                        <p:tgtEl>
                                          <p:spTgt spid="30756"/>
                                        </p:tgtEl>
                                        <p:attrNameLst>
                                          <p:attrName>style.visibility</p:attrName>
                                        </p:attrNameLst>
                                      </p:cBhvr>
                                      <p:to>
                                        <p:strVal val="visible"/>
                                      </p:to>
                                    </p:set>
                                    <p:anim calcmode="lin" valueType="num">
                                      <p:cBhvr additive="base">
                                        <p:cTn id="249" dur="500" fill="hold"/>
                                        <p:tgtEl>
                                          <p:spTgt spid="30756"/>
                                        </p:tgtEl>
                                        <p:attrNameLst>
                                          <p:attrName>ppt_x</p:attrName>
                                        </p:attrNameLst>
                                      </p:cBhvr>
                                      <p:tavLst>
                                        <p:tav tm="0">
                                          <p:val>
                                            <p:strVal val="#ppt_x"/>
                                          </p:val>
                                        </p:tav>
                                        <p:tav tm="100000">
                                          <p:val>
                                            <p:strVal val="#ppt_x"/>
                                          </p:val>
                                        </p:tav>
                                      </p:tavLst>
                                    </p:anim>
                                    <p:anim calcmode="lin" valueType="num">
                                      <p:cBhvr additive="base">
                                        <p:cTn id="250" dur="500" fill="hold"/>
                                        <p:tgtEl>
                                          <p:spTgt spid="30756"/>
                                        </p:tgtEl>
                                        <p:attrNameLst>
                                          <p:attrName>ppt_y</p:attrName>
                                        </p:attrNameLst>
                                      </p:cBhvr>
                                      <p:tavLst>
                                        <p:tav tm="0">
                                          <p:val>
                                            <p:strVal val="1+#ppt_h/2"/>
                                          </p:val>
                                        </p:tav>
                                        <p:tav tm="100000">
                                          <p:val>
                                            <p:strVal val="#ppt_y"/>
                                          </p:val>
                                        </p:tav>
                                      </p:tavLst>
                                    </p:anim>
                                  </p:childTnLst>
                                </p:cTn>
                              </p:par>
                              <p:par>
                                <p:cTn id="251" presetID="2" presetClass="entr" presetSubtype="4" fill="hold" grpId="0" nodeType="withEffect">
                                  <p:stCondLst>
                                    <p:cond delay="0"/>
                                  </p:stCondLst>
                                  <p:childTnLst>
                                    <p:set>
                                      <p:cBhvr>
                                        <p:cTn id="252" dur="1" fill="hold">
                                          <p:stCondLst>
                                            <p:cond delay="0"/>
                                          </p:stCondLst>
                                        </p:cTn>
                                        <p:tgtEl>
                                          <p:spTgt spid="30757"/>
                                        </p:tgtEl>
                                        <p:attrNameLst>
                                          <p:attrName>style.visibility</p:attrName>
                                        </p:attrNameLst>
                                      </p:cBhvr>
                                      <p:to>
                                        <p:strVal val="visible"/>
                                      </p:to>
                                    </p:set>
                                    <p:anim calcmode="lin" valueType="num">
                                      <p:cBhvr additive="base">
                                        <p:cTn id="253" dur="500" fill="hold"/>
                                        <p:tgtEl>
                                          <p:spTgt spid="30757"/>
                                        </p:tgtEl>
                                        <p:attrNameLst>
                                          <p:attrName>ppt_x</p:attrName>
                                        </p:attrNameLst>
                                      </p:cBhvr>
                                      <p:tavLst>
                                        <p:tav tm="0">
                                          <p:val>
                                            <p:strVal val="#ppt_x"/>
                                          </p:val>
                                        </p:tav>
                                        <p:tav tm="100000">
                                          <p:val>
                                            <p:strVal val="#ppt_x"/>
                                          </p:val>
                                        </p:tav>
                                      </p:tavLst>
                                    </p:anim>
                                    <p:anim calcmode="lin" valueType="num">
                                      <p:cBhvr additive="base">
                                        <p:cTn id="254" dur="500" fill="hold"/>
                                        <p:tgtEl>
                                          <p:spTgt spid="30757"/>
                                        </p:tgtEl>
                                        <p:attrNameLst>
                                          <p:attrName>ppt_y</p:attrName>
                                        </p:attrNameLst>
                                      </p:cBhvr>
                                      <p:tavLst>
                                        <p:tav tm="0">
                                          <p:val>
                                            <p:strVal val="1+#ppt_h/2"/>
                                          </p:val>
                                        </p:tav>
                                        <p:tav tm="100000">
                                          <p:val>
                                            <p:strVal val="#ppt_y"/>
                                          </p:val>
                                        </p:tav>
                                      </p:tavLst>
                                    </p:anim>
                                  </p:childTnLst>
                                </p:cTn>
                              </p:par>
                              <p:par>
                                <p:cTn id="255" presetID="2" presetClass="entr" presetSubtype="4" fill="hold" grpId="0" nodeType="withEffect">
                                  <p:stCondLst>
                                    <p:cond delay="0"/>
                                  </p:stCondLst>
                                  <p:childTnLst>
                                    <p:set>
                                      <p:cBhvr>
                                        <p:cTn id="256" dur="1" fill="hold">
                                          <p:stCondLst>
                                            <p:cond delay="0"/>
                                          </p:stCondLst>
                                        </p:cTn>
                                        <p:tgtEl>
                                          <p:spTgt spid="30758"/>
                                        </p:tgtEl>
                                        <p:attrNameLst>
                                          <p:attrName>style.visibility</p:attrName>
                                        </p:attrNameLst>
                                      </p:cBhvr>
                                      <p:to>
                                        <p:strVal val="visible"/>
                                      </p:to>
                                    </p:set>
                                    <p:anim calcmode="lin" valueType="num">
                                      <p:cBhvr additive="base">
                                        <p:cTn id="257" dur="500" fill="hold"/>
                                        <p:tgtEl>
                                          <p:spTgt spid="30758"/>
                                        </p:tgtEl>
                                        <p:attrNameLst>
                                          <p:attrName>ppt_x</p:attrName>
                                        </p:attrNameLst>
                                      </p:cBhvr>
                                      <p:tavLst>
                                        <p:tav tm="0">
                                          <p:val>
                                            <p:strVal val="#ppt_x"/>
                                          </p:val>
                                        </p:tav>
                                        <p:tav tm="100000">
                                          <p:val>
                                            <p:strVal val="#ppt_x"/>
                                          </p:val>
                                        </p:tav>
                                      </p:tavLst>
                                    </p:anim>
                                    <p:anim calcmode="lin" valueType="num">
                                      <p:cBhvr additive="base">
                                        <p:cTn id="258" dur="500" fill="hold"/>
                                        <p:tgtEl>
                                          <p:spTgt spid="30758"/>
                                        </p:tgtEl>
                                        <p:attrNameLst>
                                          <p:attrName>ppt_y</p:attrName>
                                        </p:attrNameLst>
                                      </p:cBhvr>
                                      <p:tavLst>
                                        <p:tav tm="0">
                                          <p:val>
                                            <p:strVal val="1+#ppt_h/2"/>
                                          </p:val>
                                        </p:tav>
                                        <p:tav tm="100000">
                                          <p:val>
                                            <p:strVal val="#ppt_y"/>
                                          </p:val>
                                        </p:tav>
                                      </p:tavLst>
                                    </p:anim>
                                  </p:childTnLst>
                                </p:cTn>
                              </p:par>
                              <p:par>
                                <p:cTn id="259" presetID="2" presetClass="entr" presetSubtype="4" fill="hold" grpId="0" nodeType="withEffect">
                                  <p:stCondLst>
                                    <p:cond delay="0"/>
                                  </p:stCondLst>
                                  <p:childTnLst>
                                    <p:set>
                                      <p:cBhvr>
                                        <p:cTn id="260" dur="1" fill="hold">
                                          <p:stCondLst>
                                            <p:cond delay="0"/>
                                          </p:stCondLst>
                                        </p:cTn>
                                        <p:tgtEl>
                                          <p:spTgt spid="30759"/>
                                        </p:tgtEl>
                                        <p:attrNameLst>
                                          <p:attrName>style.visibility</p:attrName>
                                        </p:attrNameLst>
                                      </p:cBhvr>
                                      <p:to>
                                        <p:strVal val="visible"/>
                                      </p:to>
                                    </p:set>
                                    <p:anim calcmode="lin" valueType="num">
                                      <p:cBhvr additive="base">
                                        <p:cTn id="261" dur="500" fill="hold"/>
                                        <p:tgtEl>
                                          <p:spTgt spid="30759"/>
                                        </p:tgtEl>
                                        <p:attrNameLst>
                                          <p:attrName>ppt_x</p:attrName>
                                        </p:attrNameLst>
                                      </p:cBhvr>
                                      <p:tavLst>
                                        <p:tav tm="0">
                                          <p:val>
                                            <p:strVal val="#ppt_x"/>
                                          </p:val>
                                        </p:tav>
                                        <p:tav tm="100000">
                                          <p:val>
                                            <p:strVal val="#ppt_x"/>
                                          </p:val>
                                        </p:tav>
                                      </p:tavLst>
                                    </p:anim>
                                    <p:anim calcmode="lin" valueType="num">
                                      <p:cBhvr additive="base">
                                        <p:cTn id="262" dur="500" fill="hold"/>
                                        <p:tgtEl>
                                          <p:spTgt spid="30759"/>
                                        </p:tgtEl>
                                        <p:attrNameLst>
                                          <p:attrName>ppt_y</p:attrName>
                                        </p:attrNameLst>
                                      </p:cBhvr>
                                      <p:tavLst>
                                        <p:tav tm="0">
                                          <p:val>
                                            <p:strVal val="1+#ppt_h/2"/>
                                          </p:val>
                                        </p:tav>
                                        <p:tav tm="100000">
                                          <p:val>
                                            <p:strVal val="#ppt_y"/>
                                          </p:val>
                                        </p:tav>
                                      </p:tavLst>
                                    </p:anim>
                                  </p:childTnLst>
                                </p:cTn>
                              </p:par>
                              <p:par>
                                <p:cTn id="263" presetID="2" presetClass="entr" presetSubtype="4" fill="hold" grpId="0" nodeType="withEffect">
                                  <p:stCondLst>
                                    <p:cond delay="0"/>
                                  </p:stCondLst>
                                  <p:childTnLst>
                                    <p:set>
                                      <p:cBhvr>
                                        <p:cTn id="264" dur="1" fill="hold">
                                          <p:stCondLst>
                                            <p:cond delay="0"/>
                                          </p:stCondLst>
                                        </p:cTn>
                                        <p:tgtEl>
                                          <p:spTgt spid="30760"/>
                                        </p:tgtEl>
                                        <p:attrNameLst>
                                          <p:attrName>style.visibility</p:attrName>
                                        </p:attrNameLst>
                                      </p:cBhvr>
                                      <p:to>
                                        <p:strVal val="visible"/>
                                      </p:to>
                                    </p:set>
                                    <p:anim calcmode="lin" valueType="num">
                                      <p:cBhvr additive="base">
                                        <p:cTn id="265" dur="500" fill="hold"/>
                                        <p:tgtEl>
                                          <p:spTgt spid="30760"/>
                                        </p:tgtEl>
                                        <p:attrNameLst>
                                          <p:attrName>ppt_x</p:attrName>
                                        </p:attrNameLst>
                                      </p:cBhvr>
                                      <p:tavLst>
                                        <p:tav tm="0">
                                          <p:val>
                                            <p:strVal val="#ppt_x"/>
                                          </p:val>
                                        </p:tav>
                                        <p:tav tm="100000">
                                          <p:val>
                                            <p:strVal val="#ppt_x"/>
                                          </p:val>
                                        </p:tav>
                                      </p:tavLst>
                                    </p:anim>
                                    <p:anim calcmode="lin" valueType="num">
                                      <p:cBhvr additive="base">
                                        <p:cTn id="266" dur="500" fill="hold"/>
                                        <p:tgtEl>
                                          <p:spTgt spid="30760"/>
                                        </p:tgtEl>
                                        <p:attrNameLst>
                                          <p:attrName>ppt_y</p:attrName>
                                        </p:attrNameLst>
                                      </p:cBhvr>
                                      <p:tavLst>
                                        <p:tav tm="0">
                                          <p:val>
                                            <p:strVal val="1+#ppt_h/2"/>
                                          </p:val>
                                        </p:tav>
                                        <p:tav tm="100000">
                                          <p:val>
                                            <p:strVal val="#ppt_y"/>
                                          </p:val>
                                        </p:tav>
                                      </p:tavLst>
                                    </p:anim>
                                  </p:childTnLst>
                                </p:cTn>
                              </p:par>
                              <p:par>
                                <p:cTn id="267" presetID="2" presetClass="entr" presetSubtype="4" fill="hold" nodeType="withEffect">
                                  <p:stCondLst>
                                    <p:cond delay="0"/>
                                  </p:stCondLst>
                                  <p:childTnLst>
                                    <p:set>
                                      <p:cBhvr>
                                        <p:cTn id="268" dur="1" fill="hold">
                                          <p:stCondLst>
                                            <p:cond delay="0"/>
                                          </p:stCondLst>
                                        </p:cTn>
                                        <p:tgtEl>
                                          <p:spTgt spid="30765"/>
                                        </p:tgtEl>
                                        <p:attrNameLst>
                                          <p:attrName>style.visibility</p:attrName>
                                        </p:attrNameLst>
                                      </p:cBhvr>
                                      <p:to>
                                        <p:strVal val="visible"/>
                                      </p:to>
                                    </p:set>
                                    <p:anim calcmode="lin" valueType="num">
                                      <p:cBhvr additive="base">
                                        <p:cTn id="269" dur="500" fill="hold"/>
                                        <p:tgtEl>
                                          <p:spTgt spid="30765"/>
                                        </p:tgtEl>
                                        <p:attrNameLst>
                                          <p:attrName>ppt_x</p:attrName>
                                        </p:attrNameLst>
                                      </p:cBhvr>
                                      <p:tavLst>
                                        <p:tav tm="0">
                                          <p:val>
                                            <p:strVal val="#ppt_x"/>
                                          </p:val>
                                        </p:tav>
                                        <p:tav tm="100000">
                                          <p:val>
                                            <p:strVal val="#ppt_x"/>
                                          </p:val>
                                        </p:tav>
                                      </p:tavLst>
                                    </p:anim>
                                    <p:anim calcmode="lin" valueType="num">
                                      <p:cBhvr additive="base">
                                        <p:cTn id="270" dur="500" fill="hold"/>
                                        <p:tgtEl>
                                          <p:spTgt spid="30765"/>
                                        </p:tgtEl>
                                        <p:attrNameLst>
                                          <p:attrName>ppt_y</p:attrName>
                                        </p:attrNameLst>
                                      </p:cBhvr>
                                      <p:tavLst>
                                        <p:tav tm="0">
                                          <p:val>
                                            <p:strVal val="1+#ppt_h/2"/>
                                          </p:val>
                                        </p:tav>
                                        <p:tav tm="100000">
                                          <p:val>
                                            <p:strVal val="#ppt_y"/>
                                          </p:val>
                                        </p:tav>
                                      </p:tavLst>
                                    </p:anim>
                                  </p:childTnLst>
                                </p:cTn>
                              </p:par>
                              <p:par>
                                <p:cTn id="271" presetID="2" presetClass="entr" presetSubtype="4" fill="hold" nodeType="withEffect">
                                  <p:stCondLst>
                                    <p:cond delay="0"/>
                                  </p:stCondLst>
                                  <p:childTnLst>
                                    <p:set>
                                      <p:cBhvr>
                                        <p:cTn id="272" dur="1" fill="hold">
                                          <p:stCondLst>
                                            <p:cond delay="0"/>
                                          </p:stCondLst>
                                        </p:cTn>
                                        <p:tgtEl>
                                          <p:spTgt spid="30767"/>
                                        </p:tgtEl>
                                        <p:attrNameLst>
                                          <p:attrName>style.visibility</p:attrName>
                                        </p:attrNameLst>
                                      </p:cBhvr>
                                      <p:to>
                                        <p:strVal val="visible"/>
                                      </p:to>
                                    </p:set>
                                    <p:anim calcmode="lin" valueType="num">
                                      <p:cBhvr additive="base">
                                        <p:cTn id="273" dur="500" fill="hold"/>
                                        <p:tgtEl>
                                          <p:spTgt spid="30767"/>
                                        </p:tgtEl>
                                        <p:attrNameLst>
                                          <p:attrName>ppt_x</p:attrName>
                                        </p:attrNameLst>
                                      </p:cBhvr>
                                      <p:tavLst>
                                        <p:tav tm="0">
                                          <p:val>
                                            <p:strVal val="#ppt_x"/>
                                          </p:val>
                                        </p:tav>
                                        <p:tav tm="100000">
                                          <p:val>
                                            <p:strVal val="#ppt_x"/>
                                          </p:val>
                                        </p:tav>
                                      </p:tavLst>
                                    </p:anim>
                                    <p:anim calcmode="lin" valueType="num">
                                      <p:cBhvr additive="base">
                                        <p:cTn id="274" dur="500" fill="hold"/>
                                        <p:tgtEl>
                                          <p:spTgt spid="30767"/>
                                        </p:tgtEl>
                                        <p:attrNameLst>
                                          <p:attrName>ppt_y</p:attrName>
                                        </p:attrNameLst>
                                      </p:cBhvr>
                                      <p:tavLst>
                                        <p:tav tm="0">
                                          <p:val>
                                            <p:strVal val="1+#ppt_h/2"/>
                                          </p:val>
                                        </p:tav>
                                        <p:tav tm="100000">
                                          <p:val>
                                            <p:strVal val="#ppt_y"/>
                                          </p:val>
                                        </p:tav>
                                      </p:tavLst>
                                    </p:anim>
                                  </p:childTnLst>
                                </p:cTn>
                              </p:par>
                              <p:par>
                                <p:cTn id="275" presetID="2" presetClass="entr" presetSubtype="4" fill="hold" nodeType="withEffect">
                                  <p:stCondLst>
                                    <p:cond delay="0"/>
                                  </p:stCondLst>
                                  <p:childTnLst>
                                    <p:set>
                                      <p:cBhvr>
                                        <p:cTn id="276" dur="1" fill="hold">
                                          <p:stCondLst>
                                            <p:cond delay="0"/>
                                          </p:stCondLst>
                                        </p:cTn>
                                        <p:tgtEl>
                                          <p:spTgt spid="30768"/>
                                        </p:tgtEl>
                                        <p:attrNameLst>
                                          <p:attrName>style.visibility</p:attrName>
                                        </p:attrNameLst>
                                      </p:cBhvr>
                                      <p:to>
                                        <p:strVal val="visible"/>
                                      </p:to>
                                    </p:set>
                                    <p:anim calcmode="lin" valueType="num">
                                      <p:cBhvr additive="base">
                                        <p:cTn id="277" dur="500" fill="hold"/>
                                        <p:tgtEl>
                                          <p:spTgt spid="30768"/>
                                        </p:tgtEl>
                                        <p:attrNameLst>
                                          <p:attrName>ppt_x</p:attrName>
                                        </p:attrNameLst>
                                      </p:cBhvr>
                                      <p:tavLst>
                                        <p:tav tm="0">
                                          <p:val>
                                            <p:strVal val="#ppt_x"/>
                                          </p:val>
                                        </p:tav>
                                        <p:tav tm="100000">
                                          <p:val>
                                            <p:strVal val="#ppt_x"/>
                                          </p:val>
                                        </p:tav>
                                      </p:tavLst>
                                    </p:anim>
                                    <p:anim calcmode="lin" valueType="num">
                                      <p:cBhvr additive="base">
                                        <p:cTn id="278" dur="500" fill="hold"/>
                                        <p:tgtEl>
                                          <p:spTgt spid="30768"/>
                                        </p:tgtEl>
                                        <p:attrNameLst>
                                          <p:attrName>ppt_y</p:attrName>
                                        </p:attrNameLst>
                                      </p:cBhvr>
                                      <p:tavLst>
                                        <p:tav tm="0">
                                          <p:val>
                                            <p:strVal val="1+#ppt_h/2"/>
                                          </p:val>
                                        </p:tav>
                                        <p:tav tm="100000">
                                          <p:val>
                                            <p:strVal val="#ppt_y"/>
                                          </p:val>
                                        </p:tav>
                                      </p:tavLst>
                                    </p:anim>
                                  </p:childTnLst>
                                </p:cTn>
                              </p:par>
                              <p:par>
                                <p:cTn id="279" presetID="2" presetClass="entr" presetSubtype="4" fill="hold" nodeType="withEffect">
                                  <p:stCondLst>
                                    <p:cond delay="0"/>
                                  </p:stCondLst>
                                  <p:childTnLst>
                                    <p:set>
                                      <p:cBhvr>
                                        <p:cTn id="280" dur="1" fill="hold">
                                          <p:stCondLst>
                                            <p:cond delay="0"/>
                                          </p:stCondLst>
                                        </p:cTn>
                                        <p:tgtEl>
                                          <p:spTgt spid="30771"/>
                                        </p:tgtEl>
                                        <p:attrNameLst>
                                          <p:attrName>style.visibility</p:attrName>
                                        </p:attrNameLst>
                                      </p:cBhvr>
                                      <p:to>
                                        <p:strVal val="visible"/>
                                      </p:to>
                                    </p:set>
                                    <p:anim calcmode="lin" valueType="num">
                                      <p:cBhvr additive="base">
                                        <p:cTn id="281" dur="500" fill="hold"/>
                                        <p:tgtEl>
                                          <p:spTgt spid="30771"/>
                                        </p:tgtEl>
                                        <p:attrNameLst>
                                          <p:attrName>ppt_x</p:attrName>
                                        </p:attrNameLst>
                                      </p:cBhvr>
                                      <p:tavLst>
                                        <p:tav tm="0">
                                          <p:val>
                                            <p:strVal val="#ppt_x"/>
                                          </p:val>
                                        </p:tav>
                                        <p:tav tm="100000">
                                          <p:val>
                                            <p:strVal val="#ppt_x"/>
                                          </p:val>
                                        </p:tav>
                                      </p:tavLst>
                                    </p:anim>
                                    <p:anim calcmode="lin" valueType="num">
                                      <p:cBhvr additive="base">
                                        <p:cTn id="282" dur="500" fill="hold"/>
                                        <p:tgtEl>
                                          <p:spTgt spid="30771"/>
                                        </p:tgtEl>
                                        <p:attrNameLst>
                                          <p:attrName>ppt_y</p:attrName>
                                        </p:attrNameLst>
                                      </p:cBhvr>
                                      <p:tavLst>
                                        <p:tav tm="0">
                                          <p:val>
                                            <p:strVal val="1+#ppt_h/2"/>
                                          </p:val>
                                        </p:tav>
                                        <p:tav tm="100000">
                                          <p:val>
                                            <p:strVal val="#ppt_y"/>
                                          </p:val>
                                        </p:tav>
                                      </p:tavLst>
                                    </p:anim>
                                  </p:childTnLst>
                                </p:cTn>
                              </p:par>
                              <p:par>
                                <p:cTn id="283" presetID="2" presetClass="entr" presetSubtype="4" fill="hold" nodeType="withEffect">
                                  <p:stCondLst>
                                    <p:cond delay="0"/>
                                  </p:stCondLst>
                                  <p:childTnLst>
                                    <p:set>
                                      <p:cBhvr>
                                        <p:cTn id="284" dur="1" fill="hold">
                                          <p:stCondLst>
                                            <p:cond delay="0"/>
                                          </p:stCondLst>
                                        </p:cTn>
                                        <p:tgtEl>
                                          <p:spTgt spid="30772"/>
                                        </p:tgtEl>
                                        <p:attrNameLst>
                                          <p:attrName>style.visibility</p:attrName>
                                        </p:attrNameLst>
                                      </p:cBhvr>
                                      <p:to>
                                        <p:strVal val="visible"/>
                                      </p:to>
                                    </p:set>
                                    <p:anim calcmode="lin" valueType="num">
                                      <p:cBhvr additive="base">
                                        <p:cTn id="285" dur="500" fill="hold"/>
                                        <p:tgtEl>
                                          <p:spTgt spid="30772"/>
                                        </p:tgtEl>
                                        <p:attrNameLst>
                                          <p:attrName>ppt_x</p:attrName>
                                        </p:attrNameLst>
                                      </p:cBhvr>
                                      <p:tavLst>
                                        <p:tav tm="0">
                                          <p:val>
                                            <p:strVal val="#ppt_x"/>
                                          </p:val>
                                        </p:tav>
                                        <p:tav tm="100000">
                                          <p:val>
                                            <p:strVal val="#ppt_x"/>
                                          </p:val>
                                        </p:tav>
                                      </p:tavLst>
                                    </p:anim>
                                    <p:anim calcmode="lin" valueType="num">
                                      <p:cBhvr additive="base">
                                        <p:cTn id="286" dur="500" fill="hold"/>
                                        <p:tgtEl>
                                          <p:spTgt spid="30772"/>
                                        </p:tgtEl>
                                        <p:attrNameLst>
                                          <p:attrName>ppt_y</p:attrName>
                                        </p:attrNameLst>
                                      </p:cBhvr>
                                      <p:tavLst>
                                        <p:tav tm="0">
                                          <p:val>
                                            <p:strVal val="1+#ppt_h/2"/>
                                          </p:val>
                                        </p:tav>
                                        <p:tav tm="100000">
                                          <p:val>
                                            <p:strVal val="#ppt_y"/>
                                          </p:val>
                                        </p:tav>
                                      </p:tavLst>
                                    </p:anim>
                                  </p:childTnLst>
                                </p:cTn>
                              </p:par>
                              <p:par>
                                <p:cTn id="287" presetID="2" presetClass="entr" presetSubtype="4" fill="hold" nodeType="withEffect">
                                  <p:stCondLst>
                                    <p:cond delay="0"/>
                                  </p:stCondLst>
                                  <p:childTnLst>
                                    <p:set>
                                      <p:cBhvr>
                                        <p:cTn id="288" dur="1" fill="hold">
                                          <p:stCondLst>
                                            <p:cond delay="0"/>
                                          </p:stCondLst>
                                        </p:cTn>
                                        <p:tgtEl>
                                          <p:spTgt spid="30773"/>
                                        </p:tgtEl>
                                        <p:attrNameLst>
                                          <p:attrName>style.visibility</p:attrName>
                                        </p:attrNameLst>
                                      </p:cBhvr>
                                      <p:to>
                                        <p:strVal val="visible"/>
                                      </p:to>
                                    </p:set>
                                    <p:anim calcmode="lin" valueType="num">
                                      <p:cBhvr additive="base">
                                        <p:cTn id="289" dur="500" fill="hold"/>
                                        <p:tgtEl>
                                          <p:spTgt spid="30773"/>
                                        </p:tgtEl>
                                        <p:attrNameLst>
                                          <p:attrName>ppt_x</p:attrName>
                                        </p:attrNameLst>
                                      </p:cBhvr>
                                      <p:tavLst>
                                        <p:tav tm="0">
                                          <p:val>
                                            <p:strVal val="#ppt_x"/>
                                          </p:val>
                                        </p:tav>
                                        <p:tav tm="100000">
                                          <p:val>
                                            <p:strVal val="#ppt_x"/>
                                          </p:val>
                                        </p:tav>
                                      </p:tavLst>
                                    </p:anim>
                                    <p:anim calcmode="lin" valueType="num">
                                      <p:cBhvr additive="base">
                                        <p:cTn id="290" dur="500" fill="hold"/>
                                        <p:tgtEl>
                                          <p:spTgt spid="30773"/>
                                        </p:tgtEl>
                                        <p:attrNameLst>
                                          <p:attrName>ppt_y</p:attrName>
                                        </p:attrNameLst>
                                      </p:cBhvr>
                                      <p:tavLst>
                                        <p:tav tm="0">
                                          <p:val>
                                            <p:strVal val="1+#ppt_h/2"/>
                                          </p:val>
                                        </p:tav>
                                        <p:tav tm="100000">
                                          <p:val>
                                            <p:strVal val="#ppt_y"/>
                                          </p:val>
                                        </p:tav>
                                      </p:tavLst>
                                    </p:anim>
                                  </p:childTnLst>
                                </p:cTn>
                              </p:par>
                              <p:par>
                                <p:cTn id="291" presetID="2" presetClass="entr" presetSubtype="4" fill="hold" nodeType="withEffect">
                                  <p:stCondLst>
                                    <p:cond delay="0"/>
                                  </p:stCondLst>
                                  <p:childTnLst>
                                    <p:set>
                                      <p:cBhvr>
                                        <p:cTn id="292" dur="1" fill="hold">
                                          <p:stCondLst>
                                            <p:cond delay="0"/>
                                          </p:stCondLst>
                                        </p:cTn>
                                        <p:tgtEl>
                                          <p:spTgt spid="30774"/>
                                        </p:tgtEl>
                                        <p:attrNameLst>
                                          <p:attrName>style.visibility</p:attrName>
                                        </p:attrNameLst>
                                      </p:cBhvr>
                                      <p:to>
                                        <p:strVal val="visible"/>
                                      </p:to>
                                    </p:set>
                                    <p:anim calcmode="lin" valueType="num">
                                      <p:cBhvr additive="base">
                                        <p:cTn id="293" dur="500" fill="hold"/>
                                        <p:tgtEl>
                                          <p:spTgt spid="30774"/>
                                        </p:tgtEl>
                                        <p:attrNameLst>
                                          <p:attrName>ppt_x</p:attrName>
                                        </p:attrNameLst>
                                      </p:cBhvr>
                                      <p:tavLst>
                                        <p:tav tm="0">
                                          <p:val>
                                            <p:strVal val="#ppt_x"/>
                                          </p:val>
                                        </p:tav>
                                        <p:tav tm="100000">
                                          <p:val>
                                            <p:strVal val="#ppt_x"/>
                                          </p:val>
                                        </p:tav>
                                      </p:tavLst>
                                    </p:anim>
                                    <p:anim calcmode="lin" valueType="num">
                                      <p:cBhvr additive="base">
                                        <p:cTn id="294" dur="500" fill="hold"/>
                                        <p:tgtEl>
                                          <p:spTgt spid="30774"/>
                                        </p:tgtEl>
                                        <p:attrNameLst>
                                          <p:attrName>ppt_y</p:attrName>
                                        </p:attrNameLst>
                                      </p:cBhvr>
                                      <p:tavLst>
                                        <p:tav tm="0">
                                          <p:val>
                                            <p:strVal val="1+#ppt_h/2"/>
                                          </p:val>
                                        </p:tav>
                                        <p:tav tm="100000">
                                          <p:val>
                                            <p:strVal val="#ppt_y"/>
                                          </p:val>
                                        </p:tav>
                                      </p:tavLst>
                                    </p:anim>
                                  </p:childTnLst>
                                </p:cTn>
                              </p:par>
                              <p:par>
                                <p:cTn id="295" presetID="2" presetClass="entr" presetSubtype="4" fill="hold" nodeType="withEffect">
                                  <p:stCondLst>
                                    <p:cond delay="0"/>
                                  </p:stCondLst>
                                  <p:childTnLst>
                                    <p:set>
                                      <p:cBhvr>
                                        <p:cTn id="296" dur="1" fill="hold">
                                          <p:stCondLst>
                                            <p:cond delay="0"/>
                                          </p:stCondLst>
                                        </p:cTn>
                                        <p:tgtEl>
                                          <p:spTgt spid="30775"/>
                                        </p:tgtEl>
                                        <p:attrNameLst>
                                          <p:attrName>style.visibility</p:attrName>
                                        </p:attrNameLst>
                                      </p:cBhvr>
                                      <p:to>
                                        <p:strVal val="visible"/>
                                      </p:to>
                                    </p:set>
                                    <p:anim calcmode="lin" valueType="num">
                                      <p:cBhvr additive="base">
                                        <p:cTn id="297" dur="500" fill="hold"/>
                                        <p:tgtEl>
                                          <p:spTgt spid="30775"/>
                                        </p:tgtEl>
                                        <p:attrNameLst>
                                          <p:attrName>ppt_x</p:attrName>
                                        </p:attrNameLst>
                                      </p:cBhvr>
                                      <p:tavLst>
                                        <p:tav tm="0">
                                          <p:val>
                                            <p:strVal val="#ppt_x"/>
                                          </p:val>
                                        </p:tav>
                                        <p:tav tm="100000">
                                          <p:val>
                                            <p:strVal val="#ppt_x"/>
                                          </p:val>
                                        </p:tav>
                                      </p:tavLst>
                                    </p:anim>
                                    <p:anim calcmode="lin" valueType="num">
                                      <p:cBhvr additive="base">
                                        <p:cTn id="298" dur="500" fill="hold"/>
                                        <p:tgtEl>
                                          <p:spTgt spid="30775"/>
                                        </p:tgtEl>
                                        <p:attrNameLst>
                                          <p:attrName>ppt_y</p:attrName>
                                        </p:attrNameLst>
                                      </p:cBhvr>
                                      <p:tavLst>
                                        <p:tav tm="0">
                                          <p:val>
                                            <p:strVal val="1+#ppt_h/2"/>
                                          </p:val>
                                        </p:tav>
                                        <p:tav tm="100000">
                                          <p:val>
                                            <p:strVal val="#ppt_y"/>
                                          </p:val>
                                        </p:tav>
                                      </p:tavLst>
                                    </p:anim>
                                  </p:childTnLst>
                                </p:cTn>
                              </p:par>
                              <p:par>
                                <p:cTn id="299" presetID="2" presetClass="entr" presetSubtype="4" fill="hold" grpId="1" nodeType="withEffect">
                                  <p:stCondLst>
                                    <p:cond delay="0"/>
                                  </p:stCondLst>
                                  <p:childTnLst>
                                    <p:set>
                                      <p:cBhvr>
                                        <p:cTn id="300" dur="1" fill="hold">
                                          <p:stCondLst>
                                            <p:cond delay="0"/>
                                          </p:stCondLst>
                                        </p:cTn>
                                        <p:tgtEl>
                                          <p:spTgt spid="30779"/>
                                        </p:tgtEl>
                                        <p:attrNameLst>
                                          <p:attrName>style.visibility</p:attrName>
                                        </p:attrNameLst>
                                      </p:cBhvr>
                                      <p:to>
                                        <p:strVal val="visible"/>
                                      </p:to>
                                    </p:set>
                                    <p:anim calcmode="lin" valueType="num">
                                      <p:cBhvr additive="base">
                                        <p:cTn id="301" dur="500" fill="hold"/>
                                        <p:tgtEl>
                                          <p:spTgt spid="30779"/>
                                        </p:tgtEl>
                                        <p:attrNameLst>
                                          <p:attrName>ppt_x</p:attrName>
                                        </p:attrNameLst>
                                      </p:cBhvr>
                                      <p:tavLst>
                                        <p:tav tm="0">
                                          <p:val>
                                            <p:strVal val="#ppt_x"/>
                                          </p:val>
                                        </p:tav>
                                        <p:tav tm="100000">
                                          <p:val>
                                            <p:strVal val="#ppt_x"/>
                                          </p:val>
                                        </p:tav>
                                      </p:tavLst>
                                    </p:anim>
                                    <p:anim calcmode="lin" valueType="num">
                                      <p:cBhvr additive="base">
                                        <p:cTn id="302" dur="500" fill="hold"/>
                                        <p:tgtEl>
                                          <p:spTgt spid="30779"/>
                                        </p:tgtEl>
                                        <p:attrNameLst>
                                          <p:attrName>ppt_y</p:attrName>
                                        </p:attrNameLst>
                                      </p:cBhvr>
                                      <p:tavLst>
                                        <p:tav tm="0">
                                          <p:val>
                                            <p:strVal val="1+#ppt_h/2"/>
                                          </p:val>
                                        </p:tav>
                                        <p:tav tm="100000">
                                          <p:val>
                                            <p:strVal val="#ppt_y"/>
                                          </p:val>
                                        </p:tav>
                                      </p:tavLst>
                                    </p:anim>
                                  </p:childTnLst>
                                </p:cTn>
                              </p:par>
                              <p:par>
                                <p:cTn id="303" presetID="2" presetClass="entr" presetSubtype="4" fill="hold" grpId="1" nodeType="withEffect">
                                  <p:stCondLst>
                                    <p:cond delay="0"/>
                                  </p:stCondLst>
                                  <p:childTnLst>
                                    <p:set>
                                      <p:cBhvr>
                                        <p:cTn id="304" dur="1" fill="hold">
                                          <p:stCondLst>
                                            <p:cond delay="0"/>
                                          </p:stCondLst>
                                        </p:cTn>
                                        <p:tgtEl>
                                          <p:spTgt spid="30780"/>
                                        </p:tgtEl>
                                        <p:attrNameLst>
                                          <p:attrName>style.visibility</p:attrName>
                                        </p:attrNameLst>
                                      </p:cBhvr>
                                      <p:to>
                                        <p:strVal val="visible"/>
                                      </p:to>
                                    </p:set>
                                    <p:anim calcmode="lin" valueType="num">
                                      <p:cBhvr additive="base">
                                        <p:cTn id="305" dur="500" fill="hold"/>
                                        <p:tgtEl>
                                          <p:spTgt spid="30780"/>
                                        </p:tgtEl>
                                        <p:attrNameLst>
                                          <p:attrName>ppt_x</p:attrName>
                                        </p:attrNameLst>
                                      </p:cBhvr>
                                      <p:tavLst>
                                        <p:tav tm="0">
                                          <p:val>
                                            <p:strVal val="#ppt_x"/>
                                          </p:val>
                                        </p:tav>
                                        <p:tav tm="100000">
                                          <p:val>
                                            <p:strVal val="#ppt_x"/>
                                          </p:val>
                                        </p:tav>
                                      </p:tavLst>
                                    </p:anim>
                                    <p:anim calcmode="lin" valueType="num">
                                      <p:cBhvr additive="base">
                                        <p:cTn id="306" dur="500" fill="hold"/>
                                        <p:tgtEl>
                                          <p:spTgt spid="30780"/>
                                        </p:tgtEl>
                                        <p:attrNameLst>
                                          <p:attrName>ppt_y</p:attrName>
                                        </p:attrNameLst>
                                      </p:cBhvr>
                                      <p:tavLst>
                                        <p:tav tm="0">
                                          <p:val>
                                            <p:strVal val="1+#ppt_h/2"/>
                                          </p:val>
                                        </p:tav>
                                        <p:tav tm="100000">
                                          <p:val>
                                            <p:strVal val="#ppt_y"/>
                                          </p:val>
                                        </p:tav>
                                      </p:tavLst>
                                    </p:anim>
                                  </p:childTnLst>
                                </p:cTn>
                              </p:par>
                              <p:par>
                                <p:cTn id="307" presetID="2" presetClass="entr" presetSubtype="4" fill="hold" grpId="1" nodeType="withEffect">
                                  <p:stCondLst>
                                    <p:cond delay="0"/>
                                  </p:stCondLst>
                                  <p:childTnLst>
                                    <p:set>
                                      <p:cBhvr>
                                        <p:cTn id="308" dur="1" fill="hold">
                                          <p:stCondLst>
                                            <p:cond delay="0"/>
                                          </p:stCondLst>
                                        </p:cTn>
                                        <p:tgtEl>
                                          <p:spTgt spid="30781"/>
                                        </p:tgtEl>
                                        <p:attrNameLst>
                                          <p:attrName>style.visibility</p:attrName>
                                        </p:attrNameLst>
                                      </p:cBhvr>
                                      <p:to>
                                        <p:strVal val="visible"/>
                                      </p:to>
                                    </p:set>
                                    <p:anim calcmode="lin" valueType="num">
                                      <p:cBhvr additive="base">
                                        <p:cTn id="309" dur="500" fill="hold"/>
                                        <p:tgtEl>
                                          <p:spTgt spid="30781"/>
                                        </p:tgtEl>
                                        <p:attrNameLst>
                                          <p:attrName>ppt_x</p:attrName>
                                        </p:attrNameLst>
                                      </p:cBhvr>
                                      <p:tavLst>
                                        <p:tav tm="0">
                                          <p:val>
                                            <p:strVal val="#ppt_x"/>
                                          </p:val>
                                        </p:tav>
                                        <p:tav tm="100000">
                                          <p:val>
                                            <p:strVal val="#ppt_x"/>
                                          </p:val>
                                        </p:tav>
                                      </p:tavLst>
                                    </p:anim>
                                    <p:anim calcmode="lin" valueType="num">
                                      <p:cBhvr additive="base">
                                        <p:cTn id="310" dur="500" fill="hold"/>
                                        <p:tgtEl>
                                          <p:spTgt spid="30781"/>
                                        </p:tgtEl>
                                        <p:attrNameLst>
                                          <p:attrName>ppt_y</p:attrName>
                                        </p:attrNameLst>
                                      </p:cBhvr>
                                      <p:tavLst>
                                        <p:tav tm="0">
                                          <p:val>
                                            <p:strVal val="1+#ppt_h/2"/>
                                          </p:val>
                                        </p:tav>
                                        <p:tav tm="100000">
                                          <p:val>
                                            <p:strVal val="#ppt_y"/>
                                          </p:val>
                                        </p:tav>
                                      </p:tavLst>
                                    </p:anim>
                                  </p:childTnLst>
                                </p:cTn>
                              </p:par>
                              <p:par>
                                <p:cTn id="311" presetID="2" presetClass="entr" presetSubtype="4" fill="hold" grpId="1" nodeType="withEffect">
                                  <p:stCondLst>
                                    <p:cond delay="0"/>
                                  </p:stCondLst>
                                  <p:childTnLst>
                                    <p:set>
                                      <p:cBhvr>
                                        <p:cTn id="312" dur="1" fill="hold">
                                          <p:stCondLst>
                                            <p:cond delay="0"/>
                                          </p:stCondLst>
                                        </p:cTn>
                                        <p:tgtEl>
                                          <p:spTgt spid="30782"/>
                                        </p:tgtEl>
                                        <p:attrNameLst>
                                          <p:attrName>style.visibility</p:attrName>
                                        </p:attrNameLst>
                                      </p:cBhvr>
                                      <p:to>
                                        <p:strVal val="visible"/>
                                      </p:to>
                                    </p:set>
                                    <p:anim calcmode="lin" valueType="num">
                                      <p:cBhvr additive="base">
                                        <p:cTn id="313" dur="500" fill="hold"/>
                                        <p:tgtEl>
                                          <p:spTgt spid="30782"/>
                                        </p:tgtEl>
                                        <p:attrNameLst>
                                          <p:attrName>ppt_x</p:attrName>
                                        </p:attrNameLst>
                                      </p:cBhvr>
                                      <p:tavLst>
                                        <p:tav tm="0">
                                          <p:val>
                                            <p:strVal val="#ppt_x"/>
                                          </p:val>
                                        </p:tav>
                                        <p:tav tm="100000">
                                          <p:val>
                                            <p:strVal val="#ppt_x"/>
                                          </p:val>
                                        </p:tav>
                                      </p:tavLst>
                                    </p:anim>
                                    <p:anim calcmode="lin" valueType="num">
                                      <p:cBhvr additive="base">
                                        <p:cTn id="314" dur="500" fill="hold"/>
                                        <p:tgtEl>
                                          <p:spTgt spid="30782"/>
                                        </p:tgtEl>
                                        <p:attrNameLst>
                                          <p:attrName>ppt_y</p:attrName>
                                        </p:attrNameLst>
                                      </p:cBhvr>
                                      <p:tavLst>
                                        <p:tav tm="0">
                                          <p:val>
                                            <p:strVal val="1+#ppt_h/2"/>
                                          </p:val>
                                        </p:tav>
                                        <p:tav tm="100000">
                                          <p:val>
                                            <p:strVal val="#ppt_y"/>
                                          </p:val>
                                        </p:tav>
                                      </p:tavLst>
                                    </p:anim>
                                  </p:childTnLst>
                                </p:cTn>
                              </p:par>
                              <p:par>
                                <p:cTn id="315" presetID="2" presetClass="entr" presetSubtype="4" fill="hold" nodeType="withEffect">
                                  <p:stCondLst>
                                    <p:cond delay="0"/>
                                  </p:stCondLst>
                                  <p:childTnLst>
                                    <p:set>
                                      <p:cBhvr>
                                        <p:cTn id="316" dur="1" fill="hold">
                                          <p:stCondLst>
                                            <p:cond delay="0"/>
                                          </p:stCondLst>
                                        </p:cTn>
                                        <p:tgtEl>
                                          <p:spTgt spid="28743"/>
                                        </p:tgtEl>
                                        <p:attrNameLst>
                                          <p:attrName>style.visibility</p:attrName>
                                        </p:attrNameLst>
                                      </p:cBhvr>
                                      <p:to>
                                        <p:strVal val="visible"/>
                                      </p:to>
                                    </p:set>
                                    <p:anim calcmode="lin" valueType="num">
                                      <p:cBhvr additive="base">
                                        <p:cTn id="317" dur="500" fill="hold"/>
                                        <p:tgtEl>
                                          <p:spTgt spid="28743"/>
                                        </p:tgtEl>
                                        <p:attrNameLst>
                                          <p:attrName>ppt_x</p:attrName>
                                        </p:attrNameLst>
                                      </p:cBhvr>
                                      <p:tavLst>
                                        <p:tav tm="0">
                                          <p:val>
                                            <p:strVal val="#ppt_x"/>
                                          </p:val>
                                        </p:tav>
                                        <p:tav tm="100000">
                                          <p:val>
                                            <p:strVal val="#ppt_x"/>
                                          </p:val>
                                        </p:tav>
                                      </p:tavLst>
                                    </p:anim>
                                    <p:anim calcmode="lin" valueType="num">
                                      <p:cBhvr additive="base">
                                        <p:cTn id="318" dur="500" fill="hold"/>
                                        <p:tgtEl>
                                          <p:spTgt spid="28743"/>
                                        </p:tgtEl>
                                        <p:attrNameLst>
                                          <p:attrName>ppt_y</p:attrName>
                                        </p:attrNameLst>
                                      </p:cBhvr>
                                      <p:tavLst>
                                        <p:tav tm="0">
                                          <p:val>
                                            <p:strVal val="1+#ppt_h/2"/>
                                          </p:val>
                                        </p:tav>
                                        <p:tav tm="100000">
                                          <p:val>
                                            <p:strVal val="#ppt_y"/>
                                          </p:val>
                                        </p:tav>
                                      </p:tavLst>
                                    </p:anim>
                                  </p:childTnLst>
                                </p:cTn>
                              </p:par>
                              <p:par>
                                <p:cTn id="319" presetID="2" presetClass="entr" presetSubtype="4" fill="hold" grpId="0" nodeType="withEffect">
                                  <p:stCondLst>
                                    <p:cond delay="0"/>
                                  </p:stCondLst>
                                  <p:childTnLst>
                                    <p:set>
                                      <p:cBhvr>
                                        <p:cTn id="320" dur="1" fill="hold">
                                          <p:stCondLst>
                                            <p:cond delay="0"/>
                                          </p:stCondLst>
                                        </p:cTn>
                                        <p:tgtEl>
                                          <p:spTgt spid="30787"/>
                                        </p:tgtEl>
                                        <p:attrNameLst>
                                          <p:attrName>style.visibility</p:attrName>
                                        </p:attrNameLst>
                                      </p:cBhvr>
                                      <p:to>
                                        <p:strVal val="visible"/>
                                      </p:to>
                                    </p:set>
                                    <p:anim calcmode="lin" valueType="num">
                                      <p:cBhvr additive="base">
                                        <p:cTn id="321" dur="500" fill="hold"/>
                                        <p:tgtEl>
                                          <p:spTgt spid="30787"/>
                                        </p:tgtEl>
                                        <p:attrNameLst>
                                          <p:attrName>ppt_x</p:attrName>
                                        </p:attrNameLst>
                                      </p:cBhvr>
                                      <p:tavLst>
                                        <p:tav tm="0">
                                          <p:val>
                                            <p:strVal val="#ppt_x"/>
                                          </p:val>
                                        </p:tav>
                                        <p:tav tm="100000">
                                          <p:val>
                                            <p:strVal val="#ppt_x"/>
                                          </p:val>
                                        </p:tav>
                                      </p:tavLst>
                                    </p:anim>
                                    <p:anim calcmode="lin" valueType="num">
                                      <p:cBhvr additive="base">
                                        <p:cTn id="322" dur="500" fill="hold"/>
                                        <p:tgtEl>
                                          <p:spTgt spid="30787"/>
                                        </p:tgtEl>
                                        <p:attrNameLst>
                                          <p:attrName>ppt_y</p:attrName>
                                        </p:attrNameLst>
                                      </p:cBhvr>
                                      <p:tavLst>
                                        <p:tav tm="0">
                                          <p:val>
                                            <p:strVal val="1+#ppt_h/2"/>
                                          </p:val>
                                        </p:tav>
                                        <p:tav tm="100000">
                                          <p:val>
                                            <p:strVal val="#ppt_y"/>
                                          </p:val>
                                        </p:tav>
                                      </p:tavLst>
                                    </p:anim>
                                  </p:childTnLst>
                                </p:cTn>
                              </p:par>
                              <p:par>
                                <p:cTn id="323" presetID="2" presetClass="entr" presetSubtype="4" fill="hold" nodeType="withEffect">
                                  <p:stCondLst>
                                    <p:cond delay="0"/>
                                  </p:stCondLst>
                                  <p:childTnLst>
                                    <p:set>
                                      <p:cBhvr>
                                        <p:cTn id="324" dur="1" fill="hold">
                                          <p:stCondLst>
                                            <p:cond delay="0"/>
                                          </p:stCondLst>
                                        </p:cTn>
                                        <p:tgtEl>
                                          <p:spTgt spid="30788"/>
                                        </p:tgtEl>
                                        <p:attrNameLst>
                                          <p:attrName>style.visibility</p:attrName>
                                        </p:attrNameLst>
                                      </p:cBhvr>
                                      <p:to>
                                        <p:strVal val="visible"/>
                                      </p:to>
                                    </p:set>
                                    <p:anim calcmode="lin" valueType="num">
                                      <p:cBhvr additive="base">
                                        <p:cTn id="325" dur="500" fill="hold"/>
                                        <p:tgtEl>
                                          <p:spTgt spid="30788"/>
                                        </p:tgtEl>
                                        <p:attrNameLst>
                                          <p:attrName>ppt_x</p:attrName>
                                        </p:attrNameLst>
                                      </p:cBhvr>
                                      <p:tavLst>
                                        <p:tav tm="0">
                                          <p:val>
                                            <p:strVal val="#ppt_x"/>
                                          </p:val>
                                        </p:tav>
                                        <p:tav tm="100000">
                                          <p:val>
                                            <p:strVal val="#ppt_x"/>
                                          </p:val>
                                        </p:tav>
                                      </p:tavLst>
                                    </p:anim>
                                    <p:anim calcmode="lin" valueType="num">
                                      <p:cBhvr additive="base">
                                        <p:cTn id="326" dur="500" fill="hold"/>
                                        <p:tgtEl>
                                          <p:spTgt spid="30788"/>
                                        </p:tgtEl>
                                        <p:attrNameLst>
                                          <p:attrName>ppt_y</p:attrName>
                                        </p:attrNameLst>
                                      </p:cBhvr>
                                      <p:tavLst>
                                        <p:tav tm="0">
                                          <p:val>
                                            <p:strVal val="1+#ppt_h/2"/>
                                          </p:val>
                                        </p:tav>
                                        <p:tav tm="100000">
                                          <p:val>
                                            <p:strVal val="#ppt_y"/>
                                          </p:val>
                                        </p:tav>
                                      </p:tavLst>
                                    </p:anim>
                                  </p:childTnLst>
                                </p:cTn>
                              </p:par>
                              <p:par>
                                <p:cTn id="327" presetID="2" presetClass="entr" presetSubtype="4" fill="hold" grpId="0" nodeType="withEffect">
                                  <p:stCondLst>
                                    <p:cond delay="0"/>
                                  </p:stCondLst>
                                  <p:childTnLst>
                                    <p:set>
                                      <p:cBhvr>
                                        <p:cTn id="328" dur="1" fill="hold">
                                          <p:stCondLst>
                                            <p:cond delay="0"/>
                                          </p:stCondLst>
                                        </p:cTn>
                                        <p:tgtEl>
                                          <p:spTgt spid="30789"/>
                                        </p:tgtEl>
                                        <p:attrNameLst>
                                          <p:attrName>style.visibility</p:attrName>
                                        </p:attrNameLst>
                                      </p:cBhvr>
                                      <p:to>
                                        <p:strVal val="visible"/>
                                      </p:to>
                                    </p:set>
                                    <p:anim calcmode="lin" valueType="num">
                                      <p:cBhvr additive="base">
                                        <p:cTn id="329" dur="500" fill="hold"/>
                                        <p:tgtEl>
                                          <p:spTgt spid="30789"/>
                                        </p:tgtEl>
                                        <p:attrNameLst>
                                          <p:attrName>ppt_x</p:attrName>
                                        </p:attrNameLst>
                                      </p:cBhvr>
                                      <p:tavLst>
                                        <p:tav tm="0">
                                          <p:val>
                                            <p:strVal val="#ppt_x"/>
                                          </p:val>
                                        </p:tav>
                                        <p:tav tm="100000">
                                          <p:val>
                                            <p:strVal val="#ppt_x"/>
                                          </p:val>
                                        </p:tav>
                                      </p:tavLst>
                                    </p:anim>
                                    <p:anim calcmode="lin" valueType="num">
                                      <p:cBhvr additive="base">
                                        <p:cTn id="330" dur="500" fill="hold"/>
                                        <p:tgtEl>
                                          <p:spTgt spid="30789"/>
                                        </p:tgtEl>
                                        <p:attrNameLst>
                                          <p:attrName>ppt_y</p:attrName>
                                        </p:attrNameLst>
                                      </p:cBhvr>
                                      <p:tavLst>
                                        <p:tav tm="0">
                                          <p:val>
                                            <p:strVal val="1+#ppt_h/2"/>
                                          </p:val>
                                        </p:tav>
                                        <p:tav tm="100000">
                                          <p:val>
                                            <p:strVal val="#ppt_y"/>
                                          </p:val>
                                        </p:tav>
                                      </p:tavLst>
                                    </p:anim>
                                  </p:childTnLst>
                                </p:cTn>
                              </p:par>
                              <p:par>
                                <p:cTn id="331" presetID="2" presetClass="entr" presetSubtype="4" fill="hold" nodeType="withEffect">
                                  <p:stCondLst>
                                    <p:cond delay="0"/>
                                  </p:stCondLst>
                                  <p:childTnLst>
                                    <p:set>
                                      <p:cBhvr>
                                        <p:cTn id="332" dur="1" fill="hold">
                                          <p:stCondLst>
                                            <p:cond delay="0"/>
                                          </p:stCondLst>
                                        </p:cTn>
                                        <p:tgtEl>
                                          <p:spTgt spid="30790"/>
                                        </p:tgtEl>
                                        <p:attrNameLst>
                                          <p:attrName>style.visibility</p:attrName>
                                        </p:attrNameLst>
                                      </p:cBhvr>
                                      <p:to>
                                        <p:strVal val="visible"/>
                                      </p:to>
                                    </p:set>
                                    <p:anim calcmode="lin" valueType="num">
                                      <p:cBhvr additive="base">
                                        <p:cTn id="333" dur="500" fill="hold"/>
                                        <p:tgtEl>
                                          <p:spTgt spid="30790"/>
                                        </p:tgtEl>
                                        <p:attrNameLst>
                                          <p:attrName>ppt_x</p:attrName>
                                        </p:attrNameLst>
                                      </p:cBhvr>
                                      <p:tavLst>
                                        <p:tav tm="0">
                                          <p:val>
                                            <p:strVal val="#ppt_x"/>
                                          </p:val>
                                        </p:tav>
                                        <p:tav tm="100000">
                                          <p:val>
                                            <p:strVal val="#ppt_x"/>
                                          </p:val>
                                        </p:tav>
                                      </p:tavLst>
                                    </p:anim>
                                    <p:anim calcmode="lin" valueType="num">
                                      <p:cBhvr additive="base">
                                        <p:cTn id="334" dur="500" fill="hold"/>
                                        <p:tgtEl>
                                          <p:spTgt spid="30790"/>
                                        </p:tgtEl>
                                        <p:attrNameLst>
                                          <p:attrName>ppt_y</p:attrName>
                                        </p:attrNameLst>
                                      </p:cBhvr>
                                      <p:tavLst>
                                        <p:tav tm="0">
                                          <p:val>
                                            <p:strVal val="1+#ppt_h/2"/>
                                          </p:val>
                                        </p:tav>
                                        <p:tav tm="100000">
                                          <p:val>
                                            <p:strVal val="#ppt_y"/>
                                          </p:val>
                                        </p:tav>
                                      </p:tavLst>
                                    </p:anim>
                                  </p:childTnLst>
                                </p:cTn>
                              </p:par>
                              <p:par>
                                <p:cTn id="335" presetID="2" presetClass="entr" presetSubtype="4" fill="hold" nodeType="withEffect">
                                  <p:stCondLst>
                                    <p:cond delay="0"/>
                                  </p:stCondLst>
                                  <p:childTnLst>
                                    <p:set>
                                      <p:cBhvr>
                                        <p:cTn id="336" dur="1" fill="hold">
                                          <p:stCondLst>
                                            <p:cond delay="0"/>
                                          </p:stCondLst>
                                        </p:cTn>
                                        <p:tgtEl>
                                          <p:spTgt spid="30795"/>
                                        </p:tgtEl>
                                        <p:attrNameLst>
                                          <p:attrName>style.visibility</p:attrName>
                                        </p:attrNameLst>
                                      </p:cBhvr>
                                      <p:to>
                                        <p:strVal val="visible"/>
                                      </p:to>
                                    </p:set>
                                    <p:anim calcmode="lin" valueType="num">
                                      <p:cBhvr additive="base">
                                        <p:cTn id="337" dur="500" fill="hold"/>
                                        <p:tgtEl>
                                          <p:spTgt spid="30795"/>
                                        </p:tgtEl>
                                        <p:attrNameLst>
                                          <p:attrName>ppt_x</p:attrName>
                                        </p:attrNameLst>
                                      </p:cBhvr>
                                      <p:tavLst>
                                        <p:tav tm="0">
                                          <p:val>
                                            <p:strVal val="#ppt_x"/>
                                          </p:val>
                                        </p:tav>
                                        <p:tav tm="100000">
                                          <p:val>
                                            <p:strVal val="#ppt_x"/>
                                          </p:val>
                                        </p:tav>
                                      </p:tavLst>
                                    </p:anim>
                                    <p:anim calcmode="lin" valueType="num">
                                      <p:cBhvr additive="base">
                                        <p:cTn id="338" dur="500" fill="hold"/>
                                        <p:tgtEl>
                                          <p:spTgt spid="30795"/>
                                        </p:tgtEl>
                                        <p:attrNameLst>
                                          <p:attrName>ppt_y</p:attrName>
                                        </p:attrNameLst>
                                      </p:cBhvr>
                                      <p:tavLst>
                                        <p:tav tm="0">
                                          <p:val>
                                            <p:strVal val="1+#ppt_h/2"/>
                                          </p:val>
                                        </p:tav>
                                        <p:tav tm="100000">
                                          <p:val>
                                            <p:strVal val="#ppt_y"/>
                                          </p:val>
                                        </p:tav>
                                      </p:tavLst>
                                    </p:anim>
                                  </p:childTnLst>
                                </p:cTn>
                              </p:par>
                              <p:par>
                                <p:cTn id="339" presetID="2" presetClass="entr" presetSubtype="4" fill="hold" grpId="0" nodeType="withEffect">
                                  <p:stCondLst>
                                    <p:cond delay="0"/>
                                  </p:stCondLst>
                                  <p:childTnLst>
                                    <p:set>
                                      <p:cBhvr>
                                        <p:cTn id="340" dur="1" fill="hold">
                                          <p:stCondLst>
                                            <p:cond delay="0"/>
                                          </p:stCondLst>
                                        </p:cTn>
                                        <p:tgtEl>
                                          <p:spTgt spid="30796"/>
                                        </p:tgtEl>
                                        <p:attrNameLst>
                                          <p:attrName>style.visibility</p:attrName>
                                        </p:attrNameLst>
                                      </p:cBhvr>
                                      <p:to>
                                        <p:strVal val="visible"/>
                                      </p:to>
                                    </p:set>
                                    <p:anim calcmode="lin" valueType="num">
                                      <p:cBhvr additive="base">
                                        <p:cTn id="341" dur="500" fill="hold"/>
                                        <p:tgtEl>
                                          <p:spTgt spid="30796"/>
                                        </p:tgtEl>
                                        <p:attrNameLst>
                                          <p:attrName>ppt_x</p:attrName>
                                        </p:attrNameLst>
                                      </p:cBhvr>
                                      <p:tavLst>
                                        <p:tav tm="0">
                                          <p:val>
                                            <p:strVal val="#ppt_x"/>
                                          </p:val>
                                        </p:tav>
                                        <p:tav tm="100000">
                                          <p:val>
                                            <p:strVal val="#ppt_x"/>
                                          </p:val>
                                        </p:tav>
                                      </p:tavLst>
                                    </p:anim>
                                    <p:anim calcmode="lin" valueType="num">
                                      <p:cBhvr additive="base">
                                        <p:cTn id="342" dur="500" fill="hold"/>
                                        <p:tgtEl>
                                          <p:spTgt spid="30796"/>
                                        </p:tgtEl>
                                        <p:attrNameLst>
                                          <p:attrName>ppt_y</p:attrName>
                                        </p:attrNameLst>
                                      </p:cBhvr>
                                      <p:tavLst>
                                        <p:tav tm="0">
                                          <p:val>
                                            <p:strVal val="1+#ppt_h/2"/>
                                          </p:val>
                                        </p:tav>
                                        <p:tav tm="100000">
                                          <p:val>
                                            <p:strVal val="#ppt_y"/>
                                          </p:val>
                                        </p:tav>
                                      </p:tavLst>
                                    </p:anim>
                                  </p:childTnLst>
                                </p:cTn>
                              </p:par>
                              <p:par>
                                <p:cTn id="343" presetID="2" presetClass="entr" presetSubtype="4" fill="hold" nodeType="withEffect">
                                  <p:stCondLst>
                                    <p:cond delay="0"/>
                                  </p:stCondLst>
                                  <p:childTnLst>
                                    <p:set>
                                      <p:cBhvr>
                                        <p:cTn id="344" dur="1" fill="hold">
                                          <p:stCondLst>
                                            <p:cond delay="0"/>
                                          </p:stCondLst>
                                        </p:cTn>
                                        <p:tgtEl>
                                          <p:spTgt spid="30797"/>
                                        </p:tgtEl>
                                        <p:attrNameLst>
                                          <p:attrName>style.visibility</p:attrName>
                                        </p:attrNameLst>
                                      </p:cBhvr>
                                      <p:to>
                                        <p:strVal val="visible"/>
                                      </p:to>
                                    </p:set>
                                    <p:anim calcmode="lin" valueType="num">
                                      <p:cBhvr additive="base">
                                        <p:cTn id="345" dur="500" fill="hold"/>
                                        <p:tgtEl>
                                          <p:spTgt spid="30797"/>
                                        </p:tgtEl>
                                        <p:attrNameLst>
                                          <p:attrName>ppt_x</p:attrName>
                                        </p:attrNameLst>
                                      </p:cBhvr>
                                      <p:tavLst>
                                        <p:tav tm="0">
                                          <p:val>
                                            <p:strVal val="#ppt_x"/>
                                          </p:val>
                                        </p:tav>
                                        <p:tav tm="100000">
                                          <p:val>
                                            <p:strVal val="#ppt_x"/>
                                          </p:val>
                                        </p:tav>
                                      </p:tavLst>
                                    </p:anim>
                                    <p:anim calcmode="lin" valueType="num">
                                      <p:cBhvr additive="base">
                                        <p:cTn id="346" dur="500" fill="hold"/>
                                        <p:tgtEl>
                                          <p:spTgt spid="30797"/>
                                        </p:tgtEl>
                                        <p:attrNameLst>
                                          <p:attrName>ppt_y</p:attrName>
                                        </p:attrNameLst>
                                      </p:cBhvr>
                                      <p:tavLst>
                                        <p:tav tm="0">
                                          <p:val>
                                            <p:strVal val="1+#ppt_h/2"/>
                                          </p:val>
                                        </p:tav>
                                        <p:tav tm="100000">
                                          <p:val>
                                            <p:strVal val="#ppt_y"/>
                                          </p:val>
                                        </p:tav>
                                      </p:tavLst>
                                    </p:anim>
                                  </p:childTnLst>
                                </p:cTn>
                              </p:par>
                              <p:par>
                                <p:cTn id="347" presetID="2" presetClass="entr" presetSubtype="4" fill="hold" grpId="0" nodeType="withEffect">
                                  <p:stCondLst>
                                    <p:cond delay="0"/>
                                  </p:stCondLst>
                                  <p:childTnLst>
                                    <p:set>
                                      <p:cBhvr>
                                        <p:cTn id="348" dur="1" fill="hold">
                                          <p:stCondLst>
                                            <p:cond delay="0"/>
                                          </p:stCondLst>
                                        </p:cTn>
                                        <p:tgtEl>
                                          <p:spTgt spid="30798"/>
                                        </p:tgtEl>
                                        <p:attrNameLst>
                                          <p:attrName>style.visibility</p:attrName>
                                        </p:attrNameLst>
                                      </p:cBhvr>
                                      <p:to>
                                        <p:strVal val="visible"/>
                                      </p:to>
                                    </p:set>
                                    <p:anim calcmode="lin" valueType="num">
                                      <p:cBhvr additive="base">
                                        <p:cTn id="349" dur="500" fill="hold"/>
                                        <p:tgtEl>
                                          <p:spTgt spid="30798"/>
                                        </p:tgtEl>
                                        <p:attrNameLst>
                                          <p:attrName>ppt_x</p:attrName>
                                        </p:attrNameLst>
                                      </p:cBhvr>
                                      <p:tavLst>
                                        <p:tav tm="0">
                                          <p:val>
                                            <p:strVal val="#ppt_x"/>
                                          </p:val>
                                        </p:tav>
                                        <p:tav tm="100000">
                                          <p:val>
                                            <p:strVal val="#ppt_x"/>
                                          </p:val>
                                        </p:tav>
                                      </p:tavLst>
                                    </p:anim>
                                    <p:anim calcmode="lin" valueType="num">
                                      <p:cBhvr additive="base">
                                        <p:cTn id="350" dur="500" fill="hold"/>
                                        <p:tgtEl>
                                          <p:spTgt spid="30798"/>
                                        </p:tgtEl>
                                        <p:attrNameLst>
                                          <p:attrName>ppt_y</p:attrName>
                                        </p:attrNameLst>
                                      </p:cBhvr>
                                      <p:tavLst>
                                        <p:tav tm="0">
                                          <p:val>
                                            <p:strVal val="1+#ppt_h/2"/>
                                          </p:val>
                                        </p:tav>
                                        <p:tav tm="100000">
                                          <p:val>
                                            <p:strVal val="#ppt_y"/>
                                          </p:val>
                                        </p:tav>
                                      </p:tavLst>
                                    </p:anim>
                                  </p:childTnLst>
                                </p:cTn>
                              </p:par>
                              <p:par>
                                <p:cTn id="351" presetID="2" presetClass="entr" presetSubtype="4" fill="hold" grpId="0" nodeType="withEffect">
                                  <p:stCondLst>
                                    <p:cond delay="0"/>
                                  </p:stCondLst>
                                  <p:childTnLst>
                                    <p:set>
                                      <p:cBhvr>
                                        <p:cTn id="352" dur="1" fill="hold">
                                          <p:stCondLst>
                                            <p:cond delay="0"/>
                                          </p:stCondLst>
                                        </p:cTn>
                                        <p:tgtEl>
                                          <p:spTgt spid="30801"/>
                                        </p:tgtEl>
                                        <p:attrNameLst>
                                          <p:attrName>style.visibility</p:attrName>
                                        </p:attrNameLst>
                                      </p:cBhvr>
                                      <p:to>
                                        <p:strVal val="visible"/>
                                      </p:to>
                                    </p:set>
                                    <p:anim calcmode="lin" valueType="num">
                                      <p:cBhvr additive="base">
                                        <p:cTn id="353" dur="500" fill="hold"/>
                                        <p:tgtEl>
                                          <p:spTgt spid="30801"/>
                                        </p:tgtEl>
                                        <p:attrNameLst>
                                          <p:attrName>ppt_x</p:attrName>
                                        </p:attrNameLst>
                                      </p:cBhvr>
                                      <p:tavLst>
                                        <p:tav tm="0">
                                          <p:val>
                                            <p:strVal val="#ppt_x"/>
                                          </p:val>
                                        </p:tav>
                                        <p:tav tm="100000">
                                          <p:val>
                                            <p:strVal val="#ppt_x"/>
                                          </p:val>
                                        </p:tav>
                                      </p:tavLst>
                                    </p:anim>
                                    <p:anim calcmode="lin" valueType="num">
                                      <p:cBhvr additive="base">
                                        <p:cTn id="354" dur="500" fill="hold"/>
                                        <p:tgtEl>
                                          <p:spTgt spid="30801"/>
                                        </p:tgtEl>
                                        <p:attrNameLst>
                                          <p:attrName>ppt_y</p:attrName>
                                        </p:attrNameLst>
                                      </p:cBhvr>
                                      <p:tavLst>
                                        <p:tav tm="0">
                                          <p:val>
                                            <p:strVal val="1+#ppt_h/2"/>
                                          </p:val>
                                        </p:tav>
                                        <p:tav tm="100000">
                                          <p:val>
                                            <p:strVal val="#ppt_y"/>
                                          </p:val>
                                        </p:tav>
                                      </p:tavLst>
                                    </p:anim>
                                  </p:childTnLst>
                                </p:cTn>
                              </p:par>
                              <p:par>
                                <p:cTn id="355" presetID="2" presetClass="entr" presetSubtype="4" fill="hold" nodeType="withEffect">
                                  <p:stCondLst>
                                    <p:cond delay="0"/>
                                  </p:stCondLst>
                                  <p:childTnLst>
                                    <p:set>
                                      <p:cBhvr>
                                        <p:cTn id="356" dur="1" fill="hold">
                                          <p:stCondLst>
                                            <p:cond delay="0"/>
                                          </p:stCondLst>
                                        </p:cTn>
                                        <p:tgtEl>
                                          <p:spTgt spid="30802"/>
                                        </p:tgtEl>
                                        <p:attrNameLst>
                                          <p:attrName>style.visibility</p:attrName>
                                        </p:attrNameLst>
                                      </p:cBhvr>
                                      <p:to>
                                        <p:strVal val="visible"/>
                                      </p:to>
                                    </p:set>
                                    <p:anim calcmode="lin" valueType="num">
                                      <p:cBhvr additive="base">
                                        <p:cTn id="357" dur="500" fill="hold"/>
                                        <p:tgtEl>
                                          <p:spTgt spid="30802"/>
                                        </p:tgtEl>
                                        <p:attrNameLst>
                                          <p:attrName>ppt_x</p:attrName>
                                        </p:attrNameLst>
                                      </p:cBhvr>
                                      <p:tavLst>
                                        <p:tav tm="0">
                                          <p:val>
                                            <p:strVal val="#ppt_x"/>
                                          </p:val>
                                        </p:tav>
                                        <p:tav tm="100000">
                                          <p:val>
                                            <p:strVal val="#ppt_x"/>
                                          </p:val>
                                        </p:tav>
                                      </p:tavLst>
                                    </p:anim>
                                    <p:anim calcmode="lin" valueType="num">
                                      <p:cBhvr additive="base">
                                        <p:cTn id="358" dur="500" fill="hold"/>
                                        <p:tgtEl>
                                          <p:spTgt spid="30802"/>
                                        </p:tgtEl>
                                        <p:attrNameLst>
                                          <p:attrName>ppt_y</p:attrName>
                                        </p:attrNameLst>
                                      </p:cBhvr>
                                      <p:tavLst>
                                        <p:tav tm="0">
                                          <p:val>
                                            <p:strVal val="1+#ppt_h/2"/>
                                          </p:val>
                                        </p:tav>
                                        <p:tav tm="100000">
                                          <p:val>
                                            <p:strVal val="#ppt_y"/>
                                          </p:val>
                                        </p:tav>
                                      </p:tavLst>
                                    </p:anim>
                                  </p:childTnLst>
                                </p:cTn>
                              </p:par>
                              <p:par>
                                <p:cTn id="359" presetID="2" presetClass="entr" presetSubtype="4" fill="hold" nodeType="withEffect">
                                  <p:stCondLst>
                                    <p:cond delay="0"/>
                                  </p:stCondLst>
                                  <p:childTnLst>
                                    <p:set>
                                      <p:cBhvr>
                                        <p:cTn id="360" dur="1" fill="hold">
                                          <p:stCondLst>
                                            <p:cond delay="0"/>
                                          </p:stCondLst>
                                        </p:cTn>
                                        <p:tgtEl>
                                          <p:spTgt spid="28761"/>
                                        </p:tgtEl>
                                        <p:attrNameLst>
                                          <p:attrName>style.visibility</p:attrName>
                                        </p:attrNameLst>
                                      </p:cBhvr>
                                      <p:to>
                                        <p:strVal val="visible"/>
                                      </p:to>
                                    </p:set>
                                    <p:anim calcmode="lin" valueType="num">
                                      <p:cBhvr additive="base">
                                        <p:cTn id="361" dur="500" fill="hold"/>
                                        <p:tgtEl>
                                          <p:spTgt spid="28761"/>
                                        </p:tgtEl>
                                        <p:attrNameLst>
                                          <p:attrName>ppt_x</p:attrName>
                                        </p:attrNameLst>
                                      </p:cBhvr>
                                      <p:tavLst>
                                        <p:tav tm="0">
                                          <p:val>
                                            <p:strVal val="#ppt_x"/>
                                          </p:val>
                                        </p:tav>
                                        <p:tav tm="100000">
                                          <p:val>
                                            <p:strVal val="#ppt_x"/>
                                          </p:val>
                                        </p:tav>
                                      </p:tavLst>
                                    </p:anim>
                                    <p:anim calcmode="lin" valueType="num">
                                      <p:cBhvr additive="base">
                                        <p:cTn id="362" dur="500" fill="hold"/>
                                        <p:tgtEl>
                                          <p:spTgt spid="287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1" grpId="0" animBg="1"/>
      <p:bldP spid="30722" grpId="0" animBg="1"/>
      <p:bldP spid="30723" grpId="0" animBg="1"/>
      <p:bldP spid="30724" grpId="0" animBg="1"/>
      <p:bldP spid="30725" grpId="0" animBg="1"/>
      <p:bldP spid="30726" grpId="0" animBg="1"/>
      <p:bldP spid="30727" grpId="0" animBg="1"/>
      <p:bldP spid="30728" grpId="0" animBg="1"/>
      <p:bldP spid="30729" grpId="0" animBg="1"/>
      <p:bldP spid="30730" grpId="0" animBg="1"/>
      <p:bldP spid="30731" grpId="0" animBg="1"/>
      <p:bldP spid="30732" grpId="0" animBg="1"/>
      <p:bldP spid="30733" grpId="0" animBg="1"/>
      <p:bldP spid="30734" grpId="0" animBg="1"/>
      <p:bldP spid="30736" grpId="0" animBg="1"/>
      <p:bldP spid="30737" grpId="0" animBg="1"/>
      <p:bldP spid="30738" grpId="0" animBg="1"/>
      <p:bldP spid="30739" grpId="0" animBg="1"/>
      <p:bldP spid="30740" grpId="0" animBg="1"/>
      <p:bldP spid="30741" grpId="0" animBg="1"/>
      <p:bldP spid="30742" grpId="0" animBg="1"/>
      <p:bldP spid="30743" grpId="0" animBg="1"/>
      <p:bldP spid="30744" grpId="0" animBg="1"/>
      <p:bldP spid="30745" grpId="0" animBg="1"/>
      <p:bldP spid="30746" grpId="0" animBg="1"/>
      <p:bldP spid="30747" grpId="0" animBg="1"/>
      <p:bldP spid="30748" grpId="0" animBg="1"/>
      <p:bldP spid="30749" grpId="0" animBg="1"/>
      <p:bldP spid="30750" grpId="0" animBg="1"/>
      <p:bldP spid="30751" grpId="0" animBg="1"/>
      <p:bldP spid="30752" grpId="0" animBg="1"/>
      <p:bldP spid="30753" grpId="0" animBg="1"/>
      <p:bldP spid="30754" grpId="0" animBg="1"/>
      <p:bldP spid="30755" grpId="0" animBg="1"/>
      <p:bldP spid="30756" grpId="0" animBg="1"/>
      <p:bldP spid="30757" grpId="0" animBg="1"/>
      <p:bldP spid="30758" grpId="0" animBg="1"/>
      <p:bldP spid="30759" grpId="0" animBg="1"/>
      <p:bldP spid="30760" grpId="0" animBg="1"/>
      <p:bldP spid="30777" grpId="0" animBg="1"/>
      <p:bldP spid="30779" grpId="0" animBg="1"/>
      <p:bldP spid="30779" grpId="1" animBg="1"/>
      <p:bldP spid="30780" grpId="0" animBg="1"/>
      <p:bldP spid="30780" grpId="1" animBg="1"/>
      <p:bldP spid="30781" grpId="0" animBg="1"/>
      <p:bldP spid="30781" grpId="1" animBg="1"/>
      <p:bldP spid="30782" grpId="0" animBg="1"/>
      <p:bldP spid="30782" grpId="1" animBg="1"/>
      <p:bldP spid="30787" grpId="0" animBg="1"/>
      <p:bldP spid="30789" grpId="0" animBg="1"/>
      <p:bldP spid="30796" grpId="0" animBg="1"/>
      <p:bldP spid="30798" grpId="0" animBg="1"/>
      <p:bldP spid="30799" grpId="0" animBg="1"/>
      <p:bldP spid="30800" grpId="0"/>
      <p:bldP spid="30801" grpId="0"/>
      <p:bldP spid="30803" grpId="0"/>
      <p:bldP spid="3080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直接连接符 29699"/>
          <p:cNvSpPr>
            <a:spLocks noChangeShapeType="1"/>
          </p:cNvSpPr>
          <p:nvPr/>
        </p:nvSpPr>
        <p:spPr bwMode="auto">
          <a:xfrm>
            <a:off x="1979613" y="4006850"/>
            <a:ext cx="67691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75" name="任意多边形 29700"/>
          <p:cNvSpPr>
            <a:spLocks noChangeArrowheads="1"/>
          </p:cNvSpPr>
          <p:nvPr/>
        </p:nvSpPr>
        <p:spPr bwMode="auto">
          <a:xfrm>
            <a:off x="2987675" y="2711450"/>
            <a:ext cx="5545138" cy="2592388"/>
          </a:xfrm>
          <a:custGeom>
            <a:avLst/>
            <a:gdLst>
              <a:gd name="T0" fmla="*/ 0 w 3493"/>
              <a:gd name="T1" fmla="*/ 2056447897 h 1633"/>
              <a:gd name="T2" fmla="*/ 1486892322 w 3493"/>
              <a:gd name="T3" fmla="*/ 0 h 1633"/>
              <a:gd name="T4" fmla="*/ 2147483646 w 3493"/>
              <a:gd name="T5" fmla="*/ 2056447897 h 1633"/>
              <a:gd name="T6" fmla="*/ 2147483646 w 3493"/>
              <a:gd name="T7" fmla="*/ 2147483646 h 1633"/>
              <a:gd name="T8" fmla="*/ 2147483646 w 3493"/>
              <a:gd name="T9" fmla="*/ 2056447897 h 1633"/>
              <a:gd name="T10" fmla="*/ 2147483646 w 3493"/>
              <a:gd name="T11" fmla="*/ 0 h 1633"/>
              <a:gd name="T12" fmla="*/ 2147483646 w 3493"/>
              <a:gd name="T13" fmla="*/ 2056447897 h 16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93" h="1633">
                <a:moveTo>
                  <a:pt x="0" y="816"/>
                </a:moveTo>
                <a:cubicBezTo>
                  <a:pt x="196" y="408"/>
                  <a:pt x="393" y="0"/>
                  <a:pt x="590" y="0"/>
                </a:cubicBezTo>
                <a:cubicBezTo>
                  <a:pt x="787" y="0"/>
                  <a:pt x="991" y="544"/>
                  <a:pt x="1180" y="816"/>
                </a:cubicBezTo>
                <a:cubicBezTo>
                  <a:pt x="1369" y="1088"/>
                  <a:pt x="1535" y="1633"/>
                  <a:pt x="1724" y="1633"/>
                </a:cubicBezTo>
                <a:cubicBezTo>
                  <a:pt x="1913" y="1633"/>
                  <a:pt x="2118" y="1088"/>
                  <a:pt x="2314" y="816"/>
                </a:cubicBezTo>
                <a:cubicBezTo>
                  <a:pt x="2510" y="544"/>
                  <a:pt x="2707" y="0"/>
                  <a:pt x="2903" y="0"/>
                </a:cubicBezTo>
                <a:cubicBezTo>
                  <a:pt x="3099" y="0"/>
                  <a:pt x="3395" y="680"/>
                  <a:pt x="3493" y="816"/>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676" name="任意多边形 29701"/>
          <p:cNvSpPr>
            <a:spLocks noChangeArrowheads="1"/>
          </p:cNvSpPr>
          <p:nvPr/>
        </p:nvSpPr>
        <p:spPr bwMode="auto">
          <a:xfrm>
            <a:off x="1835150" y="2638425"/>
            <a:ext cx="5545138" cy="2592388"/>
          </a:xfrm>
          <a:custGeom>
            <a:avLst/>
            <a:gdLst>
              <a:gd name="T0" fmla="*/ 0 w 3493"/>
              <a:gd name="T1" fmla="*/ 2056447897 h 1633"/>
              <a:gd name="T2" fmla="*/ 1486892322 w 3493"/>
              <a:gd name="T3" fmla="*/ 0 h 1633"/>
              <a:gd name="T4" fmla="*/ 2147483646 w 3493"/>
              <a:gd name="T5" fmla="*/ 2056447897 h 1633"/>
              <a:gd name="T6" fmla="*/ 2147483646 w 3493"/>
              <a:gd name="T7" fmla="*/ 2147483646 h 1633"/>
              <a:gd name="T8" fmla="*/ 2147483646 w 3493"/>
              <a:gd name="T9" fmla="*/ 2056447897 h 1633"/>
              <a:gd name="T10" fmla="*/ 2147483646 w 3493"/>
              <a:gd name="T11" fmla="*/ 0 h 1633"/>
              <a:gd name="T12" fmla="*/ 2147483646 w 3493"/>
              <a:gd name="T13" fmla="*/ 2056447897 h 16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93" h="1633">
                <a:moveTo>
                  <a:pt x="0" y="816"/>
                </a:moveTo>
                <a:cubicBezTo>
                  <a:pt x="196" y="408"/>
                  <a:pt x="393" y="0"/>
                  <a:pt x="590" y="0"/>
                </a:cubicBezTo>
                <a:cubicBezTo>
                  <a:pt x="787" y="0"/>
                  <a:pt x="991" y="544"/>
                  <a:pt x="1180" y="816"/>
                </a:cubicBezTo>
                <a:cubicBezTo>
                  <a:pt x="1369" y="1088"/>
                  <a:pt x="1535" y="1633"/>
                  <a:pt x="1724" y="1633"/>
                </a:cubicBezTo>
                <a:cubicBezTo>
                  <a:pt x="1913" y="1633"/>
                  <a:pt x="2118" y="1088"/>
                  <a:pt x="2314" y="816"/>
                </a:cubicBezTo>
                <a:cubicBezTo>
                  <a:pt x="2510" y="544"/>
                  <a:pt x="2707" y="0"/>
                  <a:pt x="2903" y="0"/>
                </a:cubicBezTo>
                <a:cubicBezTo>
                  <a:pt x="3099" y="0"/>
                  <a:pt x="3395" y="680"/>
                  <a:pt x="3493" y="816"/>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677" name="矩形 29702"/>
          <p:cNvSpPr>
            <a:spLocks noChangeArrowheads="1"/>
          </p:cNvSpPr>
          <p:nvPr/>
        </p:nvSpPr>
        <p:spPr bwMode="auto">
          <a:xfrm>
            <a:off x="1258888" y="2135188"/>
            <a:ext cx="1512887" cy="2736850"/>
          </a:xfrm>
          <a:prstGeom prst="rect">
            <a:avLst/>
          </a:prstGeom>
          <a:solidFill>
            <a:schemeClr val="bg1"/>
          </a:solidFill>
          <a:ln w="19050">
            <a:solidFill>
              <a:schemeClr val="bg1"/>
            </a:solidFill>
            <a:miter lim="800000"/>
            <a:headEnd/>
            <a:tailEnd/>
          </a:ln>
        </p:spPr>
        <p:txBody>
          <a:bodyPr/>
          <a:lstStyle/>
          <a:p>
            <a:pPr eaLnBrk="1" hangingPunct="1"/>
            <a:endParaRPr lang="zh-CN" altLang="en-US"/>
          </a:p>
        </p:txBody>
      </p:sp>
      <p:sp>
        <p:nvSpPr>
          <p:cNvPr id="28678" name="矩形 29703"/>
          <p:cNvSpPr>
            <a:spLocks noChangeArrowheads="1"/>
          </p:cNvSpPr>
          <p:nvPr/>
        </p:nvSpPr>
        <p:spPr bwMode="auto">
          <a:xfrm>
            <a:off x="2700338" y="2566988"/>
            <a:ext cx="647700" cy="1800225"/>
          </a:xfrm>
          <a:prstGeom prst="rect">
            <a:avLst/>
          </a:prstGeom>
          <a:solidFill>
            <a:schemeClr val="bg1"/>
          </a:solidFill>
          <a:ln w="9525">
            <a:solidFill>
              <a:schemeClr val="bg1"/>
            </a:solidFill>
            <a:miter lim="800000"/>
            <a:headEnd/>
            <a:tailEnd/>
          </a:ln>
        </p:spPr>
        <p:txBody>
          <a:bodyPr/>
          <a:lstStyle/>
          <a:p>
            <a:pPr eaLnBrk="1" hangingPunct="1"/>
            <a:endParaRPr lang="zh-CN" altLang="en-US"/>
          </a:p>
        </p:txBody>
      </p:sp>
      <p:sp>
        <p:nvSpPr>
          <p:cNvPr id="28679" name="直接连接符 29704"/>
          <p:cNvSpPr>
            <a:spLocks noChangeShapeType="1"/>
          </p:cNvSpPr>
          <p:nvPr/>
        </p:nvSpPr>
        <p:spPr bwMode="auto">
          <a:xfrm flipV="1">
            <a:off x="3348038" y="1487488"/>
            <a:ext cx="0" cy="46085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8680" name="组合 29705"/>
          <p:cNvGrpSpPr>
            <a:grpSpLocks/>
          </p:cNvGrpSpPr>
          <p:nvPr/>
        </p:nvGrpSpPr>
        <p:grpSpPr bwMode="auto">
          <a:xfrm>
            <a:off x="0" y="1558925"/>
            <a:ext cx="2952750" cy="4608513"/>
            <a:chOff x="158" y="663"/>
            <a:chExt cx="1860" cy="2903"/>
          </a:xfrm>
        </p:grpSpPr>
        <p:sp>
          <p:nvSpPr>
            <p:cNvPr id="28721" name="椭圆 29706"/>
            <p:cNvSpPr>
              <a:spLocks noChangeArrowheads="1"/>
            </p:cNvSpPr>
            <p:nvPr/>
          </p:nvSpPr>
          <p:spPr bwMode="auto">
            <a:xfrm>
              <a:off x="295" y="1389"/>
              <a:ext cx="1634" cy="1633"/>
            </a:xfrm>
            <a:prstGeom prst="ellipse">
              <a:avLst/>
            </a:prstGeom>
            <a:solidFill>
              <a:schemeClr val="bg1"/>
            </a:solidFill>
            <a:ln w="9525">
              <a:solidFill>
                <a:schemeClr val="tx1"/>
              </a:solidFill>
              <a:round/>
              <a:headEnd/>
              <a:tailEnd/>
            </a:ln>
          </p:spPr>
          <p:txBody>
            <a:bodyPr/>
            <a:lstStyle/>
            <a:p>
              <a:pPr eaLnBrk="1" hangingPunct="1"/>
              <a:endParaRPr lang="zh-CN" altLang="en-US"/>
            </a:p>
          </p:txBody>
        </p:sp>
        <p:sp>
          <p:nvSpPr>
            <p:cNvPr id="28722" name="直接连接符 29707"/>
            <p:cNvSpPr>
              <a:spLocks noChangeShapeType="1"/>
            </p:cNvSpPr>
            <p:nvPr/>
          </p:nvSpPr>
          <p:spPr bwMode="auto">
            <a:xfrm flipV="1">
              <a:off x="1111" y="663"/>
              <a:ext cx="0" cy="290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23" name="直接连接符 29708"/>
            <p:cNvSpPr>
              <a:spLocks noChangeShapeType="1"/>
            </p:cNvSpPr>
            <p:nvPr/>
          </p:nvSpPr>
          <p:spPr bwMode="auto">
            <a:xfrm>
              <a:off x="158" y="2205"/>
              <a:ext cx="186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8681" name="文本框 29709"/>
          <p:cNvSpPr txBox="1">
            <a:spLocks noChangeArrowheads="1"/>
          </p:cNvSpPr>
          <p:nvPr/>
        </p:nvSpPr>
        <p:spPr bwMode="auto">
          <a:xfrm>
            <a:off x="2916238" y="3071813"/>
            <a:ext cx="6492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b="1" i="1">
                <a:latin typeface="Times New Roman" pitchFamily="18" charset="0"/>
              </a:rPr>
              <a:t>x</a:t>
            </a:r>
            <a:r>
              <a:rPr lang="en-US" altLang="zh-CN" sz="2800" b="1" i="1" baseline="-25000">
                <a:latin typeface="Times New Roman" pitchFamily="18" charset="0"/>
              </a:rPr>
              <a:t>0</a:t>
            </a:r>
          </a:p>
        </p:txBody>
      </p:sp>
      <p:sp>
        <p:nvSpPr>
          <p:cNvPr id="28682" name="直接连接符 29710"/>
          <p:cNvSpPr>
            <a:spLocks noChangeShapeType="1"/>
          </p:cNvSpPr>
          <p:nvPr/>
        </p:nvSpPr>
        <p:spPr bwMode="auto">
          <a:xfrm>
            <a:off x="3348038" y="2711450"/>
            <a:ext cx="6477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3" name="文本框 29711"/>
          <p:cNvSpPr txBox="1">
            <a:spLocks noChangeArrowheads="1"/>
          </p:cNvSpPr>
          <p:nvPr/>
        </p:nvSpPr>
        <p:spPr bwMode="auto">
          <a:xfrm>
            <a:off x="2916238" y="2495550"/>
            <a:ext cx="431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b="1">
                <a:latin typeface="Times New Roman" pitchFamily="18" charset="0"/>
              </a:rPr>
              <a:t>A</a:t>
            </a:r>
          </a:p>
        </p:txBody>
      </p:sp>
      <p:sp>
        <p:nvSpPr>
          <p:cNvPr id="28684" name="直接连接符 29712"/>
          <p:cNvSpPr>
            <a:spLocks noChangeShapeType="1"/>
          </p:cNvSpPr>
          <p:nvPr/>
        </p:nvSpPr>
        <p:spPr bwMode="auto">
          <a:xfrm flipV="1">
            <a:off x="1476375" y="3359150"/>
            <a:ext cx="1150938" cy="64770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85" name="直接连接符 29713"/>
          <p:cNvSpPr>
            <a:spLocks noChangeShapeType="1"/>
          </p:cNvSpPr>
          <p:nvPr/>
        </p:nvSpPr>
        <p:spPr bwMode="auto">
          <a:xfrm flipH="1" flipV="1">
            <a:off x="395288" y="3359150"/>
            <a:ext cx="1081087" cy="6477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8686" name="对象 29714"/>
          <p:cNvGraphicFramePr>
            <a:graphicFrameLocks/>
          </p:cNvGraphicFramePr>
          <p:nvPr/>
        </p:nvGraphicFramePr>
        <p:xfrm>
          <a:off x="971550" y="3214688"/>
          <a:ext cx="441325" cy="576262"/>
        </p:xfrm>
        <a:graphic>
          <a:graphicData uri="http://schemas.openxmlformats.org/presentationml/2006/ole">
            <mc:AlternateContent xmlns:mc="http://schemas.openxmlformats.org/markup-compatibility/2006">
              <mc:Choice xmlns:v="urn:schemas-microsoft-com:vml" Requires="v">
                <p:oleObj spid="_x0000_s28976" r:id="rId3" imgW="164885" imgH="215619" progId="Equation.3">
                  <p:embed/>
                </p:oleObj>
              </mc:Choice>
              <mc:Fallback>
                <p:oleObj r:id="rId3" imgW="164885" imgH="215619" progId="Equation.3">
                  <p:embed/>
                  <p:pic>
                    <p:nvPicPr>
                      <p:cNvPr id="0" name="对象 2971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3214688"/>
                        <a:ext cx="44132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8687" name="对象 29715"/>
          <p:cNvGraphicFramePr>
            <a:graphicFrameLocks/>
          </p:cNvGraphicFramePr>
          <p:nvPr/>
        </p:nvGraphicFramePr>
        <p:xfrm>
          <a:off x="1600200" y="3249613"/>
          <a:ext cx="474663" cy="539750"/>
        </p:xfrm>
        <a:graphic>
          <a:graphicData uri="http://schemas.openxmlformats.org/presentationml/2006/ole">
            <mc:AlternateContent xmlns:mc="http://schemas.openxmlformats.org/markup-compatibility/2006">
              <mc:Choice xmlns:v="urn:schemas-microsoft-com:vml" Requires="v">
                <p:oleObj spid="_x0000_s28977" r:id="rId5" imgW="190252" imgH="215619" progId="Equation.3">
                  <p:embed/>
                </p:oleObj>
              </mc:Choice>
              <mc:Fallback>
                <p:oleObj r:id="rId5" imgW="190252" imgH="215619" progId="Equation.3">
                  <p:embed/>
                  <p:pic>
                    <p:nvPicPr>
                      <p:cNvPr id="0" name="对象 2971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0200" y="3249613"/>
                        <a:ext cx="474663"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8688" name="直接连接符 29716"/>
          <p:cNvSpPr>
            <a:spLocks noChangeShapeType="1"/>
          </p:cNvSpPr>
          <p:nvPr/>
        </p:nvSpPr>
        <p:spPr bwMode="auto">
          <a:xfrm flipH="1" flipV="1">
            <a:off x="2195513" y="2711450"/>
            <a:ext cx="431800" cy="649288"/>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89" name="直接连接符 29717"/>
          <p:cNvSpPr>
            <a:spLocks noChangeShapeType="1"/>
          </p:cNvSpPr>
          <p:nvPr/>
        </p:nvSpPr>
        <p:spPr bwMode="auto">
          <a:xfrm rot="21349746" flipH="1">
            <a:off x="0" y="3359150"/>
            <a:ext cx="395288" cy="576263"/>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90" name="直接连接符 29718"/>
          <p:cNvSpPr>
            <a:spLocks noChangeShapeType="1"/>
          </p:cNvSpPr>
          <p:nvPr/>
        </p:nvSpPr>
        <p:spPr bwMode="auto">
          <a:xfrm>
            <a:off x="3924300" y="1990725"/>
            <a:ext cx="0" cy="20161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91" name="直接连接符 29719"/>
          <p:cNvSpPr>
            <a:spLocks noChangeShapeType="1"/>
          </p:cNvSpPr>
          <p:nvPr/>
        </p:nvSpPr>
        <p:spPr bwMode="auto">
          <a:xfrm>
            <a:off x="7596188" y="1990725"/>
            <a:ext cx="0" cy="20161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92" name="直接连接符 29720"/>
          <p:cNvSpPr>
            <a:spLocks noChangeShapeType="1"/>
          </p:cNvSpPr>
          <p:nvPr/>
        </p:nvSpPr>
        <p:spPr bwMode="auto">
          <a:xfrm>
            <a:off x="3924300" y="2279650"/>
            <a:ext cx="367188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93" name="文本框 29721"/>
          <p:cNvSpPr txBox="1">
            <a:spLocks noChangeArrowheads="1"/>
          </p:cNvSpPr>
          <p:nvPr/>
        </p:nvSpPr>
        <p:spPr bwMode="auto">
          <a:xfrm>
            <a:off x="5292725" y="1774825"/>
            <a:ext cx="431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b="1">
                <a:latin typeface="Times New Roman" pitchFamily="18" charset="0"/>
              </a:rPr>
              <a:t>T</a:t>
            </a:r>
          </a:p>
        </p:txBody>
      </p:sp>
      <p:sp>
        <p:nvSpPr>
          <p:cNvPr id="28694" name="文本框 29722"/>
          <p:cNvSpPr txBox="1">
            <a:spLocks noChangeArrowheads="1"/>
          </p:cNvSpPr>
          <p:nvPr/>
        </p:nvSpPr>
        <p:spPr bwMode="auto">
          <a:xfrm>
            <a:off x="4356100" y="5159375"/>
            <a:ext cx="7191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b="1" i="1">
                <a:latin typeface="Times New Roman" pitchFamily="18" charset="0"/>
              </a:rPr>
              <a:t>x</a:t>
            </a:r>
            <a:r>
              <a:rPr lang="en-US" altLang="zh-CN" sz="2800" b="1" i="1" baseline="-25000">
                <a:latin typeface="Times New Roman" pitchFamily="18" charset="0"/>
              </a:rPr>
              <a:t>1</a:t>
            </a:r>
          </a:p>
        </p:txBody>
      </p:sp>
      <p:sp>
        <p:nvSpPr>
          <p:cNvPr id="28695" name="文本框 29723"/>
          <p:cNvSpPr txBox="1">
            <a:spLocks noChangeArrowheads="1"/>
          </p:cNvSpPr>
          <p:nvPr/>
        </p:nvSpPr>
        <p:spPr bwMode="auto">
          <a:xfrm>
            <a:off x="5508625" y="5159375"/>
            <a:ext cx="7191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b="1" i="1">
                <a:solidFill>
                  <a:schemeClr val="tx2"/>
                </a:solidFill>
                <a:latin typeface="Times New Roman" pitchFamily="18" charset="0"/>
              </a:rPr>
              <a:t>x</a:t>
            </a:r>
            <a:r>
              <a:rPr lang="en-US" altLang="zh-CN" sz="2800" b="1" i="1" baseline="-25000">
                <a:solidFill>
                  <a:schemeClr val="tx2"/>
                </a:solidFill>
                <a:latin typeface="Times New Roman" pitchFamily="18" charset="0"/>
              </a:rPr>
              <a:t>2</a:t>
            </a:r>
          </a:p>
        </p:txBody>
      </p:sp>
      <p:sp>
        <p:nvSpPr>
          <p:cNvPr id="28696" name="文本框 29724"/>
          <p:cNvSpPr txBox="1">
            <a:spLocks noChangeArrowheads="1"/>
          </p:cNvSpPr>
          <p:nvPr/>
        </p:nvSpPr>
        <p:spPr bwMode="auto">
          <a:xfrm>
            <a:off x="8101013" y="3935413"/>
            <a:ext cx="5032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b="1">
                <a:latin typeface="Times New Roman" pitchFamily="18" charset="0"/>
              </a:rPr>
              <a:t>t</a:t>
            </a:r>
          </a:p>
        </p:txBody>
      </p:sp>
      <p:sp>
        <p:nvSpPr>
          <p:cNvPr id="28697" name="文本框 29725"/>
          <p:cNvSpPr txBox="1">
            <a:spLocks noChangeArrowheads="1"/>
          </p:cNvSpPr>
          <p:nvPr/>
        </p:nvSpPr>
        <p:spPr bwMode="auto">
          <a:xfrm>
            <a:off x="2916238" y="1343025"/>
            <a:ext cx="431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b="1" i="1">
                <a:latin typeface="Times New Roman" pitchFamily="18" charset="0"/>
              </a:rPr>
              <a:t>x</a:t>
            </a:r>
          </a:p>
        </p:txBody>
      </p:sp>
      <p:sp>
        <p:nvSpPr>
          <p:cNvPr id="28698" name="文本框 29726"/>
          <p:cNvSpPr txBox="1">
            <a:spLocks noChangeArrowheads="1"/>
          </p:cNvSpPr>
          <p:nvPr/>
        </p:nvSpPr>
        <p:spPr bwMode="auto">
          <a:xfrm>
            <a:off x="1042988" y="1343025"/>
            <a:ext cx="431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b="1" i="1">
                <a:latin typeface="Times New Roman" pitchFamily="18" charset="0"/>
              </a:rPr>
              <a:t>x</a:t>
            </a:r>
          </a:p>
        </p:txBody>
      </p:sp>
      <p:sp>
        <p:nvSpPr>
          <p:cNvPr id="28699" name="文本框 29727"/>
          <p:cNvSpPr txBox="1">
            <a:spLocks noChangeArrowheads="1"/>
          </p:cNvSpPr>
          <p:nvPr/>
        </p:nvSpPr>
        <p:spPr bwMode="auto">
          <a:xfrm>
            <a:off x="3995738" y="4222750"/>
            <a:ext cx="8810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1800" b="1">
                <a:latin typeface="Comic Sans MS" pitchFamily="66" charset="0"/>
              </a:rPr>
              <a:t>v</a:t>
            </a:r>
            <a:r>
              <a:rPr lang="zh-CN" altLang="en-US" sz="1800" b="1">
                <a:latin typeface="Comic Sans MS" pitchFamily="66" charset="0"/>
              </a:rPr>
              <a:t>＜</a:t>
            </a:r>
            <a:r>
              <a:rPr lang="en-US" altLang="zh-CN" sz="1800" b="1">
                <a:latin typeface="Comic Sans MS" pitchFamily="66" charset="0"/>
              </a:rPr>
              <a:t>0</a:t>
            </a:r>
          </a:p>
        </p:txBody>
      </p:sp>
      <p:sp>
        <p:nvSpPr>
          <p:cNvPr id="28700" name="文本框 29728"/>
          <p:cNvSpPr txBox="1">
            <a:spLocks noChangeArrowheads="1"/>
          </p:cNvSpPr>
          <p:nvPr/>
        </p:nvSpPr>
        <p:spPr bwMode="auto">
          <a:xfrm>
            <a:off x="5219700" y="3214688"/>
            <a:ext cx="7921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000" b="1">
                <a:latin typeface="Comic Sans MS" pitchFamily="66" charset="0"/>
              </a:rPr>
              <a:t>v</a:t>
            </a:r>
            <a:r>
              <a:rPr lang="zh-CN" altLang="en-US" sz="2000" b="1">
                <a:latin typeface="Comic Sans MS" pitchFamily="66" charset="0"/>
              </a:rPr>
              <a:t>﹥</a:t>
            </a:r>
            <a:r>
              <a:rPr lang="en-US" altLang="zh-CN" sz="2000" b="1">
                <a:latin typeface="Comic Sans MS" pitchFamily="66" charset="0"/>
              </a:rPr>
              <a:t>0</a:t>
            </a:r>
          </a:p>
        </p:txBody>
      </p:sp>
      <p:sp>
        <p:nvSpPr>
          <p:cNvPr id="28701" name="文本框 29729"/>
          <p:cNvSpPr txBox="1">
            <a:spLocks noChangeArrowheads="1"/>
          </p:cNvSpPr>
          <p:nvPr/>
        </p:nvSpPr>
        <p:spPr bwMode="auto">
          <a:xfrm>
            <a:off x="6084888" y="2422525"/>
            <a:ext cx="7191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1600" b="1">
                <a:latin typeface="Comic Sans MS" pitchFamily="66" charset="0"/>
              </a:rPr>
              <a:t>V=0</a:t>
            </a:r>
          </a:p>
        </p:txBody>
      </p:sp>
      <p:sp>
        <p:nvSpPr>
          <p:cNvPr id="28702" name="文本框 29730"/>
          <p:cNvSpPr txBox="1">
            <a:spLocks noChangeArrowheads="1"/>
          </p:cNvSpPr>
          <p:nvPr/>
        </p:nvSpPr>
        <p:spPr bwMode="auto">
          <a:xfrm>
            <a:off x="6300788" y="4511675"/>
            <a:ext cx="2159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endParaRPr lang="zh-CN" altLang="zh-CN" sz="2800" b="1">
              <a:latin typeface="Comic Sans MS" pitchFamily="66" charset="0"/>
            </a:endParaRPr>
          </a:p>
        </p:txBody>
      </p:sp>
      <p:sp>
        <p:nvSpPr>
          <p:cNvPr id="28703" name="文本框 29732"/>
          <p:cNvSpPr txBox="1">
            <a:spLocks noChangeArrowheads="1"/>
          </p:cNvSpPr>
          <p:nvPr/>
        </p:nvSpPr>
        <p:spPr bwMode="auto">
          <a:xfrm>
            <a:off x="3492500" y="2927350"/>
            <a:ext cx="863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000" b="1">
                <a:solidFill>
                  <a:schemeClr val="tx2"/>
                </a:solidFill>
                <a:latin typeface="Comic Sans MS" pitchFamily="66" charset="0"/>
              </a:rPr>
              <a:t>v</a:t>
            </a:r>
            <a:r>
              <a:rPr lang="en-US" altLang="zh-CN" sz="2000" b="1" baseline="-25000">
                <a:solidFill>
                  <a:schemeClr val="tx2"/>
                </a:solidFill>
                <a:latin typeface="Comic Sans MS" pitchFamily="66" charset="0"/>
              </a:rPr>
              <a:t>0</a:t>
            </a:r>
            <a:r>
              <a:rPr lang="zh-CN" altLang="en-US" sz="2000" b="1">
                <a:solidFill>
                  <a:schemeClr val="tx2"/>
                </a:solidFill>
                <a:latin typeface="Comic Sans MS" pitchFamily="66" charset="0"/>
              </a:rPr>
              <a:t>＞</a:t>
            </a:r>
            <a:r>
              <a:rPr lang="en-US" altLang="zh-CN" sz="2000" b="1">
                <a:solidFill>
                  <a:schemeClr val="tx2"/>
                </a:solidFill>
                <a:latin typeface="Comic Sans MS" pitchFamily="66" charset="0"/>
              </a:rPr>
              <a:t>0</a:t>
            </a:r>
          </a:p>
        </p:txBody>
      </p:sp>
      <p:sp>
        <p:nvSpPr>
          <p:cNvPr id="28704" name="文本框 29733"/>
          <p:cNvSpPr txBox="1">
            <a:spLocks noChangeArrowheads="1"/>
          </p:cNvSpPr>
          <p:nvPr/>
        </p:nvSpPr>
        <p:spPr bwMode="auto">
          <a:xfrm>
            <a:off x="3563938" y="3359150"/>
            <a:ext cx="936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000" b="1">
                <a:latin typeface="Comic Sans MS" pitchFamily="66" charset="0"/>
              </a:rPr>
              <a:t>v</a:t>
            </a:r>
            <a:r>
              <a:rPr lang="en-US" altLang="zh-CN" sz="2000" b="1" baseline="-25000">
                <a:latin typeface="Comic Sans MS" pitchFamily="66" charset="0"/>
              </a:rPr>
              <a:t>0</a:t>
            </a:r>
            <a:r>
              <a:rPr lang="zh-CN" altLang="en-US" sz="2000" b="1">
                <a:latin typeface="Comic Sans MS" pitchFamily="66" charset="0"/>
              </a:rPr>
              <a:t>＜</a:t>
            </a:r>
            <a:r>
              <a:rPr lang="en-US" altLang="zh-CN" sz="2000" b="1">
                <a:latin typeface="Comic Sans MS" pitchFamily="66" charset="0"/>
              </a:rPr>
              <a:t>0</a:t>
            </a:r>
          </a:p>
        </p:txBody>
      </p:sp>
      <p:sp>
        <p:nvSpPr>
          <p:cNvPr id="28705" name="任意多边形 29734"/>
          <p:cNvSpPr>
            <a:spLocks noChangeArrowheads="1"/>
          </p:cNvSpPr>
          <p:nvPr/>
        </p:nvSpPr>
        <p:spPr bwMode="auto">
          <a:xfrm flipH="1">
            <a:off x="1219200" y="3706813"/>
            <a:ext cx="304800" cy="152400"/>
          </a:xfrm>
          <a:custGeom>
            <a:avLst/>
            <a:gdLst>
              <a:gd name="T0" fmla="*/ 0 w 21600"/>
              <a:gd name="T1" fmla="*/ 0 h 21600"/>
              <a:gd name="T2" fmla="*/ 4301067 w 21600"/>
              <a:gd name="T3" fmla="*/ 1075267 h 21600"/>
              <a:gd name="T4" fmla="*/ 0 w 21600"/>
              <a:gd name="T5" fmla="*/ 0 h 21600"/>
              <a:gd name="T6" fmla="*/ 4301067 w 21600"/>
              <a:gd name="T7" fmla="*/ 1075267 h 21600"/>
              <a:gd name="T8" fmla="*/ 0 w 21600"/>
              <a:gd name="T9" fmla="*/ 1075267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706" name="任意多边形 29735"/>
          <p:cNvSpPr>
            <a:spLocks noChangeArrowheads="1"/>
          </p:cNvSpPr>
          <p:nvPr/>
        </p:nvSpPr>
        <p:spPr bwMode="auto">
          <a:xfrm>
            <a:off x="1524000" y="3783013"/>
            <a:ext cx="152400" cy="152400"/>
          </a:xfrm>
          <a:custGeom>
            <a:avLst/>
            <a:gdLst>
              <a:gd name="T0" fmla="*/ 0 w 21600"/>
              <a:gd name="T1" fmla="*/ 0 h 21600"/>
              <a:gd name="T2" fmla="*/ 1075267 w 21600"/>
              <a:gd name="T3" fmla="*/ 1075267 h 21600"/>
              <a:gd name="T4" fmla="*/ 0 w 21600"/>
              <a:gd name="T5" fmla="*/ 0 h 21600"/>
              <a:gd name="T6" fmla="*/ 1075267 w 21600"/>
              <a:gd name="T7" fmla="*/ 1075267 h 21600"/>
              <a:gd name="T8" fmla="*/ 0 w 21600"/>
              <a:gd name="T9" fmla="*/ 1075267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707" name="文本框 29736"/>
          <p:cNvSpPr txBox="1">
            <a:spLocks noChangeArrowheads="1"/>
          </p:cNvSpPr>
          <p:nvPr/>
        </p:nvSpPr>
        <p:spPr bwMode="auto">
          <a:xfrm>
            <a:off x="762000" y="2944813"/>
            <a:ext cx="647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b="1">
                <a:latin typeface="宋体" pitchFamily="2" charset="-122"/>
              </a:rPr>
              <a:t>Ⅰ</a:t>
            </a:r>
          </a:p>
        </p:txBody>
      </p:sp>
      <p:sp>
        <p:nvSpPr>
          <p:cNvPr id="28708" name="文本框 29737"/>
          <p:cNvSpPr txBox="1">
            <a:spLocks noChangeArrowheads="1"/>
          </p:cNvSpPr>
          <p:nvPr/>
        </p:nvSpPr>
        <p:spPr bwMode="auto">
          <a:xfrm>
            <a:off x="609600" y="4240213"/>
            <a:ext cx="647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b="1">
                <a:latin typeface="宋体" pitchFamily="2" charset="-122"/>
              </a:rPr>
              <a:t>Ⅱ</a:t>
            </a:r>
          </a:p>
        </p:txBody>
      </p:sp>
      <p:sp>
        <p:nvSpPr>
          <p:cNvPr id="28709" name="文本框 29738"/>
          <p:cNvSpPr txBox="1">
            <a:spLocks noChangeArrowheads="1"/>
          </p:cNvSpPr>
          <p:nvPr/>
        </p:nvSpPr>
        <p:spPr bwMode="auto">
          <a:xfrm>
            <a:off x="1752600" y="4240213"/>
            <a:ext cx="647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b="1">
                <a:latin typeface="宋体" pitchFamily="2" charset="-122"/>
              </a:rPr>
              <a:t>Ⅲ</a:t>
            </a:r>
          </a:p>
        </p:txBody>
      </p:sp>
      <p:sp>
        <p:nvSpPr>
          <p:cNvPr id="28710" name="文本框 29739"/>
          <p:cNvSpPr txBox="1">
            <a:spLocks noChangeArrowheads="1"/>
          </p:cNvSpPr>
          <p:nvPr/>
        </p:nvSpPr>
        <p:spPr bwMode="auto">
          <a:xfrm>
            <a:off x="1600200" y="2944813"/>
            <a:ext cx="647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b="1">
                <a:latin typeface="宋体" pitchFamily="2" charset="-122"/>
              </a:rPr>
              <a:t>Ⅳ</a:t>
            </a:r>
          </a:p>
        </p:txBody>
      </p:sp>
      <p:graphicFrame>
        <p:nvGraphicFramePr>
          <p:cNvPr id="28711" name="对象 29740"/>
          <p:cNvGraphicFramePr>
            <a:graphicFrameLocks/>
          </p:cNvGraphicFramePr>
          <p:nvPr/>
        </p:nvGraphicFramePr>
        <p:xfrm>
          <a:off x="152400" y="152400"/>
          <a:ext cx="3294063" cy="965200"/>
        </p:xfrm>
        <a:graphic>
          <a:graphicData uri="http://schemas.openxmlformats.org/presentationml/2006/ole">
            <mc:AlternateContent xmlns:mc="http://schemas.openxmlformats.org/markup-compatibility/2006">
              <mc:Choice xmlns:v="urn:schemas-microsoft-com:vml" Requires="v">
                <p:oleObj spid="_x0000_s28978" r:id="rId7" imgW="1165754" imgH="380937" progId="Equation.DSMT4">
                  <p:embed/>
                </p:oleObj>
              </mc:Choice>
              <mc:Fallback>
                <p:oleObj r:id="rId7" imgW="1165754" imgH="380937" progId="Equation.DSMT4">
                  <p:embed/>
                  <p:pic>
                    <p:nvPicPr>
                      <p:cNvPr id="0" name="对象 2974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0" y="152400"/>
                        <a:ext cx="3294063"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8712" name="对象 29741"/>
          <p:cNvGraphicFramePr>
            <a:graphicFrameLocks/>
          </p:cNvGraphicFramePr>
          <p:nvPr/>
        </p:nvGraphicFramePr>
        <p:xfrm>
          <a:off x="3657600" y="152400"/>
          <a:ext cx="3330575" cy="965200"/>
        </p:xfrm>
        <a:graphic>
          <a:graphicData uri="http://schemas.openxmlformats.org/presentationml/2006/ole">
            <mc:AlternateContent xmlns:mc="http://schemas.openxmlformats.org/markup-compatibility/2006">
              <mc:Choice xmlns:v="urn:schemas-microsoft-com:vml" Requires="v">
                <p:oleObj spid="_x0000_s28979" r:id="rId9" imgW="1181065" imgH="380937" progId="Equation.DSMT4">
                  <p:embed/>
                </p:oleObj>
              </mc:Choice>
              <mc:Fallback>
                <p:oleObj r:id="rId9" imgW="1181065" imgH="380937" progId="Equation.DSMT4">
                  <p:embed/>
                  <p:pic>
                    <p:nvPicPr>
                      <p:cNvPr id="0" name="对象 2974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7600" y="152400"/>
                        <a:ext cx="3330575"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8713" name="直接连接符 29744"/>
          <p:cNvSpPr>
            <a:spLocks noChangeShapeType="1"/>
          </p:cNvSpPr>
          <p:nvPr/>
        </p:nvSpPr>
        <p:spPr bwMode="auto">
          <a:xfrm>
            <a:off x="457200" y="3325813"/>
            <a:ext cx="28956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8714" name="对象 29745"/>
          <p:cNvGraphicFramePr>
            <a:graphicFrameLocks/>
          </p:cNvGraphicFramePr>
          <p:nvPr/>
        </p:nvGraphicFramePr>
        <p:xfrm>
          <a:off x="7010400" y="4468813"/>
          <a:ext cx="1558925" cy="560387"/>
        </p:xfrm>
        <a:graphic>
          <a:graphicData uri="http://schemas.openxmlformats.org/presentationml/2006/ole">
            <mc:AlternateContent xmlns:mc="http://schemas.openxmlformats.org/markup-compatibility/2006">
              <mc:Choice xmlns:v="urn:schemas-microsoft-com:vml" Requires="v">
                <p:oleObj spid="_x0000_s28980" r:id="rId11" imgW="540985" imgH="213376" progId="Equation.DSMT4">
                  <p:embed/>
                </p:oleObj>
              </mc:Choice>
              <mc:Fallback>
                <p:oleObj r:id="rId11" imgW="540985" imgH="213376" progId="Equation.DSMT4">
                  <p:embed/>
                  <p:pic>
                    <p:nvPicPr>
                      <p:cNvPr id="0" name="对象 29745"/>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10400" y="4468813"/>
                        <a:ext cx="1558925"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8715" name="对象 29746"/>
          <p:cNvGraphicFramePr>
            <a:graphicFrameLocks/>
          </p:cNvGraphicFramePr>
          <p:nvPr/>
        </p:nvGraphicFramePr>
        <p:xfrm>
          <a:off x="6934200" y="4926013"/>
          <a:ext cx="2019300" cy="498475"/>
        </p:xfrm>
        <a:graphic>
          <a:graphicData uri="http://schemas.openxmlformats.org/presentationml/2006/ole">
            <mc:AlternateContent xmlns:mc="http://schemas.openxmlformats.org/markup-compatibility/2006">
              <mc:Choice xmlns:v="urn:schemas-microsoft-com:vml" Requires="v">
                <p:oleObj spid="_x0000_s28981" r:id="rId13" imgW="708554" imgH="190469" progId="Equation.DSMT4">
                  <p:embed/>
                </p:oleObj>
              </mc:Choice>
              <mc:Fallback>
                <p:oleObj r:id="rId13" imgW="708554" imgH="190469" progId="Equation.DSMT4">
                  <p:embed/>
                  <p:pic>
                    <p:nvPicPr>
                      <p:cNvPr id="0" name="对象 29746"/>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34200" y="4926013"/>
                        <a:ext cx="201930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8716" name="对象 29748"/>
          <p:cNvGraphicFramePr>
            <a:graphicFrameLocks/>
          </p:cNvGraphicFramePr>
          <p:nvPr/>
        </p:nvGraphicFramePr>
        <p:xfrm>
          <a:off x="7162800" y="5383213"/>
          <a:ext cx="1628775" cy="560387"/>
        </p:xfrm>
        <a:graphic>
          <a:graphicData uri="http://schemas.openxmlformats.org/presentationml/2006/ole">
            <mc:AlternateContent xmlns:mc="http://schemas.openxmlformats.org/markup-compatibility/2006">
              <mc:Choice xmlns:v="urn:schemas-microsoft-com:vml" Requires="v">
                <p:oleObj spid="_x0000_s28982" r:id="rId15" imgW="571606" imgH="213376" progId="Equation.DSMT4">
                  <p:embed/>
                </p:oleObj>
              </mc:Choice>
              <mc:Fallback>
                <p:oleObj r:id="rId15" imgW="571606" imgH="213376" progId="Equation.DSMT4">
                  <p:embed/>
                  <p:pic>
                    <p:nvPicPr>
                      <p:cNvPr id="0" name="对象 29748"/>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162800" y="5383213"/>
                        <a:ext cx="1628775"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8717" name="对象 29749"/>
          <p:cNvGraphicFramePr>
            <a:graphicFrameLocks/>
          </p:cNvGraphicFramePr>
          <p:nvPr/>
        </p:nvGraphicFramePr>
        <p:xfrm>
          <a:off x="7086600" y="5916613"/>
          <a:ext cx="1912938" cy="560387"/>
        </p:xfrm>
        <a:graphic>
          <a:graphicData uri="http://schemas.openxmlformats.org/presentationml/2006/ole">
            <mc:AlternateContent xmlns:mc="http://schemas.openxmlformats.org/markup-compatibility/2006">
              <mc:Choice xmlns:v="urn:schemas-microsoft-com:vml" Requires="v">
                <p:oleObj spid="_x0000_s28983" r:id="rId17" imgW="670702" imgH="213376" progId="Equation.DSMT4">
                  <p:embed/>
                </p:oleObj>
              </mc:Choice>
              <mc:Fallback>
                <p:oleObj r:id="rId17" imgW="670702" imgH="213376" progId="Equation.DSMT4">
                  <p:embed/>
                  <p:pic>
                    <p:nvPicPr>
                      <p:cNvPr id="0" name="对象 29749"/>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086600" y="5916613"/>
                        <a:ext cx="1912938"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8718" name="对象 29750"/>
          <p:cNvGraphicFramePr>
            <a:graphicFrameLocks/>
          </p:cNvGraphicFramePr>
          <p:nvPr/>
        </p:nvGraphicFramePr>
        <p:xfrm>
          <a:off x="609600" y="2257425"/>
          <a:ext cx="457200" cy="419100"/>
        </p:xfrm>
        <a:graphic>
          <a:graphicData uri="http://schemas.openxmlformats.org/presentationml/2006/ole">
            <mc:AlternateContent xmlns:mc="http://schemas.openxmlformats.org/markup-compatibility/2006">
              <mc:Choice xmlns:v="urn:schemas-microsoft-com:vml" Requires="v">
                <p:oleObj spid="_x0000_s28984" r:id="rId19" imgW="152268" imgH="139579" progId="Equation.DSMT4">
                  <p:embed/>
                </p:oleObj>
              </mc:Choice>
              <mc:Fallback>
                <p:oleObj r:id="rId19" imgW="152268" imgH="139579" progId="Equation.DSMT4">
                  <p:embed/>
                  <p:pic>
                    <p:nvPicPr>
                      <p:cNvPr id="0" name="对象 29750"/>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09600" y="2257425"/>
                        <a:ext cx="457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8719" name="任意多边形 29751"/>
          <p:cNvSpPr>
            <a:spLocks noChangeArrowheads="1"/>
          </p:cNvSpPr>
          <p:nvPr/>
        </p:nvSpPr>
        <p:spPr bwMode="auto">
          <a:xfrm rot="-2597150">
            <a:off x="1219200" y="2181225"/>
            <a:ext cx="533400" cy="528638"/>
          </a:xfrm>
          <a:custGeom>
            <a:avLst/>
            <a:gdLst>
              <a:gd name="T0" fmla="*/ 0 w 21600"/>
              <a:gd name="T1" fmla="*/ 0 h 21600"/>
              <a:gd name="T2" fmla="*/ 13172017 w 21600"/>
              <a:gd name="T3" fmla="*/ 12937877 h 21600"/>
              <a:gd name="T4" fmla="*/ 0 w 21600"/>
              <a:gd name="T5" fmla="*/ 0 h 21600"/>
              <a:gd name="T6" fmla="*/ 13172017 w 21600"/>
              <a:gd name="T7" fmla="*/ 12937877 h 21600"/>
              <a:gd name="T8" fmla="*/ 0 w 21600"/>
              <a:gd name="T9" fmla="*/ 12937877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noFill/>
          <a:ln w="19050">
            <a:solidFill>
              <a:schemeClr val="tx1"/>
            </a:solidFill>
            <a:round/>
            <a:headEnd type="arrow"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720" name="文本框 29752"/>
          <p:cNvSpPr txBox="1">
            <a:spLocks noChangeArrowheads="1"/>
          </p:cNvSpPr>
          <p:nvPr/>
        </p:nvSpPr>
        <p:spPr bwMode="auto">
          <a:xfrm>
            <a:off x="7162800" y="381000"/>
            <a:ext cx="1828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作</a:t>
            </a:r>
            <a:r>
              <a:rPr lang="en-US" altLang="zh-CN" sz="2800"/>
              <a:t>x-t</a:t>
            </a:r>
            <a:r>
              <a:rPr lang="zh-CN" altLang="en-US" sz="2800"/>
              <a:t>图</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矩形 30723"/>
          <p:cNvSpPr>
            <a:spLocks noChangeArrowheads="1"/>
          </p:cNvSpPr>
          <p:nvPr/>
        </p:nvSpPr>
        <p:spPr bwMode="auto">
          <a:xfrm>
            <a:off x="152400" y="152400"/>
            <a:ext cx="34972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b="1">
                <a:solidFill>
                  <a:srgbClr val="0066FF"/>
                </a:solidFill>
              </a:rPr>
              <a:t>四</a:t>
            </a:r>
            <a:r>
              <a:rPr lang="en-US" altLang="zh-CN" b="1">
                <a:solidFill>
                  <a:srgbClr val="0066FF"/>
                </a:solidFill>
              </a:rPr>
              <a:t>.</a:t>
            </a:r>
            <a:r>
              <a:rPr lang="zh-CN" altLang="en-US" b="1">
                <a:solidFill>
                  <a:srgbClr val="0066FF"/>
                </a:solidFill>
              </a:rPr>
              <a:t>简谐振动复数表示</a:t>
            </a:r>
          </a:p>
        </p:txBody>
      </p:sp>
      <p:sp>
        <p:nvSpPr>
          <p:cNvPr id="29699" name="文本框 30724"/>
          <p:cNvSpPr txBox="1">
            <a:spLocks noChangeArrowheads="1"/>
          </p:cNvSpPr>
          <p:nvPr/>
        </p:nvSpPr>
        <p:spPr bwMode="auto">
          <a:xfrm>
            <a:off x="228600" y="762000"/>
            <a:ext cx="8686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a:t>    </a:t>
            </a:r>
            <a:r>
              <a:rPr lang="zh-CN" altLang="en-US" sz="2800"/>
              <a:t>许多情形，简谐振动都用复数表示。能给运算带来方便。</a:t>
            </a:r>
          </a:p>
        </p:txBody>
      </p:sp>
      <p:graphicFrame>
        <p:nvGraphicFramePr>
          <p:cNvPr id="29700" name="对象 30725"/>
          <p:cNvGraphicFramePr>
            <a:graphicFrameLocks/>
          </p:cNvGraphicFramePr>
          <p:nvPr/>
        </p:nvGraphicFramePr>
        <p:xfrm>
          <a:off x="990600" y="1676400"/>
          <a:ext cx="3352800" cy="603250"/>
        </p:xfrm>
        <a:graphic>
          <a:graphicData uri="http://schemas.openxmlformats.org/presentationml/2006/ole">
            <mc:AlternateContent xmlns:mc="http://schemas.openxmlformats.org/markup-compatibility/2006">
              <mc:Choice xmlns:v="urn:schemas-microsoft-com:vml" Requires="v">
                <p:oleObj spid="_x0000_s29936" r:id="rId3" imgW="1217615" imgH="215619" progId="Equation.DSMT4">
                  <p:embed/>
                </p:oleObj>
              </mc:Choice>
              <mc:Fallback>
                <p:oleObj r:id="rId3" imgW="1217615" imgH="215619" progId="Equation.DSMT4">
                  <p:embed/>
                  <p:pic>
                    <p:nvPicPr>
                      <p:cNvPr id="0" name="对象 3072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676400"/>
                        <a:ext cx="3352800" cy="603250"/>
                      </a:xfrm>
                      <a:prstGeom prst="rect">
                        <a:avLst/>
                      </a:prstGeom>
                      <a:solidFill>
                        <a:srgbClr val="FF99CC"/>
                      </a:solidFill>
                      <a:ln w="9525">
                        <a:solidFill>
                          <a:srgbClr val="FF99CC"/>
                        </a:solidFill>
                        <a:miter lim="800000"/>
                        <a:headEnd/>
                        <a:tailEnd/>
                      </a:ln>
                    </p:spPr>
                  </p:pic>
                </p:oleObj>
              </mc:Fallback>
            </mc:AlternateContent>
          </a:graphicData>
        </a:graphic>
      </p:graphicFrame>
      <p:graphicFrame>
        <p:nvGraphicFramePr>
          <p:cNvPr id="29701" name="对象 30727"/>
          <p:cNvGraphicFramePr>
            <a:graphicFrameLocks/>
          </p:cNvGraphicFramePr>
          <p:nvPr/>
        </p:nvGraphicFramePr>
        <p:xfrm>
          <a:off x="5029200" y="1676400"/>
          <a:ext cx="1498600" cy="579438"/>
        </p:xfrm>
        <a:graphic>
          <a:graphicData uri="http://schemas.openxmlformats.org/presentationml/2006/ole">
            <mc:AlternateContent xmlns:mc="http://schemas.openxmlformats.org/markup-compatibility/2006">
              <mc:Choice xmlns:v="urn:schemas-microsoft-com:vml" Requires="v">
                <p:oleObj spid="_x0000_s29937" r:id="rId5" imgW="558073" imgH="215619" progId="Equation.DSMT4">
                  <p:embed/>
                </p:oleObj>
              </mc:Choice>
              <mc:Fallback>
                <p:oleObj r:id="rId5" imgW="558073" imgH="215619" progId="Equation.DSMT4">
                  <p:embed/>
                  <p:pic>
                    <p:nvPicPr>
                      <p:cNvPr id="0" name="对象 3072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9200" y="1676400"/>
                        <a:ext cx="1498600" cy="579438"/>
                      </a:xfrm>
                      <a:prstGeom prst="rect">
                        <a:avLst/>
                      </a:prstGeom>
                      <a:solidFill>
                        <a:srgbClr val="00FF00"/>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9702" name="文本框 30728"/>
          <p:cNvSpPr txBox="1">
            <a:spLocks noChangeArrowheads="1"/>
          </p:cNvSpPr>
          <p:nvPr/>
        </p:nvSpPr>
        <p:spPr bwMode="auto">
          <a:xfrm>
            <a:off x="6629400" y="1752600"/>
            <a:ext cx="1676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复振幅</a:t>
            </a:r>
          </a:p>
        </p:txBody>
      </p:sp>
      <p:sp>
        <p:nvSpPr>
          <p:cNvPr id="29703" name="文本框 30729"/>
          <p:cNvSpPr txBox="1">
            <a:spLocks noChangeArrowheads="1"/>
          </p:cNvSpPr>
          <p:nvPr/>
        </p:nvSpPr>
        <p:spPr bwMode="auto">
          <a:xfrm>
            <a:off x="1143000" y="4648200"/>
            <a:ext cx="2057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取实部</a:t>
            </a:r>
          </a:p>
        </p:txBody>
      </p:sp>
      <p:graphicFrame>
        <p:nvGraphicFramePr>
          <p:cNvPr id="29704" name="对象 30730"/>
          <p:cNvGraphicFramePr>
            <a:graphicFrameLocks/>
          </p:cNvGraphicFramePr>
          <p:nvPr/>
        </p:nvGraphicFramePr>
        <p:xfrm>
          <a:off x="2751138" y="4724400"/>
          <a:ext cx="3116262" cy="498475"/>
        </p:xfrm>
        <a:graphic>
          <a:graphicData uri="http://schemas.openxmlformats.org/presentationml/2006/ole">
            <mc:AlternateContent xmlns:mc="http://schemas.openxmlformats.org/markup-compatibility/2006">
              <mc:Choice xmlns:v="urn:schemas-microsoft-com:vml" Requires="v">
                <p:oleObj spid="_x0000_s29938" r:id="rId7" imgW="1104935" imgH="190469" progId="Equation.DSMT4">
                  <p:embed/>
                </p:oleObj>
              </mc:Choice>
              <mc:Fallback>
                <p:oleObj r:id="rId7" imgW="1104935" imgH="190469" progId="Equation.DSMT4">
                  <p:embed/>
                  <p:pic>
                    <p:nvPicPr>
                      <p:cNvPr id="0" name="对象 3073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1138" y="4724400"/>
                        <a:ext cx="311626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9705" name="对象 30731"/>
          <p:cNvGraphicFramePr>
            <a:graphicFrameLocks/>
          </p:cNvGraphicFramePr>
          <p:nvPr/>
        </p:nvGraphicFramePr>
        <p:xfrm>
          <a:off x="2705100" y="5410200"/>
          <a:ext cx="3009900" cy="498475"/>
        </p:xfrm>
        <a:graphic>
          <a:graphicData uri="http://schemas.openxmlformats.org/presentationml/2006/ole">
            <mc:AlternateContent xmlns:mc="http://schemas.openxmlformats.org/markup-compatibility/2006">
              <mc:Choice xmlns:v="urn:schemas-microsoft-com:vml" Requires="v">
                <p:oleObj spid="_x0000_s29939" r:id="rId9" imgW="1066658" imgH="190469" progId="Equation.DSMT4">
                  <p:embed/>
                </p:oleObj>
              </mc:Choice>
              <mc:Fallback>
                <p:oleObj r:id="rId9" imgW="1066658" imgH="190469" progId="Equation.DSMT4">
                  <p:embed/>
                  <p:pic>
                    <p:nvPicPr>
                      <p:cNvPr id="0" name="对象 3073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05100" y="5410200"/>
                        <a:ext cx="300990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9706" name="文本框 30732"/>
          <p:cNvSpPr txBox="1">
            <a:spLocks noChangeArrowheads="1"/>
          </p:cNvSpPr>
          <p:nvPr/>
        </p:nvSpPr>
        <p:spPr bwMode="auto">
          <a:xfrm>
            <a:off x="1143000" y="5410200"/>
            <a:ext cx="2057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取虚部</a:t>
            </a:r>
          </a:p>
        </p:txBody>
      </p:sp>
      <p:sp>
        <p:nvSpPr>
          <p:cNvPr id="29707" name="矩形 30740"/>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29708" name="对象 30746"/>
          <p:cNvGraphicFramePr>
            <a:graphicFrameLocks/>
          </p:cNvGraphicFramePr>
          <p:nvPr/>
        </p:nvGraphicFramePr>
        <p:xfrm>
          <a:off x="990600" y="2590800"/>
          <a:ext cx="2976563" cy="1128713"/>
        </p:xfrm>
        <a:graphic>
          <a:graphicData uri="http://schemas.openxmlformats.org/presentationml/2006/ole">
            <mc:AlternateContent xmlns:mc="http://schemas.openxmlformats.org/markup-compatibility/2006">
              <mc:Choice xmlns:v="urn:schemas-microsoft-com:vml" Requires="v">
                <p:oleObj spid="_x0000_s29940" r:id="rId11" imgW="1282144" imgH="482391" progId="Equation.DSMT4">
                  <p:embed/>
                </p:oleObj>
              </mc:Choice>
              <mc:Fallback>
                <p:oleObj r:id="rId11" imgW="1282144" imgH="482391" progId="Equation.DSMT4">
                  <p:embed/>
                  <p:pic>
                    <p:nvPicPr>
                      <p:cNvPr id="0" name="对象 30746"/>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0600" y="2590800"/>
                        <a:ext cx="2976563" cy="112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9709" name="对象 30747"/>
          <p:cNvGraphicFramePr>
            <a:graphicFrameLocks/>
          </p:cNvGraphicFramePr>
          <p:nvPr/>
        </p:nvGraphicFramePr>
        <p:xfrm>
          <a:off x="465138" y="3886200"/>
          <a:ext cx="7231062" cy="617538"/>
        </p:xfrm>
        <a:graphic>
          <a:graphicData uri="http://schemas.openxmlformats.org/presentationml/2006/ole">
            <mc:AlternateContent xmlns:mc="http://schemas.openxmlformats.org/markup-compatibility/2006">
              <mc:Choice xmlns:v="urn:schemas-microsoft-com:vml" Requires="v">
                <p:oleObj spid="_x0000_s29941" r:id="rId13" imgW="2679700" imgH="228600" progId="Equation.DSMT4">
                  <p:embed/>
                </p:oleObj>
              </mc:Choice>
              <mc:Fallback>
                <p:oleObj r:id="rId13" imgW="2679700" imgH="228600" progId="Equation.DSMT4">
                  <p:embed/>
                  <p:pic>
                    <p:nvPicPr>
                      <p:cNvPr id="0" name="对象 30747"/>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5138" y="3886200"/>
                        <a:ext cx="7231062"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9710" name="对象 30748"/>
          <p:cNvGraphicFramePr>
            <a:graphicFrameLocks/>
          </p:cNvGraphicFramePr>
          <p:nvPr/>
        </p:nvGraphicFramePr>
        <p:xfrm>
          <a:off x="4724400" y="2286000"/>
          <a:ext cx="2743200" cy="868363"/>
        </p:xfrm>
        <a:graphic>
          <a:graphicData uri="http://schemas.openxmlformats.org/presentationml/2006/ole">
            <mc:AlternateContent xmlns:mc="http://schemas.openxmlformats.org/markup-compatibility/2006">
              <mc:Choice xmlns:v="urn:schemas-microsoft-com:vml" Requires="v">
                <p:oleObj spid="_x0000_s29942" r:id="rId15" imgW="1244060" imgH="393529" progId="Equation.DSMT4">
                  <p:embed/>
                </p:oleObj>
              </mc:Choice>
              <mc:Fallback>
                <p:oleObj r:id="rId15" imgW="1244060" imgH="393529" progId="Equation.DSMT4">
                  <p:embed/>
                  <p:pic>
                    <p:nvPicPr>
                      <p:cNvPr id="0" name="对象 30748"/>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24400" y="2286000"/>
                        <a:ext cx="2743200"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9711" name="对象 30749"/>
          <p:cNvGraphicFramePr>
            <a:graphicFrameLocks/>
          </p:cNvGraphicFramePr>
          <p:nvPr/>
        </p:nvGraphicFramePr>
        <p:xfrm>
          <a:off x="4762500" y="3076575"/>
          <a:ext cx="2857500" cy="885825"/>
        </p:xfrm>
        <a:graphic>
          <a:graphicData uri="http://schemas.openxmlformats.org/presentationml/2006/ole">
            <mc:AlternateContent xmlns:mc="http://schemas.openxmlformats.org/markup-compatibility/2006">
              <mc:Choice xmlns:v="urn:schemas-microsoft-com:vml" Requires="v">
                <p:oleObj spid="_x0000_s29943" r:id="rId17" imgW="1269449" imgH="393529" progId="Equation.DSMT4">
                  <p:embed/>
                </p:oleObj>
              </mc:Choice>
              <mc:Fallback>
                <p:oleObj r:id="rId17" imgW="1269449" imgH="393529" progId="Equation.DSMT4">
                  <p:embed/>
                  <p:pic>
                    <p:nvPicPr>
                      <p:cNvPr id="0" name="对象 30749"/>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62500" y="3076575"/>
                        <a:ext cx="285750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793" name="对象 94211"/>
          <p:cNvGraphicFramePr>
            <a:graphicFrameLocks/>
          </p:cNvGraphicFramePr>
          <p:nvPr/>
        </p:nvGraphicFramePr>
        <p:xfrm>
          <a:off x="1524000" y="5257800"/>
          <a:ext cx="4349750" cy="690563"/>
        </p:xfrm>
        <a:graphic>
          <a:graphicData uri="http://schemas.openxmlformats.org/presentationml/2006/ole">
            <mc:AlternateContent xmlns:mc="http://schemas.openxmlformats.org/markup-compatibility/2006">
              <mc:Choice xmlns:v="urn:schemas-microsoft-com:vml" Requires="v">
                <p:oleObj spid="_x0000_s30932" r:id="rId3" imgW="1739900" imgH="279400" progId="Equation.DSMT4">
                  <p:embed/>
                </p:oleObj>
              </mc:Choice>
              <mc:Fallback>
                <p:oleObj r:id="rId3" imgW="1739900" imgH="279400" progId="Equation.DSMT4">
                  <p:embed/>
                  <p:pic>
                    <p:nvPicPr>
                      <p:cNvPr id="0" name="对象 942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5257800"/>
                        <a:ext cx="4349750"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0723" name="矩形 94215"/>
          <p:cNvSpPr>
            <a:spLocks noChangeArrowheads="1"/>
          </p:cNvSpPr>
          <p:nvPr/>
        </p:nvSpPr>
        <p:spPr bwMode="auto">
          <a:xfrm>
            <a:off x="0" y="12430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30724" name="矩形 94216"/>
          <p:cNvSpPr>
            <a:spLocks noChangeArrowheads="1"/>
          </p:cNvSpPr>
          <p:nvPr/>
        </p:nvSpPr>
        <p:spPr bwMode="auto">
          <a:xfrm>
            <a:off x="0" y="11430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33796" name="对象 94217"/>
          <p:cNvGraphicFramePr>
            <a:graphicFrameLocks/>
          </p:cNvGraphicFramePr>
          <p:nvPr/>
        </p:nvGraphicFramePr>
        <p:xfrm>
          <a:off x="882650" y="1371600"/>
          <a:ext cx="3917950" cy="969963"/>
        </p:xfrm>
        <a:graphic>
          <a:graphicData uri="http://schemas.openxmlformats.org/presentationml/2006/ole">
            <mc:AlternateContent xmlns:mc="http://schemas.openxmlformats.org/markup-compatibility/2006">
              <mc:Choice xmlns:v="urn:schemas-microsoft-com:vml" Requires="v">
                <p:oleObj spid="_x0000_s30933" r:id="rId5" imgW="1689100" imgH="419100" progId="Equation.DSMT4">
                  <p:embed/>
                </p:oleObj>
              </mc:Choice>
              <mc:Fallback>
                <p:oleObj r:id="rId5" imgW="1689100" imgH="419100" progId="Equation.DSMT4">
                  <p:embed/>
                  <p:pic>
                    <p:nvPicPr>
                      <p:cNvPr id="0" name="对象 9421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2650" y="1371600"/>
                        <a:ext cx="3917950" cy="96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3797" name="对象 94218"/>
          <p:cNvGraphicFramePr>
            <a:graphicFrameLocks/>
          </p:cNvGraphicFramePr>
          <p:nvPr/>
        </p:nvGraphicFramePr>
        <p:xfrm>
          <a:off x="5810250" y="1295400"/>
          <a:ext cx="1123950" cy="817563"/>
        </p:xfrm>
        <a:graphic>
          <a:graphicData uri="http://schemas.openxmlformats.org/presentationml/2006/ole">
            <mc:AlternateContent xmlns:mc="http://schemas.openxmlformats.org/markup-compatibility/2006">
              <mc:Choice xmlns:v="urn:schemas-microsoft-com:vml" Requires="v">
                <p:oleObj spid="_x0000_s30934" r:id="rId7" imgW="418737" imgH="304536" progId="Equation.DSMT4">
                  <p:embed/>
                </p:oleObj>
              </mc:Choice>
              <mc:Fallback>
                <p:oleObj r:id="rId7" imgW="418737" imgH="304536" progId="Equation.DSMT4">
                  <p:embed/>
                  <p:pic>
                    <p:nvPicPr>
                      <p:cNvPr id="0" name="对象 9421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10250" y="1295400"/>
                        <a:ext cx="112395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0727" name="矩形 94219"/>
          <p:cNvSpPr>
            <a:spLocks noChangeArrowheads="1"/>
          </p:cNvSpPr>
          <p:nvPr/>
        </p:nvSpPr>
        <p:spPr bwMode="auto">
          <a:xfrm>
            <a:off x="0" y="12144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33799" name="对象 94220"/>
          <p:cNvGraphicFramePr>
            <a:graphicFrameLocks/>
          </p:cNvGraphicFramePr>
          <p:nvPr/>
        </p:nvGraphicFramePr>
        <p:xfrm>
          <a:off x="381000" y="2459038"/>
          <a:ext cx="8572500" cy="969962"/>
        </p:xfrm>
        <a:graphic>
          <a:graphicData uri="http://schemas.openxmlformats.org/presentationml/2006/ole">
            <mc:AlternateContent xmlns:mc="http://schemas.openxmlformats.org/markup-compatibility/2006">
              <mc:Choice xmlns:v="urn:schemas-microsoft-com:vml" Requires="v">
                <p:oleObj spid="_x0000_s30935" r:id="rId9" imgW="3695700" imgH="419100" progId="Equation.DSMT4">
                  <p:embed/>
                </p:oleObj>
              </mc:Choice>
              <mc:Fallback>
                <p:oleObj r:id="rId9" imgW="3695700" imgH="419100" progId="Equation.DSMT4">
                  <p:embed/>
                  <p:pic>
                    <p:nvPicPr>
                      <p:cNvPr id="0" name="对象 94220"/>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1000" y="2459038"/>
                        <a:ext cx="8572500" cy="96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3800" name="对象 94221"/>
          <p:cNvGraphicFramePr>
            <a:graphicFrameLocks/>
          </p:cNvGraphicFramePr>
          <p:nvPr/>
        </p:nvGraphicFramePr>
        <p:xfrm>
          <a:off x="5715000" y="3505200"/>
          <a:ext cx="1328738" cy="544513"/>
        </p:xfrm>
        <a:graphic>
          <a:graphicData uri="http://schemas.openxmlformats.org/presentationml/2006/ole">
            <mc:AlternateContent xmlns:mc="http://schemas.openxmlformats.org/markup-compatibility/2006">
              <mc:Choice xmlns:v="urn:schemas-microsoft-com:vml" Requires="v">
                <p:oleObj spid="_x0000_s30936" r:id="rId11" imgW="494870" imgH="203024" progId="Equation.DSMT4">
                  <p:embed/>
                </p:oleObj>
              </mc:Choice>
              <mc:Fallback>
                <p:oleObj r:id="rId11" imgW="494870" imgH="203024" progId="Equation.DSMT4">
                  <p:embed/>
                  <p:pic>
                    <p:nvPicPr>
                      <p:cNvPr id="0" name="对象 94221"/>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15000" y="3505200"/>
                        <a:ext cx="1328738"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0730" name="对象 94222"/>
          <p:cNvGraphicFramePr>
            <a:graphicFrameLocks/>
          </p:cNvGraphicFramePr>
          <p:nvPr/>
        </p:nvGraphicFramePr>
        <p:xfrm>
          <a:off x="990600" y="457200"/>
          <a:ext cx="3352800" cy="603250"/>
        </p:xfrm>
        <a:graphic>
          <a:graphicData uri="http://schemas.openxmlformats.org/presentationml/2006/ole">
            <mc:AlternateContent xmlns:mc="http://schemas.openxmlformats.org/markup-compatibility/2006">
              <mc:Choice xmlns:v="urn:schemas-microsoft-com:vml" Requires="v">
                <p:oleObj spid="_x0000_s30937" r:id="rId13" imgW="1217615" imgH="215619" progId="Equation.DSMT4">
                  <p:embed/>
                </p:oleObj>
              </mc:Choice>
              <mc:Fallback>
                <p:oleObj r:id="rId13" imgW="1217615" imgH="215619" progId="Equation.DSMT4">
                  <p:embed/>
                  <p:pic>
                    <p:nvPicPr>
                      <p:cNvPr id="0" name="对象 94222"/>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0600" y="457200"/>
                        <a:ext cx="3352800" cy="603250"/>
                      </a:xfrm>
                      <a:prstGeom prst="rect">
                        <a:avLst/>
                      </a:prstGeom>
                      <a:solidFill>
                        <a:srgbClr val="FF99CC"/>
                      </a:solidFill>
                      <a:ln w="9525">
                        <a:solidFill>
                          <a:srgbClr val="FF99CC"/>
                        </a:solidFill>
                        <a:miter lim="800000"/>
                        <a:headEnd/>
                        <a:tailEnd/>
                      </a:ln>
                    </p:spPr>
                  </p:pic>
                </p:oleObj>
              </mc:Fallback>
            </mc:AlternateContent>
          </a:graphicData>
        </a:graphic>
      </p:graphicFrame>
      <p:graphicFrame>
        <p:nvGraphicFramePr>
          <p:cNvPr id="30731" name="对象 94223"/>
          <p:cNvGraphicFramePr>
            <a:graphicFrameLocks/>
          </p:cNvGraphicFramePr>
          <p:nvPr/>
        </p:nvGraphicFramePr>
        <p:xfrm>
          <a:off x="5029200" y="487363"/>
          <a:ext cx="1498600" cy="579437"/>
        </p:xfrm>
        <a:graphic>
          <a:graphicData uri="http://schemas.openxmlformats.org/presentationml/2006/ole">
            <mc:AlternateContent xmlns:mc="http://schemas.openxmlformats.org/markup-compatibility/2006">
              <mc:Choice xmlns:v="urn:schemas-microsoft-com:vml" Requires="v">
                <p:oleObj spid="_x0000_s30938" r:id="rId15" imgW="558073" imgH="215619" progId="Equation.DSMT4">
                  <p:embed/>
                </p:oleObj>
              </mc:Choice>
              <mc:Fallback>
                <p:oleObj r:id="rId15" imgW="558073" imgH="215619" progId="Equation.DSMT4">
                  <p:embed/>
                  <p:pic>
                    <p:nvPicPr>
                      <p:cNvPr id="0" name="对象 94223"/>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29200" y="487363"/>
                        <a:ext cx="1498600" cy="579437"/>
                      </a:xfrm>
                      <a:prstGeom prst="rect">
                        <a:avLst/>
                      </a:prstGeom>
                      <a:solidFill>
                        <a:srgbClr val="00FF00"/>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3803" name="文本框 94224"/>
          <p:cNvSpPr txBox="1">
            <a:spLocks noChangeArrowheads="1"/>
          </p:cNvSpPr>
          <p:nvPr/>
        </p:nvSpPr>
        <p:spPr bwMode="auto">
          <a:xfrm>
            <a:off x="1447800" y="4267200"/>
            <a:ext cx="44640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b="1">
                <a:latin typeface="Times New Roman" pitchFamily="18" charset="0"/>
              </a:rPr>
              <a:t>x</a:t>
            </a:r>
            <a:r>
              <a:rPr lang="zh-CN" altLang="en-US" sz="2800" b="1">
                <a:latin typeface="Times New Roman" pitchFamily="18" charset="0"/>
              </a:rPr>
              <a:t>、</a:t>
            </a:r>
            <a:r>
              <a:rPr lang="en-US" altLang="zh-CN" sz="2800" b="1">
                <a:latin typeface="Times New Roman" pitchFamily="18" charset="0"/>
              </a:rPr>
              <a:t>v</a:t>
            </a:r>
            <a:r>
              <a:rPr lang="zh-CN" altLang="en-US" sz="2800" b="1">
                <a:latin typeface="Times New Roman" pitchFamily="18" charset="0"/>
              </a:rPr>
              <a:t>、</a:t>
            </a:r>
            <a:r>
              <a:rPr lang="en-US" altLang="zh-CN" sz="2800" b="1">
                <a:latin typeface="Times New Roman" pitchFamily="18" charset="0"/>
              </a:rPr>
              <a:t>a</a:t>
            </a:r>
            <a:r>
              <a:rPr lang="zh-CN" altLang="en-US" sz="2800" b="1">
                <a:latin typeface="Times New Roman" pitchFamily="18" charset="0"/>
              </a:rPr>
              <a:t>位相依次超前</a:t>
            </a:r>
            <a:r>
              <a:rPr lang="en-US" altLang="zh-CN" sz="2800" b="1">
                <a:latin typeface="Times New Roman" pitchFamily="18" charset="0"/>
                <a:sym typeface="Symbol" pitchFamily="18" charset="2"/>
              </a:rPr>
              <a:t>/2</a:t>
            </a:r>
          </a:p>
        </p:txBody>
      </p:sp>
      <p:sp>
        <p:nvSpPr>
          <p:cNvPr id="33804" name="椭圆 94225"/>
          <p:cNvSpPr>
            <a:spLocks noChangeArrowheads="1"/>
          </p:cNvSpPr>
          <p:nvPr/>
        </p:nvSpPr>
        <p:spPr bwMode="auto">
          <a:xfrm>
            <a:off x="3048000" y="1371600"/>
            <a:ext cx="1828800" cy="838200"/>
          </a:xfrm>
          <a:prstGeom prst="ellipse">
            <a:avLst/>
          </a:prstGeom>
          <a:solidFill>
            <a:schemeClr val="accent1">
              <a:alpha val="0"/>
            </a:schemeClr>
          </a:solidFill>
          <a:ln w="9525">
            <a:solidFill>
              <a:srgbClr val="FF0000"/>
            </a:solidFill>
            <a:round/>
            <a:headEnd/>
            <a:tailEnd/>
          </a:ln>
        </p:spPr>
        <p:txBody>
          <a:bodyPr/>
          <a:lstStyle/>
          <a:p>
            <a:pPr eaLnBrk="1" hangingPunct="1"/>
            <a:endParaRPr lang="zh-CN" altLang="en-US"/>
          </a:p>
        </p:txBody>
      </p:sp>
      <p:sp>
        <p:nvSpPr>
          <p:cNvPr id="33805" name="椭圆 94226"/>
          <p:cNvSpPr>
            <a:spLocks noChangeArrowheads="1"/>
          </p:cNvSpPr>
          <p:nvPr/>
        </p:nvSpPr>
        <p:spPr bwMode="auto">
          <a:xfrm>
            <a:off x="3886200" y="2438400"/>
            <a:ext cx="1828800" cy="838200"/>
          </a:xfrm>
          <a:prstGeom prst="ellipse">
            <a:avLst/>
          </a:prstGeom>
          <a:solidFill>
            <a:schemeClr val="accent1">
              <a:alpha val="0"/>
            </a:schemeClr>
          </a:solidFill>
          <a:ln w="9525">
            <a:solidFill>
              <a:srgbClr val="FF0000"/>
            </a:solidFill>
            <a:round/>
            <a:headEnd/>
            <a:tailEnd/>
          </a:ln>
        </p:spPr>
        <p:txBody>
          <a:bodyPr/>
          <a:lstStyle/>
          <a:p>
            <a:pPr eaLnBrk="1" hangingPunct="1"/>
            <a:endParaRPr lang="zh-CN" altLang="en-US"/>
          </a:p>
        </p:txBody>
      </p:sp>
      <p:sp>
        <p:nvSpPr>
          <p:cNvPr id="33806" name="椭圆 94227"/>
          <p:cNvSpPr>
            <a:spLocks noChangeArrowheads="1"/>
          </p:cNvSpPr>
          <p:nvPr/>
        </p:nvSpPr>
        <p:spPr bwMode="auto">
          <a:xfrm>
            <a:off x="7162800" y="2514600"/>
            <a:ext cx="1828800" cy="838200"/>
          </a:xfrm>
          <a:prstGeom prst="ellipse">
            <a:avLst/>
          </a:prstGeom>
          <a:solidFill>
            <a:schemeClr val="accent1">
              <a:alpha val="0"/>
            </a:schemeClr>
          </a:solidFill>
          <a:ln w="9525">
            <a:solidFill>
              <a:srgbClr val="FF0000"/>
            </a:solidFill>
            <a:round/>
            <a:headEnd/>
            <a:tailEnd/>
          </a:ln>
        </p:spPr>
        <p:txBody>
          <a:bodyPr/>
          <a:lstStyle/>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3796"/>
                                        </p:tgtEl>
                                        <p:attrNameLst>
                                          <p:attrName>style.visibility</p:attrName>
                                        </p:attrNameLst>
                                      </p:cBhvr>
                                      <p:to>
                                        <p:strVal val="visible"/>
                                      </p:to>
                                    </p:set>
                                    <p:anim calcmode="lin" valueType="num">
                                      <p:cBhvr additive="base">
                                        <p:cTn id="7" dur="500" fill="hold"/>
                                        <p:tgtEl>
                                          <p:spTgt spid="33796"/>
                                        </p:tgtEl>
                                        <p:attrNameLst>
                                          <p:attrName>ppt_x</p:attrName>
                                        </p:attrNameLst>
                                      </p:cBhvr>
                                      <p:tavLst>
                                        <p:tav tm="0">
                                          <p:val>
                                            <p:strVal val="#ppt_x"/>
                                          </p:val>
                                        </p:tav>
                                        <p:tav tm="100000">
                                          <p:val>
                                            <p:strVal val="#ppt_x"/>
                                          </p:val>
                                        </p:tav>
                                      </p:tavLst>
                                    </p:anim>
                                    <p:anim calcmode="lin" valueType="num">
                                      <p:cBhvr additive="base">
                                        <p:cTn id="8" dur="500" fill="hold"/>
                                        <p:tgtEl>
                                          <p:spTgt spid="3379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3797"/>
                                        </p:tgtEl>
                                        <p:attrNameLst>
                                          <p:attrName>style.visibility</p:attrName>
                                        </p:attrNameLst>
                                      </p:cBhvr>
                                      <p:to>
                                        <p:strVal val="visible"/>
                                      </p:to>
                                    </p:set>
                                    <p:anim calcmode="lin" valueType="num">
                                      <p:cBhvr additive="base">
                                        <p:cTn id="11" dur="500" fill="hold"/>
                                        <p:tgtEl>
                                          <p:spTgt spid="33797"/>
                                        </p:tgtEl>
                                        <p:attrNameLst>
                                          <p:attrName>ppt_x</p:attrName>
                                        </p:attrNameLst>
                                      </p:cBhvr>
                                      <p:tavLst>
                                        <p:tav tm="0">
                                          <p:val>
                                            <p:strVal val="#ppt_x"/>
                                          </p:val>
                                        </p:tav>
                                        <p:tav tm="100000">
                                          <p:val>
                                            <p:strVal val="#ppt_x"/>
                                          </p:val>
                                        </p:tav>
                                      </p:tavLst>
                                    </p:anim>
                                    <p:anim calcmode="lin" valueType="num">
                                      <p:cBhvr additive="base">
                                        <p:cTn id="12" dur="500" fill="hold"/>
                                        <p:tgtEl>
                                          <p:spTgt spid="3379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3804"/>
                                        </p:tgtEl>
                                        <p:attrNameLst>
                                          <p:attrName>style.visibility</p:attrName>
                                        </p:attrNameLst>
                                      </p:cBhvr>
                                      <p:to>
                                        <p:strVal val="visible"/>
                                      </p:to>
                                    </p:set>
                                    <p:anim calcmode="lin" valueType="num">
                                      <p:cBhvr additive="base">
                                        <p:cTn id="15" dur="500" fill="hold"/>
                                        <p:tgtEl>
                                          <p:spTgt spid="33804"/>
                                        </p:tgtEl>
                                        <p:attrNameLst>
                                          <p:attrName>ppt_x</p:attrName>
                                        </p:attrNameLst>
                                      </p:cBhvr>
                                      <p:tavLst>
                                        <p:tav tm="0">
                                          <p:val>
                                            <p:strVal val="#ppt_x"/>
                                          </p:val>
                                        </p:tav>
                                        <p:tav tm="100000">
                                          <p:val>
                                            <p:strVal val="#ppt_x"/>
                                          </p:val>
                                        </p:tav>
                                      </p:tavLst>
                                    </p:anim>
                                    <p:anim calcmode="lin" valueType="num">
                                      <p:cBhvr additive="base">
                                        <p:cTn id="16" dur="500" fill="hold"/>
                                        <p:tgtEl>
                                          <p:spTgt spid="33804"/>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33799"/>
                                        </p:tgtEl>
                                        <p:attrNameLst>
                                          <p:attrName>style.visibility</p:attrName>
                                        </p:attrNameLst>
                                      </p:cBhvr>
                                      <p:to>
                                        <p:strVal val="visible"/>
                                      </p:to>
                                    </p:set>
                                    <p:anim calcmode="lin" valueType="num">
                                      <p:cBhvr additive="base">
                                        <p:cTn id="21" dur="500" fill="hold"/>
                                        <p:tgtEl>
                                          <p:spTgt spid="33799"/>
                                        </p:tgtEl>
                                        <p:attrNameLst>
                                          <p:attrName>ppt_x</p:attrName>
                                        </p:attrNameLst>
                                      </p:cBhvr>
                                      <p:tavLst>
                                        <p:tav tm="0">
                                          <p:val>
                                            <p:strVal val="#ppt_x"/>
                                          </p:val>
                                        </p:tav>
                                        <p:tav tm="100000">
                                          <p:val>
                                            <p:strVal val="#ppt_x"/>
                                          </p:val>
                                        </p:tav>
                                      </p:tavLst>
                                    </p:anim>
                                    <p:anim calcmode="lin" valueType="num">
                                      <p:cBhvr additive="base">
                                        <p:cTn id="22" dur="500" fill="hold"/>
                                        <p:tgtEl>
                                          <p:spTgt spid="3379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3800"/>
                                        </p:tgtEl>
                                        <p:attrNameLst>
                                          <p:attrName>style.visibility</p:attrName>
                                        </p:attrNameLst>
                                      </p:cBhvr>
                                      <p:to>
                                        <p:strVal val="visible"/>
                                      </p:to>
                                    </p:set>
                                    <p:anim calcmode="lin" valueType="num">
                                      <p:cBhvr additive="base">
                                        <p:cTn id="25" dur="500" fill="hold"/>
                                        <p:tgtEl>
                                          <p:spTgt spid="33800"/>
                                        </p:tgtEl>
                                        <p:attrNameLst>
                                          <p:attrName>ppt_x</p:attrName>
                                        </p:attrNameLst>
                                      </p:cBhvr>
                                      <p:tavLst>
                                        <p:tav tm="0">
                                          <p:val>
                                            <p:strVal val="#ppt_x"/>
                                          </p:val>
                                        </p:tav>
                                        <p:tav tm="100000">
                                          <p:val>
                                            <p:strVal val="#ppt_x"/>
                                          </p:val>
                                        </p:tav>
                                      </p:tavLst>
                                    </p:anim>
                                    <p:anim calcmode="lin" valueType="num">
                                      <p:cBhvr additive="base">
                                        <p:cTn id="26" dur="500" fill="hold"/>
                                        <p:tgtEl>
                                          <p:spTgt spid="3380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3805"/>
                                        </p:tgtEl>
                                        <p:attrNameLst>
                                          <p:attrName>style.visibility</p:attrName>
                                        </p:attrNameLst>
                                      </p:cBhvr>
                                      <p:to>
                                        <p:strVal val="visible"/>
                                      </p:to>
                                    </p:set>
                                    <p:anim calcmode="lin" valueType="num">
                                      <p:cBhvr additive="base">
                                        <p:cTn id="29" dur="500" fill="hold"/>
                                        <p:tgtEl>
                                          <p:spTgt spid="33805"/>
                                        </p:tgtEl>
                                        <p:attrNameLst>
                                          <p:attrName>ppt_x</p:attrName>
                                        </p:attrNameLst>
                                      </p:cBhvr>
                                      <p:tavLst>
                                        <p:tav tm="0">
                                          <p:val>
                                            <p:strVal val="#ppt_x"/>
                                          </p:val>
                                        </p:tav>
                                        <p:tav tm="100000">
                                          <p:val>
                                            <p:strVal val="#ppt_x"/>
                                          </p:val>
                                        </p:tav>
                                      </p:tavLst>
                                    </p:anim>
                                    <p:anim calcmode="lin" valueType="num">
                                      <p:cBhvr additive="base">
                                        <p:cTn id="30" dur="500" fill="hold"/>
                                        <p:tgtEl>
                                          <p:spTgt spid="3380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3806"/>
                                        </p:tgtEl>
                                        <p:attrNameLst>
                                          <p:attrName>style.visibility</p:attrName>
                                        </p:attrNameLst>
                                      </p:cBhvr>
                                      <p:to>
                                        <p:strVal val="visible"/>
                                      </p:to>
                                    </p:set>
                                    <p:anim calcmode="lin" valueType="num">
                                      <p:cBhvr additive="base">
                                        <p:cTn id="33" dur="500" fill="hold"/>
                                        <p:tgtEl>
                                          <p:spTgt spid="33806"/>
                                        </p:tgtEl>
                                        <p:attrNameLst>
                                          <p:attrName>ppt_x</p:attrName>
                                        </p:attrNameLst>
                                      </p:cBhvr>
                                      <p:tavLst>
                                        <p:tav tm="0">
                                          <p:val>
                                            <p:strVal val="#ppt_x"/>
                                          </p:val>
                                        </p:tav>
                                        <p:tav tm="100000">
                                          <p:val>
                                            <p:strVal val="#ppt_x"/>
                                          </p:val>
                                        </p:tav>
                                      </p:tavLst>
                                    </p:anim>
                                    <p:anim calcmode="lin" valueType="num">
                                      <p:cBhvr additive="base">
                                        <p:cTn id="34" dur="500" fill="hold"/>
                                        <p:tgtEl>
                                          <p:spTgt spid="33806"/>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nodeType="clickEffect">
                                  <p:stCondLst>
                                    <p:cond delay="0"/>
                                  </p:stCondLst>
                                  <p:childTnLst>
                                    <p:set>
                                      <p:cBhvr>
                                        <p:cTn id="38" dur="1" fill="hold">
                                          <p:stCondLst>
                                            <p:cond delay="0"/>
                                          </p:stCondLst>
                                        </p:cTn>
                                        <p:tgtEl>
                                          <p:spTgt spid="33793"/>
                                        </p:tgtEl>
                                        <p:attrNameLst>
                                          <p:attrName>style.visibility</p:attrName>
                                        </p:attrNameLst>
                                      </p:cBhvr>
                                      <p:to>
                                        <p:strVal val="visible"/>
                                      </p:to>
                                    </p:set>
                                    <p:anim calcmode="lin" valueType="num">
                                      <p:cBhvr additive="base">
                                        <p:cTn id="39" dur="500" fill="hold"/>
                                        <p:tgtEl>
                                          <p:spTgt spid="33793"/>
                                        </p:tgtEl>
                                        <p:attrNameLst>
                                          <p:attrName>ppt_x</p:attrName>
                                        </p:attrNameLst>
                                      </p:cBhvr>
                                      <p:tavLst>
                                        <p:tav tm="0">
                                          <p:val>
                                            <p:strVal val="#ppt_x"/>
                                          </p:val>
                                        </p:tav>
                                        <p:tav tm="100000">
                                          <p:val>
                                            <p:strVal val="#ppt_x"/>
                                          </p:val>
                                        </p:tav>
                                      </p:tavLst>
                                    </p:anim>
                                    <p:anim calcmode="lin" valueType="num">
                                      <p:cBhvr additive="base">
                                        <p:cTn id="40" dur="500" fill="hold"/>
                                        <p:tgtEl>
                                          <p:spTgt spid="3379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3803"/>
                                        </p:tgtEl>
                                        <p:attrNameLst>
                                          <p:attrName>style.visibility</p:attrName>
                                        </p:attrNameLst>
                                      </p:cBhvr>
                                      <p:to>
                                        <p:strVal val="visible"/>
                                      </p:to>
                                    </p:set>
                                    <p:anim calcmode="lin" valueType="num">
                                      <p:cBhvr additive="base">
                                        <p:cTn id="43" dur="500" fill="hold"/>
                                        <p:tgtEl>
                                          <p:spTgt spid="33803"/>
                                        </p:tgtEl>
                                        <p:attrNameLst>
                                          <p:attrName>ppt_x</p:attrName>
                                        </p:attrNameLst>
                                      </p:cBhvr>
                                      <p:tavLst>
                                        <p:tav tm="0">
                                          <p:val>
                                            <p:strVal val="#ppt_x"/>
                                          </p:val>
                                        </p:tav>
                                        <p:tav tm="100000">
                                          <p:val>
                                            <p:strVal val="#ppt_x"/>
                                          </p:val>
                                        </p:tav>
                                      </p:tavLst>
                                    </p:anim>
                                    <p:anim calcmode="lin" valueType="num">
                                      <p:cBhvr additive="base">
                                        <p:cTn id="44" dur="500" fill="hold"/>
                                        <p:tgtEl>
                                          <p:spTgt spid="3380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03" grpId="0"/>
      <p:bldP spid="33804" grpId="0" animBg="1"/>
      <p:bldP spid="33805" grpId="0" animBg="1"/>
      <p:bldP spid="3380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文本框 31747"/>
          <p:cNvSpPr txBox="1">
            <a:spLocks noChangeArrowheads="1"/>
          </p:cNvSpPr>
          <p:nvPr/>
        </p:nvSpPr>
        <p:spPr bwMode="auto">
          <a:xfrm>
            <a:off x="152400" y="296863"/>
            <a:ext cx="1981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例题</a:t>
            </a:r>
            <a:r>
              <a:rPr lang="en-US" altLang="zh-CN" sz="2800"/>
              <a:t>1</a:t>
            </a:r>
            <a:r>
              <a:rPr lang="zh-CN" altLang="en-US" sz="2800"/>
              <a:t>：</a:t>
            </a:r>
          </a:p>
        </p:txBody>
      </p:sp>
      <p:sp>
        <p:nvSpPr>
          <p:cNvPr id="31747" name="文本框 31749"/>
          <p:cNvSpPr txBox="1">
            <a:spLocks noChangeArrowheads="1"/>
          </p:cNvSpPr>
          <p:nvPr/>
        </p:nvSpPr>
        <p:spPr bwMode="auto">
          <a:xfrm>
            <a:off x="152400" y="838200"/>
            <a:ext cx="8763000" cy="329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a:t>     </a:t>
            </a:r>
            <a:r>
              <a:rPr lang="zh-CN" altLang="en-US" sz="2800"/>
              <a:t>质点沿</a:t>
            </a:r>
            <a:r>
              <a:rPr lang="en-US" altLang="zh-CN" sz="2800"/>
              <a:t>x</a:t>
            </a:r>
            <a:r>
              <a:rPr lang="zh-CN" altLang="en-US" sz="2800"/>
              <a:t>轴正向做简谐振动，振幅                  ， </a:t>
            </a:r>
            <a:r>
              <a:rPr lang="en-US" altLang="zh-CN" sz="2800"/>
              <a:t>T=2s</a:t>
            </a:r>
            <a:r>
              <a:rPr lang="zh-CN" altLang="en-US" sz="2800"/>
              <a:t>。</a:t>
            </a:r>
            <a:r>
              <a:rPr lang="en-US" altLang="zh-CN" sz="2800"/>
              <a:t>t=0</a:t>
            </a:r>
            <a:r>
              <a:rPr lang="zh-CN" altLang="en-US" sz="2800"/>
              <a:t>时，质点相对平衡位置的位移                 ，此时质点向</a:t>
            </a:r>
            <a:r>
              <a:rPr lang="en-US" altLang="zh-CN" sz="2800"/>
              <a:t>x</a:t>
            </a:r>
            <a:r>
              <a:rPr lang="zh-CN" altLang="en-US" sz="2800"/>
              <a:t>正向运动。求</a:t>
            </a:r>
          </a:p>
          <a:p>
            <a:pPr eaLnBrk="1" hangingPunct="1">
              <a:spcBef>
                <a:spcPct val="50000"/>
              </a:spcBef>
            </a:pPr>
            <a:r>
              <a:rPr lang="zh-CN" altLang="en-US" sz="2800"/>
              <a:t>   （</a:t>
            </a:r>
            <a:r>
              <a:rPr lang="en-US" altLang="zh-CN" sz="2800"/>
              <a:t>1</a:t>
            </a:r>
            <a:r>
              <a:rPr lang="zh-CN" altLang="en-US" sz="2800"/>
              <a:t>）振动方程？</a:t>
            </a:r>
          </a:p>
          <a:p>
            <a:pPr eaLnBrk="1" hangingPunct="1">
              <a:spcBef>
                <a:spcPct val="50000"/>
              </a:spcBef>
            </a:pPr>
            <a:r>
              <a:rPr lang="zh-CN" altLang="en-US" sz="2800"/>
              <a:t>    （</a:t>
            </a:r>
            <a:r>
              <a:rPr lang="en-US" altLang="zh-CN" sz="2800"/>
              <a:t>2</a:t>
            </a:r>
            <a:r>
              <a:rPr lang="zh-CN" altLang="en-US" sz="2800"/>
              <a:t>）</a:t>
            </a:r>
            <a:r>
              <a:rPr lang="en-US" altLang="zh-CN" sz="2800"/>
              <a:t>t=T/4</a:t>
            </a:r>
            <a:r>
              <a:rPr lang="zh-CN" altLang="en-US" sz="2800"/>
              <a:t>时，</a:t>
            </a:r>
            <a:r>
              <a:rPr lang="en-US" altLang="zh-CN" sz="2800"/>
              <a:t>x</a:t>
            </a:r>
            <a:r>
              <a:rPr lang="zh-CN" altLang="en-US" sz="2800"/>
              <a:t>、</a:t>
            </a:r>
            <a:r>
              <a:rPr lang="en-US" altLang="zh-CN" sz="2800"/>
              <a:t>v</a:t>
            </a:r>
            <a:r>
              <a:rPr lang="zh-CN" altLang="en-US" sz="2800"/>
              <a:t>、</a:t>
            </a:r>
            <a:r>
              <a:rPr lang="en-US" altLang="zh-CN" sz="2800"/>
              <a:t>a</a:t>
            </a:r>
            <a:r>
              <a:rPr lang="zh-CN" altLang="en-US" sz="2800"/>
              <a:t>？</a:t>
            </a:r>
          </a:p>
          <a:p>
            <a:pPr eaLnBrk="1" hangingPunct="1">
              <a:spcBef>
                <a:spcPct val="50000"/>
              </a:spcBef>
            </a:pPr>
            <a:r>
              <a:rPr lang="zh-CN" altLang="en-US" sz="2800"/>
              <a:t>   （</a:t>
            </a:r>
            <a:r>
              <a:rPr lang="en-US" altLang="zh-CN" sz="2800"/>
              <a:t>3</a:t>
            </a:r>
            <a:r>
              <a:rPr lang="zh-CN" altLang="en-US" sz="2800"/>
              <a:t>）初始时刻开始，第一次过平衡位置的时刻？</a:t>
            </a:r>
          </a:p>
        </p:txBody>
      </p:sp>
      <p:sp>
        <p:nvSpPr>
          <p:cNvPr id="31748" name="文本框 31750"/>
          <p:cNvSpPr txBox="1">
            <a:spLocks noChangeArrowheads="1"/>
          </p:cNvSpPr>
          <p:nvPr/>
        </p:nvSpPr>
        <p:spPr bwMode="auto">
          <a:xfrm>
            <a:off x="152400" y="4267200"/>
            <a:ext cx="236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解：</a:t>
            </a:r>
            <a:r>
              <a:rPr lang="zh-CN" altLang="en-US" sz="2800">
                <a:sym typeface="Wingdings" pitchFamily="2" charset="2"/>
              </a:rPr>
              <a:t>（</a:t>
            </a:r>
            <a:r>
              <a:rPr lang="en-US" altLang="zh-CN" sz="2800">
                <a:sym typeface="Wingdings" pitchFamily="2" charset="2"/>
              </a:rPr>
              <a:t>1</a:t>
            </a:r>
            <a:r>
              <a:rPr lang="zh-CN" altLang="en-US" sz="2800">
                <a:sym typeface="Wingdings" pitchFamily="2" charset="2"/>
              </a:rPr>
              <a:t>）</a:t>
            </a:r>
            <a:endParaRPr lang="zh-CN" altLang="en-US" sz="2800"/>
          </a:p>
        </p:txBody>
      </p:sp>
      <p:graphicFrame>
        <p:nvGraphicFramePr>
          <p:cNvPr id="31749" name="对象 31751"/>
          <p:cNvGraphicFramePr>
            <a:graphicFrameLocks/>
          </p:cNvGraphicFramePr>
          <p:nvPr/>
        </p:nvGraphicFramePr>
        <p:xfrm>
          <a:off x="6477000" y="1295400"/>
          <a:ext cx="1608138" cy="517525"/>
        </p:xfrm>
        <a:graphic>
          <a:graphicData uri="http://schemas.openxmlformats.org/presentationml/2006/ole">
            <mc:AlternateContent xmlns:mc="http://schemas.openxmlformats.org/markup-compatibility/2006">
              <mc:Choice xmlns:v="urn:schemas-microsoft-com:vml" Requires="v">
                <p:oleObj spid="_x0000_s31927" r:id="rId3" imgW="693243" imgH="213376" progId="Equation.DSMT4">
                  <p:embed/>
                </p:oleObj>
              </mc:Choice>
              <mc:Fallback>
                <p:oleObj r:id="rId3" imgW="693243" imgH="213376" progId="Equation.DSMT4">
                  <p:embed/>
                  <p:pic>
                    <p:nvPicPr>
                      <p:cNvPr id="0" name="对象 3175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0" y="1295400"/>
                        <a:ext cx="160813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1750" name="矩形 31754"/>
          <p:cNvSpPr>
            <a:spLocks noChangeArrowheads="1"/>
          </p:cNvSpPr>
          <p:nvPr/>
        </p:nvSpPr>
        <p:spPr bwMode="auto">
          <a:xfrm>
            <a:off x="0" y="32766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31751" name="对象 31755"/>
          <p:cNvGraphicFramePr>
            <a:graphicFrameLocks/>
          </p:cNvGraphicFramePr>
          <p:nvPr/>
        </p:nvGraphicFramePr>
        <p:xfrm>
          <a:off x="3103563" y="4376738"/>
          <a:ext cx="3621087" cy="533400"/>
        </p:xfrm>
        <a:graphic>
          <a:graphicData uri="http://schemas.openxmlformats.org/presentationml/2006/ole">
            <mc:AlternateContent xmlns:mc="http://schemas.openxmlformats.org/markup-compatibility/2006">
              <mc:Choice xmlns:v="urn:schemas-microsoft-com:vml" Requires="v">
                <p:oleObj spid="_x0000_s31928" r:id="rId5" imgW="1458601" imgH="215619" progId="Equation.DSMT4">
                  <p:embed/>
                </p:oleObj>
              </mc:Choice>
              <mc:Fallback>
                <p:oleObj r:id="rId5" imgW="1458601" imgH="215619" progId="Equation.DSMT4">
                  <p:embed/>
                  <p:pic>
                    <p:nvPicPr>
                      <p:cNvPr id="0" name="对象 3175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3563" y="4376738"/>
                        <a:ext cx="36210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1752" name="矩形 31757"/>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31753" name="矩形 31761"/>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31754" name="对象 31765"/>
          <p:cNvGraphicFramePr>
            <a:graphicFrameLocks/>
          </p:cNvGraphicFramePr>
          <p:nvPr/>
        </p:nvGraphicFramePr>
        <p:xfrm>
          <a:off x="5867400" y="838200"/>
          <a:ext cx="1714500" cy="444500"/>
        </p:xfrm>
        <a:graphic>
          <a:graphicData uri="http://schemas.openxmlformats.org/presentationml/2006/ole">
            <mc:AlternateContent xmlns:mc="http://schemas.openxmlformats.org/markup-compatibility/2006">
              <mc:Choice xmlns:v="urn:schemas-microsoft-com:vml" Requires="v">
                <p:oleObj spid="_x0000_s31929" r:id="rId7" imgW="684611" imgH="177492" progId="Equation.DSMT4">
                  <p:embed/>
                </p:oleObj>
              </mc:Choice>
              <mc:Fallback>
                <p:oleObj r:id="rId7" imgW="684611" imgH="177492" progId="Equation.DSMT4">
                  <p:embed/>
                  <p:pic>
                    <p:nvPicPr>
                      <p:cNvPr id="0" name="对象 3176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67400" y="838200"/>
                        <a:ext cx="17145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1755" name="对象 31767"/>
          <p:cNvGraphicFramePr>
            <a:graphicFrameLocks/>
          </p:cNvGraphicFramePr>
          <p:nvPr/>
        </p:nvGraphicFramePr>
        <p:xfrm>
          <a:off x="996950" y="5054600"/>
          <a:ext cx="2413000" cy="508000"/>
        </p:xfrm>
        <a:graphic>
          <a:graphicData uri="http://schemas.openxmlformats.org/presentationml/2006/ole">
            <mc:AlternateContent xmlns:mc="http://schemas.openxmlformats.org/markup-compatibility/2006">
              <mc:Choice xmlns:v="urn:schemas-microsoft-com:vml" Requires="v">
                <p:oleObj spid="_x0000_s31930" r:id="rId9" imgW="964363" imgH="203024" progId="Equation.DSMT4">
                  <p:embed/>
                </p:oleObj>
              </mc:Choice>
              <mc:Fallback>
                <p:oleObj r:id="rId9" imgW="964363" imgH="203024" progId="Equation.DSMT4">
                  <p:embed/>
                  <p:pic>
                    <p:nvPicPr>
                      <p:cNvPr id="0" name="对象 3176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6950" y="5054600"/>
                        <a:ext cx="2413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1756" name="对象 31768"/>
          <p:cNvGraphicFramePr>
            <a:graphicFrameLocks/>
          </p:cNvGraphicFramePr>
          <p:nvPr/>
        </p:nvGraphicFramePr>
        <p:xfrm>
          <a:off x="5334000" y="5029200"/>
          <a:ext cx="2438400" cy="704850"/>
        </p:xfrm>
        <a:graphic>
          <a:graphicData uri="http://schemas.openxmlformats.org/presentationml/2006/ole">
            <mc:AlternateContent xmlns:mc="http://schemas.openxmlformats.org/markup-compatibility/2006">
              <mc:Choice xmlns:v="urn:schemas-microsoft-com:vml" Requires="v">
                <p:oleObj spid="_x0000_s31931" r:id="rId11" imgW="1053186" imgH="304536" progId="Equation.DSMT4">
                  <p:embed/>
                </p:oleObj>
              </mc:Choice>
              <mc:Fallback>
                <p:oleObj r:id="rId11" imgW="1053186" imgH="304536" progId="Equation.DSMT4">
                  <p:embed/>
                  <p:pic>
                    <p:nvPicPr>
                      <p:cNvPr id="0" name="对象 31768"/>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34000" y="5029200"/>
                        <a:ext cx="24384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1757" name="对象 31769"/>
          <p:cNvGraphicFramePr>
            <a:graphicFrameLocks/>
          </p:cNvGraphicFramePr>
          <p:nvPr/>
        </p:nvGraphicFramePr>
        <p:xfrm>
          <a:off x="1143000" y="5715000"/>
          <a:ext cx="906463" cy="517525"/>
        </p:xfrm>
        <a:graphic>
          <a:graphicData uri="http://schemas.openxmlformats.org/presentationml/2006/ole">
            <mc:AlternateContent xmlns:mc="http://schemas.openxmlformats.org/markup-compatibility/2006">
              <mc:Choice xmlns:v="urn:schemas-microsoft-com:vml" Requires="v">
                <p:oleObj spid="_x0000_s31932" r:id="rId13" imgW="355292" imgH="203024" progId="Equation.DSMT4">
                  <p:embed/>
                </p:oleObj>
              </mc:Choice>
              <mc:Fallback>
                <p:oleObj r:id="rId13" imgW="355292" imgH="203024" progId="Equation.DSMT4">
                  <p:embed/>
                  <p:pic>
                    <p:nvPicPr>
                      <p:cNvPr id="0" name="对象 31769"/>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43000" y="5715000"/>
                        <a:ext cx="906463"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1758" name="矩形 31770"/>
          <p:cNvSpPr>
            <a:spLocks noChangeArrowheads="1"/>
          </p:cNvSpPr>
          <p:nvPr/>
        </p:nvSpPr>
        <p:spPr bwMode="auto">
          <a:xfrm>
            <a:off x="4038600" y="5105400"/>
            <a:ext cx="9858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1" hangingPunct="1"/>
            <a:r>
              <a:rPr lang="en-US" altLang="zh-CN"/>
              <a:t>T=2s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10243"/>
          <p:cNvSpPr>
            <a:spLocks noChangeArrowheads="1"/>
          </p:cNvSpPr>
          <p:nvPr/>
        </p:nvSpPr>
        <p:spPr bwMode="auto">
          <a:xfrm>
            <a:off x="228600" y="304800"/>
            <a:ext cx="33988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eaLnBrk="1" hangingPunct="1">
              <a:tabLst>
                <a:tab pos="266700" algn="l"/>
              </a:tabLst>
            </a:pPr>
            <a:r>
              <a:rPr lang="zh-CN" altLang="en-US" b="1">
                <a:solidFill>
                  <a:srgbClr val="0000CC"/>
                </a:solidFill>
                <a:latin typeface="Comic Sans MS" pitchFamily="66" charset="0"/>
              </a:rPr>
              <a:t>二、机械振动的成因</a:t>
            </a:r>
          </a:p>
        </p:txBody>
      </p:sp>
      <p:sp>
        <p:nvSpPr>
          <p:cNvPr id="5123" name="文本框 10244"/>
          <p:cNvSpPr txBox="1">
            <a:spLocks noChangeArrowheads="1"/>
          </p:cNvSpPr>
          <p:nvPr/>
        </p:nvSpPr>
        <p:spPr bwMode="auto">
          <a:xfrm>
            <a:off x="381000" y="990600"/>
            <a:ext cx="2209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b="1">
                <a:solidFill>
                  <a:srgbClr val="FF3300"/>
                </a:solidFill>
              </a:rPr>
              <a:t>实例：</a:t>
            </a:r>
          </a:p>
        </p:txBody>
      </p:sp>
      <p:pic>
        <p:nvPicPr>
          <p:cNvPr id="5124" name="图片 102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2133600"/>
            <a:ext cx="1371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5" name="矩形 10246"/>
          <p:cNvSpPr>
            <a:spLocks noChangeArrowheads="1"/>
          </p:cNvSpPr>
          <p:nvPr/>
        </p:nvSpPr>
        <p:spPr bwMode="auto">
          <a:xfrm>
            <a:off x="838200" y="1828800"/>
            <a:ext cx="76200" cy="838200"/>
          </a:xfrm>
          <a:prstGeom prst="rect">
            <a:avLst/>
          </a:prstGeom>
          <a:solidFill>
            <a:schemeClr val="accent1"/>
          </a:solidFill>
          <a:ln w="9525">
            <a:solidFill>
              <a:schemeClr val="tx1"/>
            </a:solidFill>
            <a:miter lim="800000"/>
            <a:headEnd/>
            <a:tailEnd/>
          </a:ln>
        </p:spPr>
        <p:txBody>
          <a:bodyPr/>
          <a:lstStyle/>
          <a:p>
            <a:pPr eaLnBrk="1" hangingPunct="1"/>
            <a:endParaRPr lang="zh-CN" altLang="en-US"/>
          </a:p>
        </p:txBody>
      </p:sp>
      <p:sp>
        <p:nvSpPr>
          <p:cNvPr id="5126" name="直接连接符 10247"/>
          <p:cNvSpPr>
            <a:spLocks noChangeShapeType="1"/>
          </p:cNvSpPr>
          <p:nvPr/>
        </p:nvSpPr>
        <p:spPr bwMode="auto">
          <a:xfrm flipH="1">
            <a:off x="914400" y="2514600"/>
            <a:ext cx="22098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7" name="矩形 10248"/>
          <p:cNvSpPr>
            <a:spLocks noChangeArrowheads="1"/>
          </p:cNvSpPr>
          <p:nvPr/>
        </p:nvSpPr>
        <p:spPr bwMode="auto">
          <a:xfrm>
            <a:off x="2286000" y="2133600"/>
            <a:ext cx="304800" cy="381000"/>
          </a:xfrm>
          <a:prstGeom prst="rect">
            <a:avLst/>
          </a:prstGeom>
          <a:solidFill>
            <a:srgbClr val="FF9900"/>
          </a:solidFill>
          <a:ln w="9525">
            <a:solidFill>
              <a:schemeClr val="tx1"/>
            </a:solidFill>
            <a:miter lim="800000"/>
            <a:headEnd/>
            <a:tailEnd/>
          </a:ln>
        </p:spPr>
        <p:txBody>
          <a:bodyPr/>
          <a:lstStyle/>
          <a:p>
            <a:pPr eaLnBrk="1" hangingPunct="1"/>
            <a:endParaRPr lang="zh-CN" altLang="en-US"/>
          </a:p>
        </p:txBody>
      </p:sp>
      <p:cxnSp>
        <p:nvCxnSpPr>
          <p:cNvPr id="5128" name="直接箭头连接符 10249"/>
          <p:cNvCxnSpPr>
            <a:cxnSpLocks noChangeShapeType="1"/>
          </p:cNvCxnSpPr>
          <p:nvPr/>
        </p:nvCxnSpPr>
        <p:spPr bwMode="auto">
          <a:xfrm>
            <a:off x="1905000" y="1905000"/>
            <a:ext cx="990600" cy="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5129" name="直接连接符 10250"/>
          <p:cNvSpPr>
            <a:spLocks noChangeShapeType="1"/>
          </p:cNvSpPr>
          <p:nvPr/>
        </p:nvSpPr>
        <p:spPr bwMode="auto">
          <a:xfrm>
            <a:off x="2438400" y="1600200"/>
            <a:ext cx="0" cy="9144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0" name="文本框 10251"/>
          <p:cNvSpPr txBox="1">
            <a:spLocks noChangeArrowheads="1"/>
          </p:cNvSpPr>
          <p:nvPr/>
        </p:nvSpPr>
        <p:spPr bwMode="auto">
          <a:xfrm>
            <a:off x="2286000" y="236220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400"/>
              <a:t>o</a:t>
            </a:r>
          </a:p>
        </p:txBody>
      </p:sp>
      <p:graphicFrame>
        <p:nvGraphicFramePr>
          <p:cNvPr id="5131" name="对象 10252"/>
          <p:cNvGraphicFramePr>
            <a:graphicFrameLocks/>
          </p:cNvGraphicFramePr>
          <p:nvPr/>
        </p:nvGraphicFramePr>
        <p:xfrm>
          <a:off x="2057400" y="2667000"/>
          <a:ext cx="1047750" cy="465138"/>
        </p:xfrm>
        <a:graphic>
          <a:graphicData uri="http://schemas.openxmlformats.org/presentationml/2006/ole">
            <mc:AlternateContent xmlns:mc="http://schemas.openxmlformats.org/markup-compatibility/2006">
              <mc:Choice xmlns:v="urn:schemas-microsoft-com:vml" Requires="v">
                <p:oleObj spid="_x0000_s5478" r:id="rId5" imgW="571004" imgH="253780" progId="Equation.DSMT4">
                  <p:embed/>
                </p:oleObj>
              </mc:Choice>
              <mc:Fallback>
                <p:oleObj r:id="rId5" imgW="571004" imgH="253780" progId="Equation.DSMT4">
                  <p:embed/>
                  <p:pic>
                    <p:nvPicPr>
                      <p:cNvPr id="0" name="对象 1025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7400" y="2667000"/>
                        <a:ext cx="104775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132" name="矩形 10253"/>
          <p:cNvSpPr>
            <a:spLocks noChangeArrowheads="1"/>
          </p:cNvSpPr>
          <p:nvPr/>
        </p:nvSpPr>
        <p:spPr bwMode="auto">
          <a:xfrm>
            <a:off x="2743200" y="2133600"/>
            <a:ext cx="304800" cy="381000"/>
          </a:xfrm>
          <a:prstGeom prst="rect">
            <a:avLst/>
          </a:prstGeom>
          <a:solidFill>
            <a:srgbClr val="FF9900"/>
          </a:solidFill>
          <a:ln w="9525">
            <a:solidFill>
              <a:schemeClr val="tx1"/>
            </a:solidFill>
            <a:prstDash val="dash"/>
            <a:miter lim="800000"/>
            <a:headEnd/>
            <a:tailEnd/>
          </a:ln>
        </p:spPr>
        <p:txBody>
          <a:bodyPr/>
          <a:lstStyle/>
          <a:p>
            <a:pPr eaLnBrk="1" hangingPunct="1"/>
            <a:endParaRPr lang="zh-CN" altLang="en-US"/>
          </a:p>
        </p:txBody>
      </p:sp>
      <p:sp>
        <p:nvSpPr>
          <p:cNvPr id="5133" name="直接连接符 10254"/>
          <p:cNvSpPr>
            <a:spLocks noChangeShapeType="1"/>
          </p:cNvSpPr>
          <p:nvPr/>
        </p:nvSpPr>
        <p:spPr bwMode="auto">
          <a:xfrm flipH="1">
            <a:off x="2590800" y="2362200"/>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5134" name="对象 10255"/>
          <p:cNvGraphicFramePr>
            <a:graphicFrameLocks/>
          </p:cNvGraphicFramePr>
          <p:nvPr/>
        </p:nvGraphicFramePr>
        <p:xfrm>
          <a:off x="2667000" y="1981200"/>
          <a:ext cx="298450" cy="387350"/>
        </p:xfrm>
        <a:graphic>
          <a:graphicData uri="http://schemas.openxmlformats.org/presentationml/2006/ole">
            <mc:AlternateContent xmlns:mc="http://schemas.openxmlformats.org/markup-compatibility/2006">
              <mc:Choice xmlns:v="urn:schemas-microsoft-com:vml" Requires="v">
                <p:oleObj spid="_x0000_s5479" r:id="rId7" imgW="126725" imgH="164742" progId="Equation.DSMT4">
                  <p:embed/>
                </p:oleObj>
              </mc:Choice>
              <mc:Fallback>
                <p:oleObj r:id="rId7" imgW="126725" imgH="164742" progId="Equation.DSMT4">
                  <p:embed/>
                  <p:pic>
                    <p:nvPicPr>
                      <p:cNvPr id="0" name="对象 1025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67000" y="1981200"/>
                        <a:ext cx="2984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5135" name="图片 1025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62400" y="838200"/>
            <a:ext cx="304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6" name="椭圆 10257"/>
          <p:cNvSpPr>
            <a:spLocks noChangeArrowheads="1"/>
          </p:cNvSpPr>
          <p:nvPr/>
        </p:nvSpPr>
        <p:spPr bwMode="auto">
          <a:xfrm>
            <a:off x="3886200" y="2209800"/>
            <a:ext cx="457200" cy="457200"/>
          </a:xfrm>
          <a:prstGeom prst="ellipse">
            <a:avLst/>
          </a:prstGeom>
          <a:solidFill>
            <a:srgbClr val="FF6600"/>
          </a:solidFill>
          <a:ln w="9525">
            <a:solidFill>
              <a:srgbClr val="FF6600"/>
            </a:solidFill>
            <a:round/>
            <a:headEnd/>
            <a:tailEnd/>
          </a:ln>
        </p:spPr>
        <p:txBody>
          <a:bodyPr/>
          <a:lstStyle/>
          <a:p>
            <a:pPr eaLnBrk="1" hangingPunct="1"/>
            <a:endParaRPr lang="zh-CN" altLang="en-US"/>
          </a:p>
        </p:txBody>
      </p:sp>
      <p:sp>
        <p:nvSpPr>
          <p:cNvPr id="5137" name="矩形 10258"/>
          <p:cNvSpPr>
            <a:spLocks noChangeArrowheads="1"/>
          </p:cNvSpPr>
          <p:nvPr/>
        </p:nvSpPr>
        <p:spPr bwMode="auto">
          <a:xfrm>
            <a:off x="3657600" y="762000"/>
            <a:ext cx="990600" cy="76200"/>
          </a:xfrm>
          <a:prstGeom prst="rect">
            <a:avLst/>
          </a:prstGeom>
          <a:solidFill>
            <a:schemeClr val="accent1"/>
          </a:solidFill>
          <a:ln w="9525">
            <a:solidFill>
              <a:schemeClr val="tx1"/>
            </a:solidFill>
            <a:miter lim="800000"/>
            <a:headEnd/>
            <a:tailEnd/>
          </a:ln>
        </p:spPr>
        <p:txBody>
          <a:bodyPr/>
          <a:lstStyle/>
          <a:p>
            <a:pPr eaLnBrk="1" hangingPunct="1"/>
            <a:endParaRPr lang="zh-CN" altLang="en-US"/>
          </a:p>
        </p:txBody>
      </p:sp>
      <p:cxnSp>
        <p:nvCxnSpPr>
          <p:cNvPr id="5138" name="直接箭头连接符 10259"/>
          <p:cNvCxnSpPr>
            <a:cxnSpLocks noChangeShapeType="1"/>
          </p:cNvCxnSpPr>
          <p:nvPr/>
        </p:nvCxnSpPr>
        <p:spPr bwMode="auto">
          <a:xfrm>
            <a:off x="3810000" y="1981200"/>
            <a:ext cx="0" cy="99060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graphicFrame>
        <p:nvGraphicFramePr>
          <p:cNvPr id="5139" name="对象 10260"/>
          <p:cNvGraphicFramePr>
            <a:graphicFrameLocks/>
          </p:cNvGraphicFramePr>
          <p:nvPr/>
        </p:nvGraphicFramePr>
        <p:xfrm>
          <a:off x="4343400" y="2209800"/>
          <a:ext cx="1047750" cy="465138"/>
        </p:xfrm>
        <a:graphic>
          <a:graphicData uri="http://schemas.openxmlformats.org/presentationml/2006/ole">
            <mc:AlternateContent xmlns:mc="http://schemas.openxmlformats.org/markup-compatibility/2006">
              <mc:Choice xmlns:v="urn:schemas-microsoft-com:vml" Requires="v">
                <p:oleObj spid="_x0000_s5480" r:id="rId10" imgW="571004" imgH="253780" progId="Equation.DSMT4">
                  <p:embed/>
                </p:oleObj>
              </mc:Choice>
              <mc:Fallback>
                <p:oleObj r:id="rId10" imgW="571004" imgH="253780" progId="Equation.DSMT4">
                  <p:embed/>
                  <p:pic>
                    <p:nvPicPr>
                      <p:cNvPr id="0" name="对象 1026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3400" y="2209800"/>
                        <a:ext cx="104775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140" name="直接连接符 10261"/>
          <p:cNvSpPr>
            <a:spLocks noChangeShapeType="1"/>
          </p:cNvSpPr>
          <p:nvPr/>
        </p:nvSpPr>
        <p:spPr bwMode="auto">
          <a:xfrm>
            <a:off x="3505200" y="2438400"/>
            <a:ext cx="8382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5141" name="对象 10262"/>
          <p:cNvGraphicFramePr>
            <a:graphicFrameLocks/>
          </p:cNvGraphicFramePr>
          <p:nvPr/>
        </p:nvGraphicFramePr>
        <p:xfrm>
          <a:off x="3505200" y="2133600"/>
          <a:ext cx="271463" cy="317500"/>
        </p:xfrm>
        <a:graphic>
          <a:graphicData uri="http://schemas.openxmlformats.org/presentationml/2006/ole">
            <mc:AlternateContent xmlns:mc="http://schemas.openxmlformats.org/markup-compatibility/2006">
              <mc:Choice xmlns:v="urn:schemas-microsoft-com:vml" Requires="v">
                <p:oleObj spid="_x0000_s5481" r:id="rId11" imgW="152136" imgH="177492" progId="Equation.DSMT4">
                  <p:embed/>
                </p:oleObj>
              </mc:Choice>
              <mc:Fallback>
                <p:oleObj r:id="rId11" imgW="152136" imgH="177492" progId="Equation.DSMT4">
                  <p:embed/>
                  <p:pic>
                    <p:nvPicPr>
                      <p:cNvPr id="0" name="对象 1026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05200" y="2133600"/>
                        <a:ext cx="2714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142" name="椭圆 10263"/>
          <p:cNvSpPr>
            <a:spLocks noChangeArrowheads="1"/>
          </p:cNvSpPr>
          <p:nvPr/>
        </p:nvSpPr>
        <p:spPr bwMode="auto">
          <a:xfrm>
            <a:off x="3886200" y="2743200"/>
            <a:ext cx="457200" cy="457200"/>
          </a:xfrm>
          <a:prstGeom prst="ellipse">
            <a:avLst/>
          </a:prstGeom>
          <a:solidFill>
            <a:srgbClr val="FF6600"/>
          </a:solidFill>
          <a:ln w="9525">
            <a:solidFill>
              <a:srgbClr val="000000"/>
            </a:solidFill>
            <a:prstDash val="dash"/>
            <a:round/>
            <a:headEnd/>
            <a:tailEnd/>
          </a:ln>
        </p:spPr>
        <p:txBody>
          <a:bodyPr/>
          <a:lstStyle/>
          <a:p>
            <a:pPr eaLnBrk="1" hangingPunct="1"/>
            <a:endParaRPr lang="zh-CN" altLang="en-US"/>
          </a:p>
        </p:txBody>
      </p:sp>
      <p:sp>
        <p:nvSpPr>
          <p:cNvPr id="5143" name="直接连接符 10264"/>
          <p:cNvSpPr>
            <a:spLocks noChangeShapeType="1"/>
          </p:cNvSpPr>
          <p:nvPr/>
        </p:nvSpPr>
        <p:spPr bwMode="auto">
          <a:xfrm flipV="1">
            <a:off x="4114800" y="2514600"/>
            <a:ext cx="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5144" name="对象 10265"/>
          <p:cNvGraphicFramePr>
            <a:graphicFrameLocks/>
          </p:cNvGraphicFramePr>
          <p:nvPr/>
        </p:nvGraphicFramePr>
        <p:xfrm>
          <a:off x="4114800" y="2590800"/>
          <a:ext cx="298450" cy="387350"/>
        </p:xfrm>
        <a:graphic>
          <a:graphicData uri="http://schemas.openxmlformats.org/presentationml/2006/ole">
            <mc:AlternateContent xmlns:mc="http://schemas.openxmlformats.org/markup-compatibility/2006">
              <mc:Choice xmlns:v="urn:schemas-microsoft-com:vml" Requires="v">
                <p:oleObj spid="_x0000_s5482" r:id="rId13" imgW="126725" imgH="164742" progId="Equation.DSMT4">
                  <p:embed/>
                </p:oleObj>
              </mc:Choice>
              <mc:Fallback>
                <p:oleObj r:id="rId13" imgW="126725" imgH="164742" progId="Equation.DSMT4">
                  <p:embed/>
                  <p:pic>
                    <p:nvPicPr>
                      <p:cNvPr id="0" name="对象 1026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14800" y="2590800"/>
                        <a:ext cx="2984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5145" name="图片 1026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62600" y="2209800"/>
            <a:ext cx="1409700" cy="295275"/>
          </a:xfrm>
          <a:prstGeom prst="rect">
            <a:avLst/>
          </a:prstGeom>
          <a:noFill/>
          <a:ln w="9525">
            <a:solidFill>
              <a:schemeClr val="bg1"/>
            </a:solidFill>
            <a:prstDash val="dash"/>
            <a:miter lim="800000"/>
            <a:headEnd/>
            <a:tailEnd/>
          </a:ln>
          <a:extLst>
            <a:ext uri="{909E8E84-426E-40DD-AFC4-6F175D3DCCD1}">
              <a14:hiddenFill xmlns:a14="http://schemas.microsoft.com/office/drawing/2010/main">
                <a:solidFill>
                  <a:srgbClr val="FFFFFF"/>
                </a:solidFill>
              </a14:hiddenFill>
            </a:ext>
          </a:extLst>
        </p:spPr>
      </p:pic>
      <p:sp>
        <p:nvSpPr>
          <p:cNvPr id="5146" name="直接连接符 10267"/>
          <p:cNvSpPr>
            <a:spLocks noChangeShapeType="1"/>
          </p:cNvSpPr>
          <p:nvPr/>
        </p:nvSpPr>
        <p:spPr bwMode="auto">
          <a:xfrm>
            <a:off x="6172200" y="838200"/>
            <a:ext cx="685800" cy="137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7" name="直接连接符 10268"/>
          <p:cNvSpPr>
            <a:spLocks noChangeShapeType="1"/>
          </p:cNvSpPr>
          <p:nvPr/>
        </p:nvSpPr>
        <p:spPr bwMode="auto">
          <a:xfrm flipH="1">
            <a:off x="5562600" y="838200"/>
            <a:ext cx="609600" cy="13716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8" name="椭圆 10269"/>
          <p:cNvSpPr>
            <a:spLocks noChangeArrowheads="1"/>
          </p:cNvSpPr>
          <p:nvPr/>
        </p:nvSpPr>
        <p:spPr bwMode="auto">
          <a:xfrm>
            <a:off x="6781800" y="2133600"/>
            <a:ext cx="152400" cy="152400"/>
          </a:xfrm>
          <a:prstGeom prst="ellipse">
            <a:avLst/>
          </a:prstGeom>
          <a:solidFill>
            <a:srgbClr val="FFCC00"/>
          </a:solidFill>
          <a:ln w="9525">
            <a:solidFill>
              <a:schemeClr val="tx1"/>
            </a:solidFill>
            <a:round/>
            <a:headEnd/>
            <a:tailEnd/>
          </a:ln>
        </p:spPr>
        <p:txBody>
          <a:bodyPr/>
          <a:lstStyle/>
          <a:p>
            <a:pPr eaLnBrk="1" hangingPunct="1"/>
            <a:endParaRPr lang="zh-CN" altLang="en-US"/>
          </a:p>
        </p:txBody>
      </p:sp>
      <p:pic>
        <p:nvPicPr>
          <p:cNvPr id="5149" name="图片 1027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638800" y="2428875"/>
            <a:ext cx="1104900"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50" name="直接连接符 10271"/>
          <p:cNvSpPr>
            <a:spLocks noChangeShapeType="1"/>
          </p:cNvSpPr>
          <p:nvPr/>
        </p:nvSpPr>
        <p:spPr bwMode="auto">
          <a:xfrm>
            <a:off x="6172200" y="838200"/>
            <a:ext cx="0" cy="19812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51" name="直接连接符 10272"/>
          <p:cNvSpPr>
            <a:spLocks noChangeShapeType="1"/>
          </p:cNvSpPr>
          <p:nvPr/>
        </p:nvSpPr>
        <p:spPr bwMode="auto">
          <a:xfrm>
            <a:off x="6629400" y="2438400"/>
            <a:ext cx="76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52" name="直接连接符 10273"/>
          <p:cNvSpPr>
            <a:spLocks noChangeShapeType="1"/>
          </p:cNvSpPr>
          <p:nvPr/>
        </p:nvSpPr>
        <p:spPr bwMode="auto">
          <a:xfrm flipH="1">
            <a:off x="5638800" y="2438400"/>
            <a:ext cx="76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53" name="矩形 10274"/>
          <p:cNvSpPr>
            <a:spLocks noChangeArrowheads="1"/>
          </p:cNvSpPr>
          <p:nvPr/>
        </p:nvSpPr>
        <p:spPr bwMode="auto">
          <a:xfrm>
            <a:off x="5715000" y="762000"/>
            <a:ext cx="914400" cy="76200"/>
          </a:xfrm>
          <a:prstGeom prst="rect">
            <a:avLst/>
          </a:prstGeom>
          <a:solidFill>
            <a:schemeClr val="accent1"/>
          </a:solidFill>
          <a:ln w="9525">
            <a:solidFill>
              <a:schemeClr val="tx1"/>
            </a:solidFill>
            <a:miter lim="800000"/>
            <a:headEnd/>
            <a:tailEnd/>
          </a:ln>
        </p:spPr>
        <p:txBody>
          <a:bodyPr/>
          <a:lstStyle/>
          <a:p>
            <a:pPr eaLnBrk="1" hangingPunct="1"/>
            <a:endParaRPr lang="zh-CN" altLang="en-US"/>
          </a:p>
        </p:txBody>
      </p:sp>
      <p:graphicFrame>
        <p:nvGraphicFramePr>
          <p:cNvPr id="5154" name="对象 10275"/>
          <p:cNvGraphicFramePr>
            <a:graphicFrameLocks/>
          </p:cNvGraphicFramePr>
          <p:nvPr/>
        </p:nvGraphicFramePr>
        <p:xfrm>
          <a:off x="5715000" y="2590800"/>
          <a:ext cx="1047750" cy="465138"/>
        </p:xfrm>
        <a:graphic>
          <a:graphicData uri="http://schemas.openxmlformats.org/presentationml/2006/ole">
            <mc:AlternateContent xmlns:mc="http://schemas.openxmlformats.org/markup-compatibility/2006">
              <mc:Choice xmlns:v="urn:schemas-microsoft-com:vml" Requires="v">
                <p:oleObj spid="_x0000_s5483" r:id="rId16" imgW="571004" imgH="253780" progId="Equation.DSMT4">
                  <p:embed/>
                </p:oleObj>
              </mc:Choice>
              <mc:Fallback>
                <p:oleObj r:id="rId16" imgW="571004" imgH="253780" progId="Equation.DSMT4">
                  <p:embed/>
                  <p:pic>
                    <p:nvPicPr>
                      <p:cNvPr id="0" name="对象 1027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5000" y="2590800"/>
                        <a:ext cx="104775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155" name="对象 10276"/>
          <p:cNvGraphicFramePr>
            <a:graphicFrameLocks/>
          </p:cNvGraphicFramePr>
          <p:nvPr/>
        </p:nvGraphicFramePr>
        <p:xfrm>
          <a:off x="5943600" y="2057400"/>
          <a:ext cx="271463" cy="317500"/>
        </p:xfrm>
        <a:graphic>
          <a:graphicData uri="http://schemas.openxmlformats.org/presentationml/2006/ole">
            <mc:AlternateContent xmlns:mc="http://schemas.openxmlformats.org/markup-compatibility/2006">
              <mc:Choice xmlns:v="urn:schemas-microsoft-com:vml" Requires="v">
                <p:oleObj spid="_x0000_s5484" r:id="rId17" imgW="152136" imgH="177492" progId="Equation.DSMT4">
                  <p:embed/>
                </p:oleObj>
              </mc:Choice>
              <mc:Fallback>
                <p:oleObj r:id="rId17" imgW="152136" imgH="177492" progId="Equation.DSMT4">
                  <p:embed/>
                  <p:pic>
                    <p:nvPicPr>
                      <p:cNvPr id="0" name="对象 10276"/>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43600" y="2057400"/>
                        <a:ext cx="2714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156" name="直接连接符 10277"/>
          <p:cNvSpPr>
            <a:spLocks noChangeShapeType="1"/>
          </p:cNvSpPr>
          <p:nvPr/>
        </p:nvSpPr>
        <p:spPr bwMode="auto">
          <a:xfrm>
            <a:off x="6858000" y="2209800"/>
            <a:ext cx="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57" name="直接连接符 10278"/>
          <p:cNvSpPr>
            <a:spLocks noChangeShapeType="1"/>
          </p:cNvSpPr>
          <p:nvPr/>
        </p:nvSpPr>
        <p:spPr bwMode="auto">
          <a:xfrm flipH="1" flipV="1">
            <a:off x="6705600" y="1905000"/>
            <a:ext cx="1524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58" name="直接连接符 10279"/>
          <p:cNvSpPr>
            <a:spLocks noChangeShapeType="1"/>
          </p:cNvSpPr>
          <p:nvPr/>
        </p:nvSpPr>
        <p:spPr bwMode="auto">
          <a:xfrm flipH="1">
            <a:off x="6553200" y="2209800"/>
            <a:ext cx="304800" cy="152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4134" name="单摆振动.avi">
            <a:hlinkClick r:id="" action="ppaction://media"/>
          </p:cNvPr>
          <p:cNvPicPr>
            <a:picLocks noRot="1" noChangeAspect="1" noChangeArrowheads="1"/>
          </p:cNvPicPr>
          <p:nvPr>
            <a:videoFile r:link="rId2"/>
          </p:nvPr>
        </p:nvPicPr>
        <p:blipFill>
          <a:blip r:embed="rId18">
            <a:extLst>
              <a:ext uri="{28A0092B-C50C-407E-A947-70E740481C1C}">
                <a14:useLocalDpi xmlns:a14="http://schemas.microsoft.com/office/drawing/2010/main" val="0"/>
              </a:ext>
            </a:extLst>
          </a:blip>
          <a:srcRect/>
          <a:stretch>
            <a:fillRect/>
          </a:stretch>
        </p:blipFill>
        <p:spPr bwMode="auto">
          <a:xfrm>
            <a:off x="7391400" y="381000"/>
            <a:ext cx="1616075"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60" name="组合 10281"/>
          <p:cNvGrpSpPr>
            <a:grpSpLocks/>
          </p:cNvGrpSpPr>
          <p:nvPr/>
        </p:nvGrpSpPr>
        <p:grpSpPr bwMode="auto">
          <a:xfrm>
            <a:off x="304800" y="3143250"/>
            <a:ext cx="8135938" cy="2425700"/>
            <a:chOff x="158" y="211"/>
            <a:chExt cx="5125" cy="1528"/>
          </a:xfrm>
        </p:grpSpPr>
        <p:sp>
          <p:nvSpPr>
            <p:cNvPr id="5168" name="矩形 10282"/>
            <p:cNvSpPr>
              <a:spLocks noChangeArrowheads="1"/>
            </p:cNvSpPr>
            <p:nvPr/>
          </p:nvSpPr>
          <p:spPr bwMode="auto">
            <a:xfrm>
              <a:off x="158" y="211"/>
              <a:ext cx="5125" cy="1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indent="1588" eaLnBrk="1" hangingPunct="1">
                <a:lnSpc>
                  <a:spcPct val="130000"/>
                </a:lnSpc>
              </a:pPr>
              <a:r>
                <a:rPr lang="en-US" altLang="zh-CN">
                  <a:latin typeface="Comic Sans MS" pitchFamily="66" charset="0"/>
                </a:rPr>
                <a:t>       </a:t>
              </a:r>
              <a:r>
                <a:rPr lang="zh-CN" altLang="en-US">
                  <a:latin typeface="Comic Sans MS" pitchFamily="66" charset="0"/>
                </a:rPr>
                <a:t>物体在振动时有一个特殊的位置（合外力等于</a:t>
              </a:r>
              <a:r>
                <a:rPr lang="en-US" altLang="zh-CN">
                  <a:latin typeface="Comic Sans MS" pitchFamily="66" charset="0"/>
                </a:rPr>
                <a:t>0</a:t>
              </a:r>
              <a:r>
                <a:rPr lang="zh-CN" altLang="en-US">
                  <a:latin typeface="Comic Sans MS" pitchFamily="66" charset="0"/>
                </a:rPr>
                <a:t>），将物体偏离该位置释放后则在其附近做来回振动。我们把该位置称做</a:t>
              </a:r>
              <a:r>
                <a:rPr lang="zh-CN" altLang="en-US" b="1">
                  <a:solidFill>
                    <a:srgbClr val="FF3300"/>
                  </a:solidFill>
                  <a:latin typeface="Comic Sans MS" pitchFamily="66" charset="0"/>
                </a:rPr>
                <a:t>平衡位置</a:t>
              </a:r>
              <a:r>
                <a:rPr lang="en-US" altLang="zh-CN">
                  <a:latin typeface="Comic Sans MS" pitchFamily="66" charset="0"/>
                </a:rPr>
                <a:t>(O</a:t>
              </a:r>
              <a:r>
                <a:rPr lang="zh-CN" altLang="en-US">
                  <a:latin typeface="Comic Sans MS" pitchFamily="66" charset="0"/>
                </a:rPr>
                <a:t>             </a:t>
              </a:r>
              <a:r>
                <a:rPr lang="en-US" altLang="zh-CN">
                  <a:latin typeface="Comic Sans MS" pitchFamily="66" charset="0"/>
                </a:rPr>
                <a:t>)</a:t>
              </a:r>
            </a:p>
          </p:txBody>
        </p:sp>
        <p:graphicFrame>
          <p:nvGraphicFramePr>
            <p:cNvPr id="5169" name="对象 10283"/>
            <p:cNvGraphicFramePr>
              <a:graphicFrameLocks/>
            </p:cNvGraphicFramePr>
            <p:nvPr/>
          </p:nvGraphicFramePr>
          <p:xfrm>
            <a:off x="695" y="1379"/>
            <a:ext cx="771" cy="360"/>
          </p:xfrm>
          <a:graphic>
            <a:graphicData uri="http://schemas.openxmlformats.org/presentationml/2006/ole">
              <mc:AlternateContent xmlns:mc="http://schemas.openxmlformats.org/markup-compatibility/2006">
                <mc:Choice xmlns:v="urn:schemas-microsoft-com:vml" Requires="v">
                  <p:oleObj spid="_x0000_s5485" r:id="rId19" imgW="556295" imgH="251554" progId="Equation.DSMT4">
                    <p:embed/>
                  </p:oleObj>
                </mc:Choice>
                <mc:Fallback>
                  <p:oleObj r:id="rId19" imgW="556295" imgH="251554" progId="Equation.DSMT4">
                    <p:embed/>
                    <p:pic>
                      <p:nvPicPr>
                        <p:cNvPr id="0" name="对象 10283"/>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95" y="1379"/>
                          <a:ext cx="771"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5161" name="矩形 10284"/>
          <p:cNvSpPr>
            <a:spLocks noChangeArrowheads="1"/>
          </p:cNvSpPr>
          <p:nvPr/>
        </p:nvSpPr>
        <p:spPr bwMode="auto">
          <a:xfrm>
            <a:off x="1803400" y="5638800"/>
            <a:ext cx="1606550" cy="519113"/>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b="1">
                <a:solidFill>
                  <a:srgbClr val="006600"/>
                </a:solidFill>
              </a:rPr>
              <a:t>平衡位置</a:t>
            </a:r>
          </a:p>
        </p:txBody>
      </p:sp>
      <p:graphicFrame>
        <p:nvGraphicFramePr>
          <p:cNvPr id="5162" name="对象 10285"/>
          <p:cNvGraphicFramePr>
            <a:graphicFrameLocks/>
          </p:cNvGraphicFramePr>
          <p:nvPr/>
        </p:nvGraphicFramePr>
        <p:xfrm>
          <a:off x="4191000" y="5334000"/>
          <a:ext cx="1143000" cy="533400"/>
        </p:xfrm>
        <a:graphic>
          <a:graphicData uri="http://schemas.openxmlformats.org/presentationml/2006/ole">
            <mc:AlternateContent xmlns:mc="http://schemas.openxmlformats.org/markup-compatibility/2006">
              <mc:Choice xmlns:v="urn:schemas-microsoft-com:vml" Requires="v">
                <p:oleObj spid="_x0000_s5486" r:id="rId21" imgW="570757" imgH="266353" progId="Equation.DSMT4">
                  <p:embed/>
                </p:oleObj>
              </mc:Choice>
              <mc:Fallback>
                <p:oleObj r:id="rId21" imgW="570757" imgH="266353" progId="Equation.DSMT4">
                  <p:embed/>
                  <p:pic>
                    <p:nvPicPr>
                      <p:cNvPr id="0" name="对象 10285"/>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191000" y="5334000"/>
                        <a:ext cx="1143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163" name="直接连接符 10286"/>
          <p:cNvSpPr>
            <a:spLocks noChangeShapeType="1"/>
          </p:cNvSpPr>
          <p:nvPr/>
        </p:nvSpPr>
        <p:spPr bwMode="auto">
          <a:xfrm>
            <a:off x="3581400" y="5638800"/>
            <a:ext cx="609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64" name="文本框 10288"/>
          <p:cNvSpPr txBox="1">
            <a:spLocks noChangeArrowheads="1"/>
          </p:cNvSpPr>
          <p:nvPr/>
        </p:nvSpPr>
        <p:spPr bwMode="auto">
          <a:xfrm>
            <a:off x="6477000" y="5486400"/>
            <a:ext cx="2286000" cy="476250"/>
          </a:xfrm>
          <a:prstGeom prst="rect">
            <a:avLst/>
          </a:prstGeom>
          <a:noFill/>
          <a:ln w="19050">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400" b="1"/>
              <a:t>为何振动？</a:t>
            </a:r>
          </a:p>
        </p:txBody>
      </p:sp>
      <p:graphicFrame>
        <p:nvGraphicFramePr>
          <p:cNvPr id="5165" name="对象 10289"/>
          <p:cNvGraphicFramePr>
            <a:graphicFrameLocks/>
          </p:cNvGraphicFramePr>
          <p:nvPr/>
        </p:nvGraphicFramePr>
        <p:xfrm>
          <a:off x="2590800" y="1219200"/>
          <a:ext cx="819150" cy="466725"/>
        </p:xfrm>
        <a:graphic>
          <a:graphicData uri="http://schemas.openxmlformats.org/presentationml/2006/ole">
            <mc:AlternateContent xmlns:mc="http://schemas.openxmlformats.org/markup-compatibility/2006">
              <mc:Choice xmlns:v="urn:schemas-microsoft-com:vml" Requires="v">
                <p:oleObj spid="_x0000_s5487" r:id="rId23" imgW="809625" imgH="457200" progId="Package">
                  <p:embed/>
                </p:oleObj>
              </mc:Choice>
              <mc:Fallback>
                <p:oleObj r:id="rId23" imgW="809625" imgH="457200" progId="Package">
                  <p:embed/>
                  <p:pic>
                    <p:nvPicPr>
                      <p:cNvPr id="0" name="对象 10289"/>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590800" y="1219200"/>
                        <a:ext cx="8191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166" name="对象 10290"/>
          <p:cNvGraphicFramePr>
            <a:graphicFrameLocks/>
          </p:cNvGraphicFramePr>
          <p:nvPr/>
        </p:nvGraphicFramePr>
        <p:xfrm>
          <a:off x="6400800" y="1066800"/>
          <a:ext cx="771525" cy="466725"/>
        </p:xfrm>
        <a:graphic>
          <a:graphicData uri="http://schemas.openxmlformats.org/presentationml/2006/ole">
            <mc:AlternateContent xmlns:mc="http://schemas.openxmlformats.org/markup-compatibility/2006">
              <mc:Choice xmlns:v="urn:schemas-microsoft-com:vml" Requires="v">
                <p:oleObj spid="_x0000_s5488" r:id="rId25" imgW="762000" imgH="457200" progId="Package">
                  <p:embed/>
                </p:oleObj>
              </mc:Choice>
              <mc:Fallback>
                <p:oleObj r:id="rId25" imgW="762000" imgH="457200" progId="Package">
                  <p:embed/>
                  <p:pic>
                    <p:nvPicPr>
                      <p:cNvPr id="0" name="对象 10290"/>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400800" y="1066800"/>
                        <a:ext cx="7715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167" name="文本框 10291"/>
          <p:cNvSpPr txBox="1">
            <a:spLocks noChangeArrowheads="1"/>
          </p:cNvSpPr>
          <p:nvPr/>
        </p:nvSpPr>
        <p:spPr bwMode="auto">
          <a:xfrm>
            <a:off x="457200" y="3124200"/>
            <a:ext cx="1676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注意：</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134"/>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4134"/>
                                        </p:tgtEl>
                                      </p:cBhvr>
                                    </p:cmd>
                                  </p:childTnLst>
                                </p:cTn>
                              </p:par>
                            </p:childTnLst>
                          </p:cTn>
                        </p:par>
                      </p:childTnLst>
                    </p:cTn>
                  </p:par>
                </p:childTnLst>
              </p:cTn>
              <p:nextCondLst>
                <p:cond evt="onClick" delay="0">
                  <p:tgtEl>
                    <p:spTgt spid="4134"/>
                  </p:tgtEl>
                </p:cond>
              </p:nextCondLst>
            </p:seq>
            <p:video>
              <p:cMediaNode vol="80000">
                <p:cTn id="7" fill="hold" display="0">
                  <p:stCondLst>
                    <p:cond delay="indefinite"/>
                  </p:stCondLst>
                </p:cTn>
                <p:tgtEl>
                  <p:spTgt spid="4134"/>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770" name="对象 95235"/>
          <p:cNvGraphicFramePr>
            <a:graphicFrameLocks/>
          </p:cNvGraphicFramePr>
          <p:nvPr/>
        </p:nvGraphicFramePr>
        <p:xfrm>
          <a:off x="762000" y="2286000"/>
          <a:ext cx="2254250" cy="557213"/>
        </p:xfrm>
        <a:graphic>
          <a:graphicData uri="http://schemas.openxmlformats.org/presentationml/2006/ole">
            <mc:AlternateContent xmlns:mc="http://schemas.openxmlformats.org/markup-compatibility/2006">
              <mc:Choice xmlns:v="urn:schemas-microsoft-com:vml" Requires="v">
                <p:oleObj spid="_x0000_s33392" r:id="rId3" imgW="927100" imgH="228600" progId="Equation.DSMT4">
                  <p:embed/>
                </p:oleObj>
              </mc:Choice>
              <mc:Fallback>
                <p:oleObj r:id="rId3" imgW="927100" imgH="228600" progId="Equation.DSMT4">
                  <p:embed/>
                  <p:pic>
                    <p:nvPicPr>
                      <p:cNvPr id="0" name="对象 9523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2286000"/>
                        <a:ext cx="2254250"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2771" name="对象 95236"/>
          <p:cNvGraphicFramePr>
            <a:graphicFrameLocks/>
          </p:cNvGraphicFramePr>
          <p:nvPr/>
        </p:nvGraphicFramePr>
        <p:xfrm>
          <a:off x="3276600" y="2057400"/>
          <a:ext cx="4348163" cy="908050"/>
        </p:xfrm>
        <a:graphic>
          <a:graphicData uri="http://schemas.openxmlformats.org/presentationml/2006/ole">
            <mc:AlternateContent xmlns:mc="http://schemas.openxmlformats.org/markup-compatibility/2006">
              <mc:Choice xmlns:v="urn:schemas-microsoft-com:vml" Requires="v">
                <p:oleObj spid="_x0000_s33393" r:id="rId5" imgW="1866090" imgH="393529" progId="Equation.DSMT4">
                  <p:embed/>
                </p:oleObj>
              </mc:Choice>
              <mc:Fallback>
                <p:oleObj r:id="rId5" imgW="1866090" imgH="393529" progId="Equation.DSMT4">
                  <p:embed/>
                  <p:pic>
                    <p:nvPicPr>
                      <p:cNvPr id="0" name="对象 9523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600" y="2057400"/>
                        <a:ext cx="4348163"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2772" name="对象 95237"/>
          <p:cNvGraphicFramePr>
            <a:graphicFrameLocks/>
          </p:cNvGraphicFramePr>
          <p:nvPr/>
        </p:nvGraphicFramePr>
        <p:xfrm>
          <a:off x="685800" y="2971800"/>
          <a:ext cx="3397250" cy="500063"/>
        </p:xfrm>
        <a:graphic>
          <a:graphicData uri="http://schemas.openxmlformats.org/presentationml/2006/ole">
            <mc:AlternateContent xmlns:mc="http://schemas.openxmlformats.org/markup-compatibility/2006">
              <mc:Choice xmlns:v="urn:schemas-microsoft-com:vml" Requires="v">
                <p:oleObj spid="_x0000_s33394" r:id="rId7" imgW="1357721" imgH="203024" progId="Equation.DSMT4">
                  <p:embed/>
                </p:oleObj>
              </mc:Choice>
              <mc:Fallback>
                <p:oleObj r:id="rId7" imgW="1357721" imgH="203024" progId="Equation.DSMT4">
                  <p:embed/>
                  <p:pic>
                    <p:nvPicPr>
                      <p:cNvPr id="0" name="对象 9523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800" y="2971800"/>
                        <a:ext cx="339725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2773" name="对象 95238"/>
          <p:cNvGraphicFramePr>
            <a:graphicFrameLocks/>
          </p:cNvGraphicFramePr>
          <p:nvPr/>
        </p:nvGraphicFramePr>
        <p:xfrm>
          <a:off x="838200" y="3429000"/>
          <a:ext cx="5562600" cy="915988"/>
        </p:xfrm>
        <a:graphic>
          <a:graphicData uri="http://schemas.openxmlformats.org/presentationml/2006/ole">
            <mc:AlternateContent xmlns:mc="http://schemas.openxmlformats.org/markup-compatibility/2006">
              <mc:Choice xmlns:v="urn:schemas-microsoft-com:vml" Requires="v">
                <p:oleObj spid="_x0000_s33395" r:id="rId9" imgW="2373870" imgH="393529" progId="Equation.DSMT4">
                  <p:embed/>
                </p:oleObj>
              </mc:Choice>
              <mc:Fallback>
                <p:oleObj r:id="rId9" imgW="2373870" imgH="393529" progId="Equation.DSMT4">
                  <p:embed/>
                  <p:pic>
                    <p:nvPicPr>
                      <p:cNvPr id="0" name="对象 9523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8200" y="3429000"/>
                        <a:ext cx="55626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2774" name="矩形 95239"/>
          <p:cNvSpPr>
            <a:spLocks noChangeArrowheads="1"/>
          </p:cNvSpPr>
          <p:nvPr/>
        </p:nvSpPr>
        <p:spPr bwMode="auto">
          <a:xfrm>
            <a:off x="4267200" y="1600200"/>
            <a:ext cx="2139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a:t>向</a:t>
            </a:r>
            <a:r>
              <a:rPr lang="en-US" altLang="zh-CN"/>
              <a:t>x</a:t>
            </a:r>
            <a:r>
              <a:rPr lang="zh-CN" altLang="en-US"/>
              <a:t>正向运动</a:t>
            </a:r>
          </a:p>
        </p:txBody>
      </p:sp>
      <p:graphicFrame>
        <p:nvGraphicFramePr>
          <p:cNvPr id="32775" name="对象 95241"/>
          <p:cNvGraphicFramePr>
            <a:graphicFrameLocks/>
          </p:cNvGraphicFramePr>
          <p:nvPr/>
        </p:nvGraphicFramePr>
        <p:xfrm>
          <a:off x="914400" y="381000"/>
          <a:ext cx="2676525" cy="501650"/>
        </p:xfrm>
        <a:graphic>
          <a:graphicData uri="http://schemas.openxmlformats.org/presentationml/2006/ole">
            <mc:AlternateContent xmlns:mc="http://schemas.openxmlformats.org/markup-compatibility/2006">
              <mc:Choice xmlns:v="urn:schemas-microsoft-com:vml" Requires="v">
                <p:oleObj spid="_x0000_s33396" r:id="rId11" imgW="1078564" imgH="203024" progId="Equation.DSMT4">
                  <p:embed/>
                </p:oleObj>
              </mc:Choice>
              <mc:Fallback>
                <p:oleObj r:id="rId11" imgW="1078564" imgH="203024" progId="Equation.DSMT4">
                  <p:embed/>
                  <p:pic>
                    <p:nvPicPr>
                      <p:cNvPr id="0" name="对象 95241"/>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4400" y="381000"/>
                        <a:ext cx="267652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2776" name="对象 95242"/>
          <p:cNvGraphicFramePr>
            <a:graphicFrameLocks/>
          </p:cNvGraphicFramePr>
          <p:nvPr/>
        </p:nvGraphicFramePr>
        <p:xfrm>
          <a:off x="4038600" y="381000"/>
          <a:ext cx="1714500" cy="444500"/>
        </p:xfrm>
        <a:graphic>
          <a:graphicData uri="http://schemas.openxmlformats.org/presentationml/2006/ole">
            <mc:AlternateContent xmlns:mc="http://schemas.openxmlformats.org/markup-compatibility/2006">
              <mc:Choice xmlns:v="urn:schemas-microsoft-com:vml" Requires="v">
                <p:oleObj spid="_x0000_s33397" r:id="rId13" imgW="684611" imgH="177492" progId="Equation.DSMT4">
                  <p:embed/>
                </p:oleObj>
              </mc:Choice>
              <mc:Fallback>
                <p:oleObj r:id="rId13" imgW="684611" imgH="177492" progId="Equation.DSMT4">
                  <p:embed/>
                  <p:pic>
                    <p:nvPicPr>
                      <p:cNvPr id="0" name="对象 95242"/>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38600" y="381000"/>
                        <a:ext cx="17145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2777" name="对象 95243"/>
          <p:cNvGraphicFramePr>
            <a:graphicFrameLocks/>
          </p:cNvGraphicFramePr>
          <p:nvPr/>
        </p:nvGraphicFramePr>
        <p:xfrm>
          <a:off x="6172200" y="457200"/>
          <a:ext cx="939800" cy="323850"/>
        </p:xfrm>
        <a:graphic>
          <a:graphicData uri="http://schemas.openxmlformats.org/presentationml/2006/ole">
            <mc:AlternateContent xmlns:mc="http://schemas.openxmlformats.org/markup-compatibility/2006">
              <mc:Choice xmlns:v="urn:schemas-microsoft-com:vml" Requires="v">
                <p:oleObj spid="_x0000_s33398" r:id="rId15" imgW="406048" imgH="139579" progId="Equation.DSMT4">
                  <p:embed/>
                </p:oleObj>
              </mc:Choice>
              <mc:Fallback>
                <p:oleObj r:id="rId15" imgW="406048" imgH="139579" progId="Equation.DSMT4">
                  <p:embed/>
                  <p:pic>
                    <p:nvPicPr>
                      <p:cNvPr id="0" name="对象 95243"/>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172200" y="457200"/>
                        <a:ext cx="9398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2778" name="对象 95244"/>
          <p:cNvGraphicFramePr>
            <a:graphicFrameLocks/>
          </p:cNvGraphicFramePr>
          <p:nvPr/>
        </p:nvGraphicFramePr>
        <p:xfrm>
          <a:off x="7620000" y="304800"/>
          <a:ext cx="906463" cy="517525"/>
        </p:xfrm>
        <a:graphic>
          <a:graphicData uri="http://schemas.openxmlformats.org/presentationml/2006/ole">
            <mc:AlternateContent xmlns:mc="http://schemas.openxmlformats.org/markup-compatibility/2006">
              <mc:Choice xmlns:v="urn:schemas-microsoft-com:vml" Requires="v">
                <p:oleObj spid="_x0000_s33399" r:id="rId17" imgW="355292" imgH="203024" progId="Equation.DSMT4">
                  <p:embed/>
                </p:oleObj>
              </mc:Choice>
              <mc:Fallback>
                <p:oleObj r:id="rId17" imgW="355292" imgH="203024" progId="Equation.DSMT4">
                  <p:embed/>
                  <p:pic>
                    <p:nvPicPr>
                      <p:cNvPr id="0" name="对象 95244"/>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00" y="304800"/>
                        <a:ext cx="906463"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2779" name="文本框 95245"/>
          <p:cNvSpPr txBox="1">
            <a:spLocks noChangeArrowheads="1"/>
          </p:cNvSpPr>
          <p:nvPr/>
        </p:nvSpPr>
        <p:spPr bwMode="auto">
          <a:xfrm>
            <a:off x="381000" y="1066800"/>
            <a:ext cx="5029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方法一，由初始条件求</a:t>
            </a:r>
          </a:p>
        </p:txBody>
      </p:sp>
      <p:graphicFrame>
        <p:nvGraphicFramePr>
          <p:cNvPr id="32780" name="对象 95246"/>
          <p:cNvGraphicFramePr>
            <a:graphicFrameLocks/>
          </p:cNvGraphicFramePr>
          <p:nvPr/>
        </p:nvGraphicFramePr>
        <p:xfrm>
          <a:off x="4191000" y="1143000"/>
          <a:ext cx="357188" cy="420688"/>
        </p:xfrm>
        <a:graphic>
          <a:graphicData uri="http://schemas.openxmlformats.org/presentationml/2006/ole">
            <mc:AlternateContent xmlns:mc="http://schemas.openxmlformats.org/markup-compatibility/2006">
              <mc:Choice xmlns:v="urn:schemas-microsoft-com:vml" Requires="v">
                <p:oleObj spid="_x0000_s33400" r:id="rId19" imgW="139518" imgH="164885" progId="Equation.DSMT4">
                  <p:embed/>
                </p:oleObj>
              </mc:Choice>
              <mc:Fallback>
                <p:oleObj r:id="rId19" imgW="139518" imgH="164885" progId="Equation.DSMT4">
                  <p:embed/>
                  <p:pic>
                    <p:nvPicPr>
                      <p:cNvPr id="0" name="对象 95246"/>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191000" y="1143000"/>
                        <a:ext cx="357188"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2781" name="对象 95247"/>
          <p:cNvGraphicFramePr>
            <a:graphicFrameLocks/>
          </p:cNvGraphicFramePr>
          <p:nvPr/>
        </p:nvGraphicFramePr>
        <p:xfrm>
          <a:off x="2286000" y="1616075"/>
          <a:ext cx="1608138" cy="517525"/>
        </p:xfrm>
        <a:graphic>
          <a:graphicData uri="http://schemas.openxmlformats.org/presentationml/2006/ole">
            <mc:AlternateContent xmlns:mc="http://schemas.openxmlformats.org/markup-compatibility/2006">
              <mc:Choice xmlns:v="urn:schemas-microsoft-com:vml" Requires="v">
                <p:oleObj spid="_x0000_s33401" r:id="rId21" imgW="693243" imgH="213376" progId="Equation.DSMT4">
                  <p:embed/>
                </p:oleObj>
              </mc:Choice>
              <mc:Fallback>
                <p:oleObj r:id="rId21" imgW="693243" imgH="213376" progId="Equation.DSMT4">
                  <p:embed/>
                  <p:pic>
                    <p:nvPicPr>
                      <p:cNvPr id="0" name="对象 95247"/>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286000" y="1616075"/>
                        <a:ext cx="160813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2782" name="对象 95249"/>
          <p:cNvGraphicFramePr>
            <a:graphicFrameLocks/>
          </p:cNvGraphicFramePr>
          <p:nvPr/>
        </p:nvGraphicFramePr>
        <p:xfrm>
          <a:off x="1219200" y="1676400"/>
          <a:ext cx="768350" cy="430213"/>
        </p:xfrm>
        <a:graphic>
          <a:graphicData uri="http://schemas.openxmlformats.org/presentationml/2006/ole">
            <mc:AlternateContent xmlns:mc="http://schemas.openxmlformats.org/markup-compatibility/2006">
              <mc:Choice xmlns:v="urn:schemas-microsoft-com:vml" Requires="v">
                <p:oleObj spid="_x0000_s33402" r:id="rId23" imgW="316950" imgH="177492" progId="Equation.DSMT4">
                  <p:embed/>
                </p:oleObj>
              </mc:Choice>
              <mc:Fallback>
                <p:oleObj r:id="rId23" imgW="316950" imgH="177492" progId="Equation.DSMT4">
                  <p:embed/>
                  <p:pic>
                    <p:nvPicPr>
                      <p:cNvPr id="0" name="对象 95249"/>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219200" y="1676400"/>
                        <a:ext cx="76835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2783" name="对象 95250"/>
          <p:cNvGraphicFramePr>
            <a:graphicFrameLocks/>
          </p:cNvGraphicFramePr>
          <p:nvPr/>
        </p:nvGraphicFramePr>
        <p:xfrm>
          <a:off x="6477000" y="1600200"/>
          <a:ext cx="920750" cy="531813"/>
        </p:xfrm>
        <a:graphic>
          <a:graphicData uri="http://schemas.openxmlformats.org/presentationml/2006/ole">
            <mc:AlternateContent xmlns:mc="http://schemas.openxmlformats.org/markup-compatibility/2006">
              <mc:Choice xmlns:v="urn:schemas-microsoft-com:vml" Requires="v">
                <p:oleObj spid="_x0000_s33403" r:id="rId25" imgW="393529" imgH="228501" progId="Equation.DSMT4">
                  <p:embed/>
                </p:oleObj>
              </mc:Choice>
              <mc:Fallback>
                <p:oleObj r:id="rId25" imgW="393529" imgH="228501" progId="Equation.DSMT4">
                  <p:embed/>
                  <p:pic>
                    <p:nvPicPr>
                      <p:cNvPr id="0" name="对象 95250"/>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477000" y="1600200"/>
                        <a:ext cx="920750"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2784" name="文本框 95251"/>
          <p:cNvSpPr txBox="1">
            <a:spLocks noChangeArrowheads="1"/>
          </p:cNvSpPr>
          <p:nvPr/>
        </p:nvSpPr>
        <p:spPr bwMode="auto">
          <a:xfrm>
            <a:off x="152400" y="4267200"/>
            <a:ext cx="5029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方法二，由旋转矢量图求</a:t>
            </a:r>
          </a:p>
        </p:txBody>
      </p:sp>
      <p:graphicFrame>
        <p:nvGraphicFramePr>
          <p:cNvPr id="32785" name="对象 95252"/>
          <p:cNvGraphicFramePr>
            <a:graphicFrameLocks/>
          </p:cNvGraphicFramePr>
          <p:nvPr/>
        </p:nvGraphicFramePr>
        <p:xfrm>
          <a:off x="4114800" y="4343400"/>
          <a:ext cx="357188" cy="420688"/>
        </p:xfrm>
        <a:graphic>
          <a:graphicData uri="http://schemas.openxmlformats.org/presentationml/2006/ole">
            <mc:AlternateContent xmlns:mc="http://schemas.openxmlformats.org/markup-compatibility/2006">
              <mc:Choice xmlns:v="urn:schemas-microsoft-com:vml" Requires="v">
                <p:oleObj spid="_x0000_s33404" r:id="rId27" imgW="139518" imgH="164885" progId="Equation.DSMT4">
                  <p:embed/>
                </p:oleObj>
              </mc:Choice>
              <mc:Fallback>
                <p:oleObj r:id="rId27" imgW="139518" imgH="164885" progId="Equation.DSMT4">
                  <p:embed/>
                  <p:pic>
                    <p:nvPicPr>
                      <p:cNvPr id="0" name="对象 95252"/>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114800" y="4343400"/>
                        <a:ext cx="357188"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2786" name="椭圆 95253"/>
          <p:cNvSpPr>
            <a:spLocks noChangeArrowheads="1"/>
          </p:cNvSpPr>
          <p:nvPr/>
        </p:nvSpPr>
        <p:spPr bwMode="auto">
          <a:xfrm>
            <a:off x="6553200" y="3505200"/>
            <a:ext cx="1600200" cy="1600200"/>
          </a:xfrm>
          <a:prstGeom prst="ellipse">
            <a:avLst/>
          </a:prstGeom>
          <a:solidFill>
            <a:schemeClr val="accent1">
              <a:alpha val="0"/>
            </a:schemeClr>
          </a:solidFill>
          <a:ln w="9525">
            <a:solidFill>
              <a:schemeClr val="tx1"/>
            </a:solidFill>
            <a:round/>
            <a:headEnd/>
            <a:tailEnd/>
          </a:ln>
        </p:spPr>
        <p:txBody>
          <a:bodyPr/>
          <a:lstStyle/>
          <a:p>
            <a:pPr eaLnBrk="1" hangingPunct="1"/>
            <a:endParaRPr lang="zh-CN" altLang="en-US"/>
          </a:p>
        </p:txBody>
      </p:sp>
      <p:sp>
        <p:nvSpPr>
          <p:cNvPr id="32787" name="直接连接符 95254"/>
          <p:cNvSpPr>
            <a:spLocks noChangeShapeType="1"/>
          </p:cNvSpPr>
          <p:nvPr/>
        </p:nvSpPr>
        <p:spPr bwMode="auto">
          <a:xfrm>
            <a:off x="7315200" y="4343400"/>
            <a:ext cx="1600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788" name="直接连接符 95255"/>
          <p:cNvSpPr>
            <a:spLocks noChangeShapeType="1"/>
          </p:cNvSpPr>
          <p:nvPr/>
        </p:nvSpPr>
        <p:spPr bwMode="auto">
          <a:xfrm>
            <a:off x="7315200" y="4343400"/>
            <a:ext cx="381000" cy="685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789" name="直接连接符 95256"/>
          <p:cNvSpPr>
            <a:spLocks noChangeShapeType="1"/>
          </p:cNvSpPr>
          <p:nvPr/>
        </p:nvSpPr>
        <p:spPr bwMode="auto">
          <a:xfrm>
            <a:off x="7315200" y="3429000"/>
            <a:ext cx="0" cy="17526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90" name="直接连接符 95257"/>
          <p:cNvSpPr>
            <a:spLocks noChangeShapeType="1"/>
          </p:cNvSpPr>
          <p:nvPr/>
        </p:nvSpPr>
        <p:spPr bwMode="auto">
          <a:xfrm flipH="1">
            <a:off x="6553200" y="4343400"/>
            <a:ext cx="7620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91" name="直接连接符 95258"/>
          <p:cNvSpPr>
            <a:spLocks noChangeShapeType="1"/>
          </p:cNvSpPr>
          <p:nvPr/>
        </p:nvSpPr>
        <p:spPr bwMode="auto">
          <a:xfrm flipV="1">
            <a:off x="7696200" y="4572000"/>
            <a:ext cx="6096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792" name="任意多边形 95259"/>
          <p:cNvSpPr>
            <a:spLocks noChangeArrowheads="1"/>
          </p:cNvSpPr>
          <p:nvPr/>
        </p:nvSpPr>
        <p:spPr bwMode="auto">
          <a:xfrm rot="3668464">
            <a:off x="7429500" y="4381500"/>
            <a:ext cx="152400" cy="228600"/>
          </a:xfrm>
          <a:custGeom>
            <a:avLst/>
            <a:gdLst>
              <a:gd name="T0" fmla="*/ 0 w 21600"/>
              <a:gd name="T1" fmla="*/ 0 h 21600"/>
              <a:gd name="T2" fmla="*/ 1075267 w 21600"/>
              <a:gd name="T3" fmla="*/ 2419350 h 21600"/>
              <a:gd name="T4" fmla="*/ 0 w 21600"/>
              <a:gd name="T5" fmla="*/ 0 h 21600"/>
              <a:gd name="T6" fmla="*/ 1075267 w 21600"/>
              <a:gd name="T7" fmla="*/ 2419350 h 21600"/>
              <a:gd name="T8" fmla="*/ 0 w 21600"/>
              <a:gd name="T9" fmla="*/ 241935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32793" name="对象 95260"/>
          <p:cNvGraphicFramePr>
            <a:graphicFrameLocks/>
          </p:cNvGraphicFramePr>
          <p:nvPr/>
        </p:nvGraphicFramePr>
        <p:xfrm>
          <a:off x="7543800" y="4191000"/>
          <a:ext cx="517525" cy="730250"/>
        </p:xfrm>
        <a:graphic>
          <a:graphicData uri="http://schemas.openxmlformats.org/presentationml/2006/ole">
            <mc:AlternateContent xmlns:mc="http://schemas.openxmlformats.org/markup-compatibility/2006">
              <mc:Choice xmlns:v="urn:schemas-microsoft-com:vml" Requires="v">
                <p:oleObj spid="_x0000_s33405" r:id="rId28" imgW="279279" imgH="393529" progId="Equation.DSMT4">
                  <p:embed/>
                </p:oleObj>
              </mc:Choice>
              <mc:Fallback>
                <p:oleObj r:id="rId28" imgW="279279" imgH="393529" progId="Equation.DSMT4">
                  <p:embed/>
                  <p:pic>
                    <p:nvPicPr>
                      <p:cNvPr id="0" name="对象 95260"/>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543800" y="4191000"/>
                        <a:ext cx="517525"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2794" name="直接连接符 95261"/>
          <p:cNvSpPr>
            <a:spLocks noChangeShapeType="1"/>
          </p:cNvSpPr>
          <p:nvPr/>
        </p:nvSpPr>
        <p:spPr bwMode="auto">
          <a:xfrm flipV="1">
            <a:off x="7696200" y="3581400"/>
            <a:ext cx="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2795" name="对象 95262"/>
          <p:cNvGraphicFramePr>
            <a:graphicFrameLocks/>
          </p:cNvGraphicFramePr>
          <p:nvPr/>
        </p:nvGraphicFramePr>
        <p:xfrm>
          <a:off x="7391400" y="3810000"/>
          <a:ext cx="442913" cy="612775"/>
        </p:xfrm>
        <a:graphic>
          <a:graphicData uri="http://schemas.openxmlformats.org/presentationml/2006/ole">
            <mc:AlternateContent xmlns:mc="http://schemas.openxmlformats.org/markup-compatibility/2006">
              <mc:Choice xmlns:v="urn:schemas-microsoft-com:vml" Requires="v">
                <p:oleObj spid="_x0000_s33406" r:id="rId30" imgW="164885" imgH="228303" progId="Equation.DSMT4">
                  <p:embed/>
                </p:oleObj>
              </mc:Choice>
              <mc:Fallback>
                <p:oleObj r:id="rId30" imgW="164885" imgH="228303" progId="Equation.DSMT4">
                  <p:embed/>
                  <p:pic>
                    <p:nvPicPr>
                      <p:cNvPr id="0" name="对象 95262"/>
                      <p:cNvPicPr>
                        <a:picLocks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391400" y="3810000"/>
                        <a:ext cx="442913"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2796" name="对象 95263"/>
          <p:cNvGraphicFramePr>
            <a:graphicFrameLocks/>
          </p:cNvGraphicFramePr>
          <p:nvPr/>
        </p:nvGraphicFramePr>
        <p:xfrm>
          <a:off x="7239000" y="4724400"/>
          <a:ext cx="344488" cy="373063"/>
        </p:xfrm>
        <a:graphic>
          <a:graphicData uri="http://schemas.openxmlformats.org/presentationml/2006/ole">
            <mc:AlternateContent xmlns:mc="http://schemas.openxmlformats.org/markup-compatibility/2006">
              <mc:Choice xmlns:v="urn:schemas-microsoft-com:vml" Requires="v">
                <p:oleObj spid="_x0000_s33407" r:id="rId32" imgW="137373" imgH="152290" progId="Equation.DSMT4">
                  <p:embed/>
                </p:oleObj>
              </mc:Choice>
              <mc:Fallback>
                <p:oleObj r:id="rId32" imgW="137373" imgH="152290" progId="Equation.DSMT4">
                  <p:embed/>
                  <p:pic>
                    <p:nvPicPr>
                      <p:cNvPr id="0" name="对象 95263"/>
                      <p:cNvPicPr>
                        <a:picLocks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7239000" y="4724400"/>
                        <a:ext cx="344488"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2797" name="对象 95264"/>
          <p:cNvGraphicFramePr>
            <a:graphicFrameLocks/>
          </p:cNvGraphicFramePr>
          <p:nvPr/>
        </p:nvGraphicFramePr>
        <p:xfrm>
          <a:off x="8534400" y="3962400"/>
          <a:ext cx="341313" cy="374650"/>
        </p:xfrm>
        <a:graphic>
          <a:graphicData uri="http://schemas.openxmlformats.org/presentationml/2006/ole">
            <mc:AlternateContent xmlns:mc="http://schemas.openxmlformats.org/markup-compatibility/2006">
              <mc:Choice xmlns:v="urn:schemas-microsoft-com:vml" Requires="v">
                <p:oleObj spid="_x0000_s33408" r:id="rId34" imgW="126725" imgH="139397" progId="Equation.DSMT4">
                  <p:embed/>
                </p:oleObj>
              </mc:Choice>
              <mc:Fallback>
                <p:oleObj r:id="rId34" imgW="126725" imgH="139397" progId="Equation.DSMT4">
                  <p:embed/>
                  <p:pic>
                    <p:nvPicPr>
                      <p:cNvPr id="0" name="对象 95264"/>
                      <p:cNvPicPr>
                        <a:picLocks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8534400" y="3962400"/>
                        <a:ext cx="3413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2798" name="对象 95265"/>
          <p:cNvGraphicFramePr>
            <a:graphicFrameLocks/>
          </p:cNvGraphicFramePr>
          <p:nvPr/>
        </p:nvGraphicFramePr>
        <p:xfrm>
          <a:off x="838200" y="4953000"/>
          <a:ext cx="1608138" cy="517525"/>
        </p:xfrm>
        <a:graphic>
          <a:graphicData uri="http://schemas.openxmlformats.org/presentationml/2006/ole">
            <mc:AlternateContent xmlns:mc="http://schemas.openxmlformats.org/markup-compatibility/2006">
              <mc:Choice xmlns:v="urn:schemas-microsoft-com:vml" Requires="v">
                <p:oleObj spid="_x0000_s33409" r:id="rId36" imgW="693243" imgH="213376" progId="Equation.DSMT4">
                  <p:embed/>
                </p:oleObj>
              </mc:Choice>
              <mc:Fallback>
                <p:oleObj r:id="rId36" imgW="693243" imgH="213376" progId="Equation.DSMT4">
                  <p:embed/>
                  <p:pic>
                    <p:nvPicPr>
                      <p:cNvPr id="0" name="对象 95265"/>
                      <p:cNvPicPr>
                        <a:picLocks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838200" y="4953000"/>
                        <a:ext cx="160813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2799" name="对象 95266"/>
          <p:cNvGraphicFramePr>
            <a:graphicFrameLocks/>
          </p:cNvGraphicFramePr>
          <p:nvPr/>
        </p:nvGraphicFramePr>
        <p:xfrm>
          <a:off x="2667000" y="4953000"/>
          <a:ext cx="1550988" cy="403225"/>
        </p:xfrm>
        <a:graphic>
          <a:graphicData uri="http://schemas.openxmlformats.org/presentationml/2006/ole">
            <mc:AlternateContent xmlns:mc="http://schemas.openxmlformats.org/markup-compatibility/2006">
              <mc:Choice xmlns:v="urn:schemas-microsoft-com:vml" Requires="v">
                <p:oleObj spid="_x0000_s33410" r:id="rId38" imgW="670702" imgH="159926" progId="Equation.DSMT4">
                  <p:embed/>
                </p:oleObj>
              </mc:Choice>
              <mc:Fallback>
                <p:oleObj r:id="rId38" imgW="670702" imgH="159926" progId="Equation.DSMT4">
                  <p:embed/>
                  <p:pic>
                    <p:nvPicPr>
                      <p:cNvPr id="0" name="对象 95266"/>
                      <p:cNvPicPr>
                        <a:picLocks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2667000" y="4953000"/>
                        <a:ext cx="1550988"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2800" name="对象 95267"/>
          <p:cNvGraphicFramePr>
            <a:graphicFrameLocks/>
          </p:cNvGraphicFramePr>
          <p:nvPr/>
        </p:nvGraphicFramePr>
        <p:xfrm>
          <a:off x="4572000" y="4648200"/>
          <a:ext cx="1035050" cy="892175"/>
        </p:xfrm>
        <a:graphic>
          <a:graphicData uri="http://schemas.openxmlformats.org/presentationml/2006/ole">
            <mc:AlternateContent xmlns:mc="http://schemas.openxmlformats.org/markup-compatibility/2006">
              <mc:Choice xmlns:v="urn:schemas-microsoft-com:vml" Requires="v">
                <p:oleObj spid="_x0000_s33411" r:id="rId40" imgW="441889" imgH="380937" progId="Equation.DSMT4">
                  <p:embed/>
                </p:oleObj>
              </mc:Choice>
              <mc:Fallback>
                <p:oleObj r:id="rId40" imgW="441889" imgH="380937" progId="Equation.DSMT4">
                  <p:embed/>
                  <p:pic>
                    <p:nvPicPr>
                      <p:cNvPr id="0" name="对象 95267"/>
                      <p:cNvPicPr>
                        <a:picLocks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4572000" y="4648200"/>
                        <a:ext cx="103505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2801" name="矩形 95268"/>
          <p:cNvSpPr>
            <a:spLocks noChangeArrowheads="1"/>
          </p:cNvSpPr>
          <p:nvPr/>
        </p:nvSpPr>
        <p:spPr bwMode="auto">
          <a:xfrm>
            <a:off x="304800" y="5486400"/>
            <a:ext cx="5334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zh-CN" altLang="en-US"/>
              <a:t>初始时刻向</a:t>
            </a:r>
            <a:r>
              <a:rPr lang="en-US" altLang="zh-CN"/>
              <a:t>x</a:t>
            </a:r>
            <a:r>
              <a:rPr lang="zh-CN" altLang="en-US"/>
              <a:t>正向运动</a:t>
            </a:r>
          </a:p>
        </p:txBody>
      </p:sp>
      <p:sp>
        <p:nvSpPr>
          <p:cNvPr id="32802" name="文本框 95269"/>
          <p:cNvSpPr txBox="1">
            <a:spLocks noChangeArrowheads="1"/>
          </p:cNvSpPr>
          <p:nvPr/>
        </p:nvSpPr>
        <p:spPr bwMode="auto">
          <a:xfrm>
            <a:off x="3810000" y="5486400"/>
            <a:ext cx="2819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由矢量图也可得</a:t>
            </a:r>
          </a:p>
        </p:txBody>
      </p:sp>
      <p:graphicFrame>
        <p:nvGraphicFramePr>
          <p:cNvPr id="32803" name="对象 95270"/>
          <p:cNvGraphicFramePr>
            <a:graphicFrameLocks/>
          </p:cNvGraphicFramePr>
          <p:nvPr/>
        </p:nvGraphicFramePr>
        <p:xfrm>
          <a:off x="6521450" y="5243513"/>
          <a:ext cx="1327150" cy="1004887"/>
        </p:xfrm>
        <a:graphic>
          <a:graphicData uri="http://schemas.openxmlformats.org/presentationml/2006/ole">
            <mc:AlternateContent xmlns:mc="http://schemas.openxmlformats.org/markup-compatibility/2006">
              <mc:Choice xmlns:v="urn:schemas-microsoft-com:vml" Requires="v">
                <p:oleObj spid="_x0000_s33412" r:id="rId42" imgW="520474" imgH="393529" progId="Equation.DSMT4">
                  <p:embed/>
                </p:oleObj>
              </mc:Choice>
              <mc:Fallback>
                <p:oleObj r:id="rId42" imgW="520474" imgH="393529" progId="Equation.DSMT4">
                  <p:embed/>
                  <p:pic>
                    <p:nvPicPr>
                      <p:cNvPr id="0" name="对象 95270"/>
                      <p:cNvPicPr>
                        <a:picLocks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6521450" y="5243513"/>
                        <a:ext cx="1327150"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794" name="对象 34819"/>
          <p:cNvGraphicFramePr>
            <a:graphicFrameLocks/>
          </p:cNvGraphicFramePr>
          <p:nvPr/>
        </p:nvGraphicFramePr>
        <p:xfrm>
          <a:off x="381000" y="228600"/>
          <a:ext cx="2730500" cy="508000"/>
        </p:xfrm>
        <a:graphic>
          <a:graphicData uri="http://schemas.openxmlformats.org/presentationml/2006/ole">
            <mc:AlternateContent xmlns:mc="http://schemas.openxmlformats.org/markup-compatibility/2006">
              <mc:Choice xmlns:v="urn:schemas-microsoft-com:vml" Requires="v">
                <p:oleObj spid="_x0000_s34061" r:id="rId3" imgW="1091253" imgH="203024" progId="Equation.DSMT4">
                  <p:embed/>
                </p:oleObj>
              </mc:Choice>
              <mc:Fallback>
                <p:oleObj r:id="rId3" imgW="1091253" imgH="203024" progId="Equation.DSMT4">
                  <p:embed/>
                  <p:pic>
                    <p:nvPicPr>
                      <p:cNvPr id="0" name="对象 3481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28600"/>
                        <a:ext cx="27305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3795" name="对象 34820"/>
          <p:cNvGraphicFramePr>
            <a:graphicFrameLocks/>
          </p:cNvGraphicFramePr>
          <p:nvPr/>
        </p:nvGraphicFramePr>
        <p:xfrm>
          <a:off x="4572000" y="304800"/>
          <a:ext cx="1143000" cy="395288"/>
        </p:xfrm>
        <a:graphic>
          <a:graphicData uri="http://schemas.openxmlformats.org/presentationml/2006/ole">
            <mc:AlternateContent xmlns:mc="http://schemas.openxmlformats.org/markup-compatibility/2006">
              <mc:Choice xmlns:v="urn:schemas-microsoft-com:vml" Requires="v">
                <p:oleObj spid="_x0000_s34062" r:id="rId5" imgW="406048" imgH="139579" progId="Equation.DSMT4">
                  <p:embed/>
                </p:oleObj>
              </mc:Choice>
              <mc:Fallback>
                <p:oleObj r:id="rId5" imgW="406048" imgH="139579" progId="Equation.DSMT4">
                  <p:embed/>
                  <p:pic>
                    <p:nvPicPr>
                      <p:cNvPr id="0" name="对象 3482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04800"/>
                        <a:ext cx="114300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3796" name="对象 34821"/>
          <p:cNvGraphicFramePr>
            <a:graphicFrameLocks/>
          </p:cNvGraphicFramePr>
          <p:nvPr/>
        </p:nvGraphicFramePr>
        <p:xfrm>
          <a:off x="6019800" y="0"/>
          <a:ext cx="1327150" cy="1004888"/>
        </p:xfrm>
        <a:graphic>
          <a:graphicData uri="http://schemas.openxmlformats.org/presentationml/2006/ole">
            <mc:AlternateContent xmlns:mc="http://schemas.openxmlformats.org/markup-compatibility/2006">
              <mc:Choice xmlns:v="urn:schemas-microsoft-com:vml" Requires="v">
                <p:oleObj spid="_x0000_s34063" r:id="rId7" imgW="520474" imgH="393529" progId="Equation.DSMT4">
                  <p:embed/>
                </p:oleObj>
              </mc:Choice>
              <mc:Fallback>
                <p:oleObj r:id="rId7" imgW="520474" imgH="393529" progId="Equation.DSMT4">
                  <p:embed/>
                  <p:pic>
                    <p:nvPicPr>
                      <p:cNvPr id="0" name="对象 3482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9800" y="0"/>
                        <a:ext cx="132715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3797" name="文本框 34822"/>
          <p:cNvSpPr txBox="1">
            <a:spLocks noChangeArrowheads="1"/>
          </p:cNvSpPr>
          <p:nvPr/>
        </p:nvSpPr>
        <p:spPr bwMode="auto">
          <a:xfrm>
            <a:off x="3276600" y="152400"/>
            <a:ext cx="1447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已求得</a:t>
            </a:r>
          </a:p>
        </p:txBody>
      </p:sp>
      <p:sp>
        <p:nvSpPr>
          <p:cNvPr id="33798" name="矩形 34824"/>
          <p:cNvSpPr>
            <a:spLocks noChangeArrowheads="1"/>
          </p:cNvSpPr>
          <p:nvPr/>
        </p:nvSpPr>
        <p:spPr bwMode="auto">
          <a:xfrm>
            <a:off x="0" y="30241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33799" name="对象 34823"/>
          <p:cNvGraphicFramePr>
            <a:graphicFrameLocks/>
          </p:cNvGraphicFramePr>
          <p:nvPr/>
        </p:nvGraphicFramePr>
        <p:xfrm>
          <a:off x="1676400" y="1219200"/>
          <a:ext cx="3352800" cy="950913"/>
        </p:xfrm>
        <a:graphic>
          <a:graphicData uri="http://schemas.openxmlformats.org/presentationml/2006/ole">
            <mc:AlternateContent xmlns:mc="http://schemas.openxmlformats.org/markup-compatibility/2006">
              <mc:Choice xmlns:v="urn:schemas-microsoft-com:vml" Requires="v">
                <p:oleObj spid="_x0000_s34064" r:id="rId9" imgW="1383699" imgH="393529" progId="Equation.DSMT4">
                  <p:embed/>
                </p:oleObj>
              </mc:Choice>
              <mc:Fallback>
                <p:oleObj r:id="rId9" imgW="1383699" imgH="393529" progId="Equation.DSMT4">
                  <p:embed/>
                  <p:pic>
                    <p:nvPicPr>
                      <p:cNvPr id="0" name="对象 34823"/>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76400" y="1219200"/>
                        <a:ext cx="3352800" cy="95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3800" name="对象 34825"/>
          <p:cNvGraphicFramePr>
            <a:graphicFrameLocks/>
          </p:cNvGraphicFramePr>
          <p:nvPr/>
        </p:nvGraphicFramePr>
        <p:xfrm>
          <a:off x="2133600" y="838200"/>
          <a:ext cx="2597150" cy="488950"/>
        </p:xfrm>
        <a:graphic>
          <a:graphicData uri="http://schemas.openxmlformats.org/presentationml/2006/ole">
            <mc:AlternateContent xmlns:mc="http://schemas.openxmlformats.org/markup-compatibility/2006">
              <mc:Choice xmlns:v="urn:schemas-microsoft-com:vml" Requires="v">
                <p:oleObj spid="_x0000_s34065" r:id="rId11" imgW="1078564" imgH="203024" progId="Equation.DSMT4">
                  <p:embed/>
                </p:oleObj>
              </mc:Choice>
              <mc:Fallback>
                <p:oleObj r:id="rId11" imgW="1078564" imgH="203024" progId="Equation.DSMT4">
                  <p:embed/>
                  <p:pic>
                    <p:nvPicPr>
                      <p:cNvPr id="0" name="对象 34825"/>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33600" y="838200"/>
                        <a:ext cx="259715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3801" name="文本框 34845"/>
          <p:cNvSpPr txBox="1">
            <a:spLocks noChangeArrowheads="1"/>
          </p:cNvSpPr>
          <p:nvPr/>
        </p:nvSpPr>
        <p:spPr bwMode="auto">
          <a:xfrm>
            <a:off x="304800" y="2209800"/>
            <a:ext cx="129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a:t>
            </a:r>
            <a:r>
              <a:rPr lang="en-US" altLang="zh-CN" sz="2800"/>
              <a:t>2</a:t>
            </a:r>
            <a:r>
              <a:rPr lang="zh-CN" altLang="en-US" sz="2800"/>
              <a:t>）</a:t>
            </a:r>
          </a:p>
        </p:txBody>
      </p:sp>
      <p:sp>
        <p:nvSpPr>
          <p:cNvPr id="33802" name="矩形 34846"/>
          <p:cNvSpPr>
            <a:spLocks noChangeArrowheads="1"/>
          </p:cNvSpPr>
          <p:nvPr/>
        </p:nvSpPr>
        <p:spPr bwMode="auto">
          <a:xfrm>
            <a:off x="4876800" y="2895600"/>
            <a:ext cx="16970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a:t>题给</a:t>
            </a:r>
            <a:r>
              <a:rPr lang="en-US" altLang="zh-CN"/>
              <a:t>T=2s</a:t>
            </a:r>
          </a:p>
        </p:txBody>
      </p:sp>
      <p:sp>
        <p:nvSpPr>
          <p:cNvPr id="33803" name="矩形 34847"/>
          <p:cNvSpPr>
            <a:spLocks noChangeArrowheads="1"/>
          </p:cNvSpPr>
          <p:nvPr/>
        </p:nvSpPr>
        <p:spPr bwMode="auto">
          <a:xfrm>
            <a:off x="1219200" y="2209800"/>
            <a:ext cx="29813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a:t>t=T/4</a:t>
            </a:r>
            <a:r>
              <a:rPr lang="zh-CN" altLang="en-US"/>
              <a:t>时，</a:t>
            </a:r>
            <a:r>
              <a:rPr lang="en-US" altLang="zh-CN"/>
              <a:t>x</a:t>
            </a:r>
            <a:r>
              <a:rPr lang="zh-CN" altLang="en-US"/>
              <a:t>、</a:t>
            </a:r>
            <a:r>
              <a:rPr lang="en-US" altLang="zh-CN"/>
              <a:t>v</a:t>
            </a:r>
            <a:r>
              <a:rPr lang="zh-CN" altLang="en-US"/>
              <a:t>、</a:t>
            </a:r>
            <a:r>
              <a:rPr lang="en-US" altLang="zh-CN"/>
              <a:t>a</a:t>
            </a:r>
          </a:p>
        </p:txBody>
      </p:sp>
      <p:sp>
        <p:nvSpPr>
          <p:cNvPr id="33804" name="矩形 34849"/>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33805" name="对象 34848"/>
          <p:cNvGraphicFramePr>
            <a:graphicFrameLocks/>
          </p:cNvGraphicFramePr>
          <p:nvPr/>
        </p:nvGraphicFramePr>
        <p:xfrm>
          <a:off x="1066800" y="4191000"/>
          <a:ext cx="5670550" cy="1001713"/>
        </p:xfrm>
        <a:graphic>
          <a:graphicData uri="http://schemas.openxmlformats.org/presentationml/2006/ole">
            <mc:AlternateContent xmlns:mc="http://schemas.openxmlformats.org/markup-compatibility/2006">
              <mc:Choice xmlns:v="urn:schemas-microsoft-com:vml" Requires="v">
                <p:oleObj spid="_x0000_s34066" r:id="rId13" imgW="2043813" imgH="393529" progId="Equation.DSMT4">
                  <p:embed/>
                </p:oleObj>
              </mc:Choice>
              <mc:Fallback>
                <p:oleObj r:id="rId13" imgW="2043813" imgH="393529" progId="Equation.DSMT4">
                  <p:embed/>
                  <p:pic>
                    <p:nvPicPr>
                      <p:cNvPr id="0" name="对象 34848"/>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66800" y="4191000"/>
                        <a:ext cx="5670550" cy="100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3806" name="对象 34850"/>
          <p:cNvGraphicFramePr>
            <a:graphicFrameLocks/>
          </p:cNvGraphicFramePr>
          <p:nvPr/>
        </p:nvGraphicFramePr>
        <p:xfrm>
          <a:off x="1143000" y="3505200"/>
          <a:ext cx="2749550" cy="896938"/>
        </p:xfrm>
        <a:graphic>
          <a:graphicData uri="http://schemas.openxmlformats.org/presentationml/2006/ole">
            <mc:AlternateContent xmlns:mc="http://schemas.openxmlformats.org/markup-compatibility/2006">
              <mc:Choice xmlns:v="urn:schemas-microsoft-com:vml" Requires="v">
                <p:oleObj spid="_x0000_s34067" r:id="rId15" imgW="1205977" imgH="393529" progId="Equation.DSMT4">
                  <p:embed/>
                </p:oleObj>
              </mc:Choice>
              <mc:Fallback>
                <p:oleObj r:id="rId15" imgW="1205977" imgH="393529" progId="Equation.DSMT4">
                  <p:embed/>
                  <p:pic>
                    <p:nvPicPr>
                      <p:cNvPr id="0" name="对象 34850"/>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43000" y="3505200"/>
                        <a:ext cx="2749550" cy="89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3807" name="对象 34851"/>
          <p:cNvGraphicFramePr>
            <a:graphicFrameLocks/>
          </p:cNvGraphicFramePr>
          <p:nvPr/>
        </p:nvGraphicFramePr>
        <p:xfrm>
          <a:off x="1371600" y="2667000"/>
          <a:ext cx="3076575" cy="950913"/>
        </p:xfrm>
        <a:graphic>
          <a:graphicData uri="http://schemas.openxmlformats.org/presentationml/2006/ole">
            <mc:AlternateContent xmlns:mc="http://schemas.openxmlformats.org/markup-compatibility/2006">
              <mc:Choice xmlns:v="urn:schemas-microsoft-com:vml" Requires="v">
                <p:oleObj spid="_x0000_s34068" r:id="rId17" imgW="1269449" imgH="393529" progId="Equation.DSMT4">
                  <p:embed/>
                </p:oleObj>
              </mc:Choice>
              <mc:Fallback>
                <p:oleObj r:id="rId17" imgW="1269449" imgH="393529" progId="Equation.DSMT4">
                  <p:embed/>
                  <p:pic>
                    <p:nvPicPr>
                      <p:cNvPr id="0" name="对象 34851"/>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71600" y="2667000"/>
                        <a:ext cx="3076575" cy="95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3808" name="对象 34852"/>
          <p:cNvGraphicFramePr>
            <a:graphicFrameLocks/>
          </p:cNvGraphicFramePr>
          <p:nvPr/>
        </p:nvGraphicFramePr>
        <p:xfrm>
          <a:off x="1143000" y="5029200"/>
          <a:ext cx="4214813" cy="950913"/>
        </p:xfrm>
        <a:graphic>
          <a:graphicData uri="http://schemas.openxmlformats.org/presentationml/2006/ole">
            <mc:AlternateContent xmlns:mc="http://schemas.openxmlformats.org/markup-compatibility/2006">
              <mc:Choice xmlns:v="urn:schemas-microsoft-com:vml" Requires="v">
                <p:oleObj spid="_x0000_s34069" r:id="rId19" imgW="1739145" imgH="393529" progId="Equation.DSMT4">
                  <p:embed/>
                </p:oleObj>
              </mc:Choice>
              <mc:Fallback>
                <p:oleObj r:id="rId19" imgW="1739145" imgH="393529" progId="Equation.DSMT4">
                  <p:embed/>
                  <p:pic>
                    <p:nvPicPr>
                      <p:cNvPr id="0" name="对象 34852"/>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43000" y="5029200"/>
                        <a:ext cx="4214813" cy="95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818" name="对象 35844"/>
          <p:cNvGraphicFramePr>
            <a:graphicFrameLocks/>
          </p:cNvGraphicFramePr>
          <p:nvPr/>
        </p:nvGraphicFramePr>
        <p:xfrm>
          <a:off x="457200" y="115888"/>
          <a:ext cx="4214813" cy="950912"/>
        </p:xfrm>
        <a:graphic>
          <a:graphicData uri="http://schemas.openxmlformats.org/presentationml/2006/ole">
            <mc:AlternateContent xmlns:mc="http://schemas.openxmlformats.org/markup-compatibility/2006">
              <mc:Choice xmlns:v="urn:schemas-microsoft-com:vml" Requires="v">
                <p:oleObj spid="_x0000_s35355" r:id="rId3" imgW="1739145" imgH="393529" progId="Equation.DSMT4">
                  <p:embed/>
                </p:oleObj>
              </mc:Choice>
              <mc:Fallback>
                <p:oleObj r:id="rId3" imgW="1739145" imgH="393529" progId="Equation.DSMT4">
                  <p:embed/>
                  <p:pic>
                    <p:nvPicPr>
                      <p:cNvPr id="0" name="对象 3584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15888"/>
                        <a:ext cx="4214813" cy="95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4819" name="对象 35845"/>
          <p:cNvGraphicFramePr>
            <a:graphicFrameLocks/>
          </p:cNvGraphicFramePr>
          <p:nvPr/>
        </p:nvGraphicFramePr>
        <p:xfrm>
          <a:off x="5334000" y="76200"/>
          <a:ext cx="1590675" cy="896938"/>
        </p:xfrm>
        <a:graphic>
          <a:graphicData uri="http://schemas.openxmlformats.org/presentationml/2006/ole">
            <mc:AlternateContent xmlns:mc="http://schemas.openxmlformats.org/markup-compatibility/2006">
              <mc:Choice xmlns:v="urn:schemas-microsoft-com:vml" Requires="v">
                <p:oleObj spid="_x0000_s35356" r:id="rId5" imgW="698197" imgH="393529" progId="Equation.DSMT4">
                  <p:embed/>
                </p:oleObj>
              </mc:Choice>
              <mc:Fallback>
                <p:oleObj r:id="rId5" imgW="698197" imgH="393529" progId="Equation.DSMT4">
                  <p:embed/>
                  <p:pic>
                    <p:nvPicPr>
                      <p:cNvPr id="0" name="对象 3584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0" y="76200"/>
                        <a:ext cx="1590675" cy="89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4820" name="对象 35846"/>
          <p:cNvGraphicFramePr>
            <a:graphicFrameLocks/>
          </p:cNvGraphicFramePr>
          <p:nvPr/>
        </p:nvGraphicFramePr>
        <p:xfrm>
          <a:off x="439738" y="903288"/>
          <a:ext cx="6799262" cy="1001712"/>
        </p:xfrm>
        <a:graphic>
          <a:graphicData uri="http://schemas.openxmlformats.org/presentationml/2006/ole">
            <mc:AlternateContent xmlns:mc="http://schemas.openxmlformats.org/markup-compatibility/2006">
              <mc:Choice xmlns:v="urn:schemas-microsoft-com:vml" Requires="v">
                <p:oleObj spid="_x0000_s35357" r:id="rId7" imgW="2450037" imgH="393529" progId="Equation.DSMT4">
                  <p:embed/>
                </p:oleObj>
              </mc:Choice>
              <mc:Fallback>
                <p:oleObj r:id="rId7" imgW="2450037" imgH="393529" progId="Equation.DSMT4">
                  <p:embed/>
                  <p:pic>
                    <p:nvPicPr>
                      <p:cNvPr id="0" name="对象 3584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9738" y="903288"/>
                        <a:ext cx="6799262" cy="100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4821" name="对象 35847"/>
          <p:cNvGraphicFramePr>
            <a:graphicFrameLocks/>
          </p:cNvGraphicFramePr>
          <p:nvPr/>
        </p:nvGraphicFramePr>
        <p:xfrm>
          <a:off x="762000" y="1981200"/>
          <a:ext cx="2597150" cy="488950"/>
        </p:xfrm>
        <a:graphic>
          <a:graphicData uri="http://schemas.openxmlformats.org/presentationml/2006/ole">
            <mc:AlternateContent xmlns:mc="http://schemas.openxmlformats.org/markup-compatibility/2006">
              <mc:Choice xmlns:v="urn:schemas-microsoft-com:vml" Requires="v">
                <p:oleObj spid="_x0000_s35358" r:id="rId9" imgW="1078564" imgH="203024" progId="Equation.DSMT4">
                  <p:embed/>
                </p:oleObj>
              </mc:Choice>
              <mc:Fallback>
                <p:oleObj r:id="rId9" imgW="1078564" imgH="203024" progId="Equation.DSMT4">
                  <p:embed/>
                  <p:pic>
                    <p:nvPicPr>
                      <p:cNvPr id="0" name="对象 3584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2000" y="1981200"/>
                        <a:ext cx="259715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4822" name="对象 35848"/>
          <p:cNvGraphicFramePr>
            <a:graphicFrameLocks/>
          </p:cNvGraphicFramePr>
          <p:nvPr/>
        </p:nvGraphicFramePr>
        <p:xfrm>
          <a:off x="685800" y="2514600"/>
          <a:ext cx="3111500" cy="500063"/>
        </p:xfrm>
        <a:graphic>
          <a:graphicData uri="http://schemas.openxmlformats.org/presentationml/2006/ole">
            <mc:AlternateContent xmlns:mc="http://schemas.openxmlformats.org/markup-compatibility/2006">
              <mc:Choice xmlns:v="urn:schemas-microsoft-com:vml" Requires="v">
                <p:oleObj spid="_x0000_s35359" r:id="rId11" imgW="1243521" imgH="203024" progId="Equation.DSMT4">
                  <p:embed/>
                </p:oleObj>
              </mc:Choice>
              <mc:Fallback>
                <p:oleObj r:id="rId11" imgW="1243521" imgH="203024" progId="Equation.DSMT4">
                  <p:embed/>
                  <p:pic>
                    <p:nvPicPr>
                      <p:cNvPr id="0" name="对象 35848"/>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5800" y="2514600"/>
                        <a:ext cx="31115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4823" name="矩形 35850"/>
          <p:cNvSpPr>
            <a:spLocks noChangeArrowheads="1"/>
          </p:cNvSpPr>
          <p:nvPr/>
        </p:nvSpPr>
        <p:spPr bwMode="auto">
          <a:xfrm>
            <a:off x="0" y="35242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34824" name="对象 35849"/>
          <p:cNvGraphicFramePr>
            <a:graphicFrameLocks/>
          </p:cNvGraphicFramePr>
          <p:nvPr/>
        </p:nvGraphicFramePr>
        <p:xfrm>
          <a:off x="4038600" y="1905000"/>
          <a:ext cx="5105400" cy="998538"/>
        </p:xfrm>
        <a:graphic>
          <a:graphicData uri="http://schemas.openxmlformats.org/presentationml/2006/ole">
            <mc:AlternateContent xmlns:mc="http://schemas.openxmlformats.org/markup-compatibility/2006">
              <mc:Choice xmlns:v="urn:schemas-microsoft-com:vml" Requires="v">
                <p:oleObj spid="_x0000_s35360" r:id="rId13" imgW="2146300" imgH="419100" progId="Equation.DSMT4">
                  <p:embed/>
                </p:oleObj>
              </mc:Choice>
              <mc:Fallback>
                <p:oleObj r:id="rId13" imgW="2146300" imgH="419100" progId="Equation.DSMT4">
                  <p:embed/>
                  <p:pic>
                    <p:nvPicPr>
                      <p:cNvPr id="0" name="对象 35849"/>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38600" y="1905000"/>
                        <a:ext cx="5105400" cy="99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4825" name="直接连接符 35851"/>
          <p:cNvSpPr>
            <a:spLocks noChangeShapeType="1"/>
          </p:cNvSpPr>
          <p:nvPr/>
        </p:nvSpPr>
        <p:spPr bwMode="auto">
          <a:xfrm>
            <a:off x="3352800" y="2438400"/>
            <a:ext cx="6858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826" name="椭圆 35852"/>
          <p:cNvSpPr>
            <a:spLocks noChangeArrowheads="1"/>
          </p:cNvSpPr>
          <p:nvPr/>
        </p:nvSpPr>
        <p:spPr bwMode="auto">
          <a:xfrm>
            <a:off x="6781800" y="4108450"/>
            <a:ext cx="1295400" cy="1295400"/>
          </a:xfrm>
          <a:prstGeom prst="ellipse">
            <a:avLst/>
          </a:prstGeom>
          <a:solidFill>
            <a:schemeClr val="accent1">
              <a:alpha val="0"/>
            </a:schemeClr>
          </a:solidFill>
          <a:ln w="9525">
            <a:solidFill>
              <a:schemeClr val="tx1"/>
            </a:solidFill>
            <a:round/>
            <a:headEnd/>
            <a:tailEnd/>
          </a:ln>
        </p:spPr>
        <p:txBody>
          <a:bodyPr/>
          <a:lstStyle/>
          <a:p>
            <a:pPr eaLnBrk="1" hangingPunct="1"/>
            <a:endParaRPr lang="zh-CN" altLang="en-US"/>
          </a:p>
        </p:txBody>
      </p:sp>
      <p:sp>
        <p:nvSpPr>
          <p:cNvPr id="34827" name="直接连接符 35853"/>
          <p:cNvSpPr>
            <a:spLocks noChangeShapeType="1"/>
          </p:cNvSpPr>
          <p:nvPr/>
        </p:nvSpPr>
        <p:spPr bwMode="auto">
          <a:xfrm>
            <a:off x="7391400" y="4794250"/>
            <a:ext cx="1371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828" name="直接连接符 35854"/>
          <p:cNvSpPr>
            <a:spLocks noChangeShapeType="1"/>
          </p:cNvSpPr>
          <p:nvPr/>
        </p:nvSpPr>
        <p:spPr bwMode="auto">
          <a:xfrm>
            <a:off x="7391400" y="3956050"/>
            <a:ext cx="0" cy="15240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29" name="直接连接符 35855"/>
          <p:cNvSpPr>
            <a:spLocks noChangeShapeType="1"/>
          </p:cNvSpPr>
          <p:nvPr/>
        </p:nvSpPr>
        <p:spPr bwMode="auto">
          <a:xfrm>
            <a:off x="7391400" y="4794250"/>
            <a:ext cx="3048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830" name="直接连接符 35856"/>
          <p:cNvSpPr>
            <a:spLocks noChangeShapeType="1"/>
          </p:cNvSpPr>
          <p:nvPr/>
        </p:nvSpPr>
        <p:spPr bwMode="auto">
          <a:xfrm flipV="1">
            <a:off x="7391400" y="4413250"/>
            <a:ext cx="6096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831" name="直接连接符 35857"/>
          <p:cNvSpPr>
            <a:spLocks noChangeShapeType="1"/>
          </p:cNvSpPr>
          <p:nvPr/>
        </p:nvSpPr>
        <p:spPr bwMode="auto">
          <a:xfrm flipH="1" flipV="1">
            <a:off x="7620000" y="3956050"/>
            <a:ext cx="3810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4832" name="对象 35858"/>
          <p:cNvGraphicFramePr>
            <a:graphicFrameLocks/>
          </p:cNvGraphicFramePr>
          <p:nvPr/>
        </p:nvGraphicFramePr>
        <p:xfrm>
          <a:off x="8686800" y="4565650"/>
          <a:ext cx="341313" cy="374650"/>
        </p:xfrm>
        <a:graphic>
          <a:graphicData uri="http://schemas.openxmlformats.org/presentationml/2006/ole">
            <mc:AlternateContent xmlns:mc="http://schemas.openxmlformats.org/markup-compatibility/2006">
              <mc:Choice xmlns:v="urn:schemas-microsoft-com:vml" Requires="v">
                <p:oleObj spid="_x0000_s35361" r:id="rId15" imgW="126725" imgH="139397" progId="Equation.DSMT4">
                  <p:embed/>
                </p:oleObj>
              </mc:Choice>
              <mc:Fallback>
                <p:oleObj r:id="rId15" imgW="126725" imgH="139397" progId="Equation.DSMT4">
                  <p:embed/>
                  <p:pic>
                    <p:nvPicPr>
                      <p:cNvPr id="0" name="对象 35858"/>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686800" y="4565650"/>
                        <a:ext cx="3413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4833" name="对象 35859"/>
          <p:cNvGraphicFramePr>
            <a:graphicFrameLocks/>
          </p:cNvGraphicFramePr>
          <p:nvPr/>
        </p:nvGraphicFramePr>
        <p:xfrm>
          <a:off x="7543800" y="4641850"/>
          <a:ext cx="517525" cy="730250"/>
        </p:xfrm>
        <a:graphic>
          <a:graphicData uri="http://schemas.openxmlformats.org/presentationml/2006/ole">
            <mc:AlternateContent xmlns:mc="http://schemas.openxmlformats.org/markup-compatibility/2006">
              <mc:Choice xmlns:v="urn:schemas-microsoft-com:vml" Requires="v">
                <p:oleObj spid="_x0000_s35362" r:id="rId17" imgW="279279" imgH="393529" progId="Equation.DSMT4">
                  <p:embed/>
                </p:oleObj>
              </mc:Choice>
              <mc:Fallback>
                <p:oleObj r:id="rId17" imgW="279279" imgH="393529" progId="Equation.DSMT4">
                  <p:embed/>
                  <p:pic>
                    <p:nvPicPr>
                      <p:cNvPr id="0" name="对象 35859"/>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543800" y="4641850"/>
                        <a:ext cx="517525"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4834" name="直接连接符 35860"/>
          <p:cNvSpPr>
            <a:spLocks noChangeShapeType="1"/>
          </p:cNvSpPr>
          <p:nvPr/>
        </p:nvSpPr>
        <p:spPr bwMode="auto">
          <a:xfrm>
            <a:off x="7467600" y="4718050"/>
            <a:ext cx="762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35" name="直接连接符 35861"/>
          <p:cNvSpPr>
            <a:spLocks noChangeShapeType="1"/>
          </p:cNvSpPr>
          <p:nvPr/>
        </p:nvSpPr>
        <p:spPr bwMode="auto">
          <a:xfrm flipH="1">
            <a:off x="7467600" y="4870450"/>
            <a:ext cx="762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4836" name="对象 35862"/>
          <p:cNvGraphicFramePr>
            <a:graphicFrameLocks/>
          </p:cNvGraphicFramePr>
          <p:nvPr/>
        </p:nvGraphicFramePr>
        <p:xfrm>
          <a:off x="7391400" y="5327650"/>
          <a:ext cx="692150" cy="387350"/>
        </p:xfrm>
        <a:graphic>
          <a:graphicData uri="http://schemas.openxmlformats.org/presentationml/2006/ole">
            <mc:AlternateContent xmlns:mc="http://schemas.openxmlformats.org/markup-compatibility/2006">
              <mc:Choice xmlns:v="urn:schemas-microsoft-com:vml" Requires="v">
                <p:oleObj spid="_x0000_s35363" r:id="rId19" imgW="316950" imgH="177492" progId="Equation.DSMT4">
                  <p:embed/>
                </p:oleObj>
              </mc:Choice>
              <mc:Fallback>
                <p:oleObj r:id="rId19" imgW="316950" imgH="177492" progId="Equation.DSMT4">
                  <p:embed/>
                  <p:pic>
                    <p:nvPicPr>
                      <p:cNvPr id="0" name="对象 35862"/>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391400" y="5327650"/>
                        <a:ext cx="6921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4837" name="对象 35863"/>
          <p:cNvGraphicFramePr>
            <a:graphicFrameLocks/>
          </p:cNvGraphicFramePr>
          <p:nvPr/>
        </p:nvGraphicFramePr>
        <p:xfrm>
          <a:off x="7924800" y="3803650"/>
          <a:ext cx="838200" cy="896938"/>
        </p:xfrm>
        <a:graphic>
          <a:graphicData uri="http://schemas.openxmlformats.org/presentationml/2006/ole">
            <mc:AlternateContent xmlns:mc="http://schemas.openxmlformats.org/markup-compatibility/2006">
              <mc:Choice xmlns:v="urn:schemas-microsoft-com:vml" Requires="v">
                <p:oleObj spid="_x0000_s35364" r:id="rId21" imgW="368140" imgH="393529" progId="Equation.DSMT4">
                  <p:embed/>
                </p:oleObj>
              </mc:Choice>
              <mc:Fallback>
                <p:oleObj r:id="rId21" imgW="368140" imgH="393529" progId="Equation.DSMT4">
                  <p:embed/>
                  <p:pic>
                    <p:nvPicPr>
                      <p:cNvPr id="0" name="对象 35863"/>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24800" y="3803650"/>
                        <a:ext cx="838200" cy="89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4838" name="文本框 35864"/>
          <p:cNvSpPr txBox="1">
            <a:spLocks noChangeArrowheads="1"/>
          </p:cNvSpPr>
          <p:nvPr/>
        </p:nvSpPr>
        <p:spPr bwMode="auto">
          <a:xfrm>
            <a:off x="0" y="3124200"/>
            <a:ext cx="6629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a:t>    </a:t>
            </a:r>
            <a:r>
              <a:rPr lang="zh-CN" altLang="en-US" sz="2800"/>
              <a:t>由矢量图，矢量从初始时刻开始转过</a:t>
            </a:r>
          </a:p>
        </p:txBody>
      </p:sp>
      <p:graphicFrame>
        <p:nvGraphicFramePr>
          <p:cNvPr id="34839" name="对象 35865"/>
          <p:cNvGraphicFramePr>
            <a:graphicFrameLocks/>
          </p:cNvGraphicFramePr>
          <p:nvPr/>
        </p:nvGraphicFramePr>
        <p:xfrm>
          <a:off x="6172200" y="2971800"/>
          <a:ext cx="384175" cy="914400"/>
        </p:xfrm>
        <a:graphic>
          <a:graphicData uri="http://schemas.openxmlformats.org/presentationml/2006/ole">
            <mc:AlternateContent xmlns:mc="http://schemas.openxmlformats.org/markup-compatibility/2006">
              <mc:Choice xmlns:v="urn:schemas-microsoft-com:vml" Requires="v">
                <p:oleObj spid="_x0000_s35365" r:id="rId23" imgW="164885" imgH="393188" progId="Equation.DSMT4">
                  <p:embed/>
                </p:oleObj>
              </mc:Choice>
              <mc:Fallback>
                <p:oleObj r:id="rId23" imgW="164885" imgH="393188" progId="Equation.DSMT4">
                  <p:embed/>
                  <p:pic>
                    <p:nvPicPr>
                      <p:cNvPr id="0" name="对象 35865"/>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172200" y="2971800"/>
                        <a:ext cx="3841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4840" name="对象 35867"/>
          <p:cNvGraphicFramePr>
            <a:graphicFrameLocks/>
          </p:cNvGraphicFramePr>
          <p:nvPr/>
        </p:nvGraphicFramePr>
        <p:xfrm>
          <a:off x="3505200" y="3886200"/>
          <a:ext cx="914400" cy="473075"/>
        </p:xfrm>
        <a:graphic>
          <a:graphicData uri="http://schemas.openxmlformats.org/presentationml/2006/ole">
            <mc:AlternateContent xmlns:mc="http://schemas.openxmlformats.org/markup-compatibility/2006">
              <mc:Choice xmlns:v="urn:schemas-microsoft-com:vml" Requires="v">
                <p:oleObj spid="_x0000_s35366" r:id="rId25" imgW="342306" imgH="177492" progId="Equation.DSMT4">
                  <p:embed/>
                </p:oleObj>
              </mc:Choice>
              <mc:Fallback>
                <p:oleObj r:id="rId25" imgW="342306" imgH="177492" progId="Equation.DSMT4">
                  <p:embed/>
                  <p:pic>
                    <p:nvPicPr>
                      <p:cNvPr id="0" name="对象 35867"/>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505200" y="3886200"/>
                        <a:ext cx="91440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4841" name="直接连接符 35868"/>
          <p:cNvSpPr>
            <a:spLocks noChangeShapeType="1"/>
          </p:cNvSpPr>
          <p:nvPr/>
        </p:nvSpPr>
        <p:spPr bwMode="auto">
          <a:xfrm flipH="1">
            <a:off x="7620000" y="4413250"/>
            <a:ext cx="381000" cy="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4842" name="对象 35869"/>
          <p:cNvGraphicFramePr>
            <a:graphicFrameLocks/>
          </p:cNvGraphicFramePr>
          <p:nvPr/>
        </p:nvGraphicFramePr>
        <p:xfrm>
          <a:off x="2133600" y="4724400"/>
          <a:ext cx="4724400" cy="601663"/>
        </p:xfrm>
        <a:graphic>
          <a:graphicData uri="http://schemas.openxmlformats.org/presentationml/2006/ole">
            <mc:AlternateContent xmlns:mc="http://schemas.openxmlformats.org/markup-compatibility/2006">
              <mc:Choice xmlns:v="urn:schemas-microsoft-com:vml" Requires="v">
                <p:oleObj spid="_x0000_s35367" r:id="rId27" imgW="2092775" imgH="266353" progId="Equation.DSMT4">
                  <p:embed/>
                </p:oleObj>
              </mc:Choice>
              <mc:Fallback>
                <p:oleObj r:id="rId27" imgW="2092775" imgH="266353" progId="Equation.DSMT4">
                  <p:embed/>
                  <p:pic>
                    <p:nvPicPr>
                      <p:cNvPr id="0" name="对象 35869"/>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133600" y="4724400"/>
                        <a:ext cx="4724400"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4843" name="对象 35870"/>
          <p:cNvGraphicFramePr>
            <a:graphicFrameLocks/>
          </p:cNvGraphicFramePr>
          <p:nvPr/>
        </p:nvGraphicFramePr>
        <p:xfrm>
          <a:off x="457200" y="4572000"/>
          <a:ext cx="1828800" cy="404813"/>
        </p:xfrm>
        <a:graphic>
          <a:graphicData uri="http://schemas.openxmlformats.org/presentationml/2006/ole">
            <mc:AlternateContent xmlns:mc="http://schemas.openxmlformats.org/markup-compatibility/2006">
              <mc:Choice xmlns:v="urn:schemas-microsoft-com:vml" Requires="v">
                <p:oleObj spid="_x0000_s35368" r:id="rId29" imgW="735323" imgH="177492" progId="Equation.DSMT4">
                  <p:embed/>
                </p:oleObj>
              </mc:Choice>
              <mc:Fallback>
                <p:oleObj r:id="rId29" imgW="735323" imgH="177492" progId="Equation.DSMT4">
                  <p:embed/>
                  <p:pic>
                    <p:nvPicPr>
                      <p:cNvPr id="0" name="对象 35870"/>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57200" y="4572000"/>
                        <a:ext cx="1828800"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4844" name="文本框 35872"/>
          <p:cNvSpPr txBox="1">
            <a:spLocks noChangeArrowheads="1"/>
          </p:cNvSpPr>
          <p:nvPr/>
        </p:nvSpPr>
        <p:spPr bwMode="auto">
          <a:xfrm>
            <a:off x="0" y="2209800"/>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或</a:t>
            </a:r>
          </a:p>
        </p:txBody>
      </p:sp>
      <p:sp>
        <p:nvSpPr>
          <p:cNvPr id="34845" name="矩形 35874"/>
          <p:cNvSpPr>
            <a:spLocks noChangeArrowheads="1"/>
          </p:cNvSpPr>
          <p:nvPr/>
        </p:nvSpPr>
        <p:spPr bwMode="auto">
          <a:xfrm>
            <a:off x="0" y="37338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34846" name="对象 35873"/>
          <p:cNvGraphicFramePr>
            <a:graphicFrameLocks/>
          </p:cNvGraphicFramePr>
          <p:nvPr/>
        </p:nvGraphicFramePr>
        <p:xfrm>
          <a:off x="3276600" y="5334000"/>
          <a:ext cx="3505200" cy="496888"/>
        </p:xfrm>
        <a:graphic>
          <a:graphicData uri="http://schemas.openxmlformats.org/presentationml/2006/ole">
            <mc:AlternateContent xmlns:mc="http://schemas.openxmlformats.org/markup-compatibility/2006">
              <mc:Choice xmlns:v="urn:schemas-microsoft-com:vml" Requires="v">
                <p:oleObj spid="_x0000_s35369" r:id="rId31" imgW="1421166" imgH="203024" progId="Equation.DSMT4">
                  <p:embed/>
                </p:oleObj>
              </mc:Choice>
              <mc:Fallback>
                <p:oleObj r:id="rId31" imgW="1421166" imgH="203024" progId="Equation.DSMT4">
                  <p:embed/>
                  <p:pic>
                    <p:nvPicPr>
                      <p:cNvPr id="0" name="对象 35873"/>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276600" y="5334000"/>
                        <a:ext cx="35052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4847" name="对象 35877"/>
          <p:cNvGraphicFramePr>
            <a:graphicFrameLocks/>
          </p:cNvGraphicFramePr>
          <p:nvPr/>
        </p:nvGraphicFramePr>
        <p:xfrm>
          <a:off x="457200" y="5486400"/>
          <a:ext cx="914400" cy="315913"/>
        </p:xfrm>
        <a:graphic>
          <a:graphicData uri="http://schemas.openxmlformats.org/presentationml/2006/ole">
            <mc:AlternateContent xmlns:mc="http://schemas.openxmlformats.org/markup-compatibility/2006">
              <mc:Choice xmlns:v="urn:schemas-microsoft-com:vml" Requires="v">
                <p:oleObj spid="_x0000_s35370" r:id="rId33" imgW="406048" imgH="139579" progId="Equation.DSMT4">
                  <p:embed/>
                </p:oleObj>
              </mc:Choice>
              <mc:Fallback>
                <p:oleObj r:id="rId33" imgW="406048" imgH="139579" progId="Equation.DSMT4">
                  <p:embed/>
                  <p:pic>
                    <p:nvPicPr>
                      <p:cNvPr id="0" name="对象 35877"/>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57200" y="5486400"/>
                        <a:ext cx="914400"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4848" name="对象 35878"/>
          <p:cNvGraphicFramePr>
            <a:graphicFrameLocks/>
          </p:cNvGraphicFramePr>
          <p:nvPr/>
        </p:nvGraphicFramePr>
        <p:xfrm>
          <a:off x="2209800" y="3733800"/>
          <a:ext cx="838200" cy="896938"/>
        </p:xfrm>
        <a:graphic>
          <a:graphicData uri="http://schemas.openxmlformats.org/presentationml/2006/ole">
            <mc:AlternateContent xmlns:mc="http://schemas.openxmlformats.org/markup-compatibility/2006">
              <mc:Choice xmlns:v="urn:schemas-microsoft-com:vml" Requires="v">
                <p:oleObj spid="_x0000_s35371" r:id="rId35" imgW="368140" imgH="393529" progId="Equation.DSMT4">
                  <p:embed/>
                </p:oleObj>
              </mc:Choice>
              <mc:Fallback>
                <p:oleObj r:id="rId35" imgW="368140" imgH="393529" progId="Equation.DSMT4">
                  <p:embed/>
                  <p:pic>
                    <p:nvPicPr>
                      <p:cNvPr id="0" name="对象 35878"/>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209800" y="3733800"/>
                        <a:ext cx="838200" cy="89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4849" name="对象 35879"/>
          <p:cNvGraphicFramePr>
            <a:graphicFrameLocks/>
          </p:cNvGraphicFramePr>
          <p:nvPr/>
        </p:nvGraphicFramePr>
        <p:xfrm>
          <a:off x="457200" y="5029200"/>
          <a:ext cx="1447800" cy="374650"/>
        </p:xfrm>
        <a:graphic>
          <a:graphicData uri="http://schemas.openxmlformats.org/presentationml/2006/ole">
            <mc:AlternateContent xmlns:mc="http://schemas.openxmlformats.org/markup-compatibility/2006">
              <mc:Choice xmlns:v="urn:schemas-microsoft-com:vml" Requires="v">
                <p:oleObj spid="_x0000_s35372" r:id="rId36" imgW="684611" imgH="177492" progId="Equation.DSMT4">
                  <p:embed/>
                </p:oleObj>
              </mc:Choice>
              <mc:Fallback>
                <p:oleObj r:id="rId36" imgW="684611" imgH="177492" progId="Equation.DSMT4">
                  <p:embed/>
                  <p:pic>
                    <p:nvPicPr>
                      <p:cNvPr id="0" name="对象 35879"/>
                      <p:cNvPicPr>
                        <a:picLocks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457200" y="5029200"/>
                        <a:ext cx="1447800"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4850" name="直接连接符 35881"/>
          <p:cNvSpPr>
            <a:spLocks noChangeShapeType="1"/>
          </p:cNvSpPr>
          <p:nvPr/>
        </p:nvSpPr>
        <p:spPr bwMode="auto">
          <a:xfrm flipV="1">
            <a:off x="3124200" y="3581400"/>
            <a:ext cx="3124200" cy="6096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椭圆 36867"/>
          <p:cNvSpPr>
            <a:spLocks noChangeArrowheads="1"/>
          </p:cNvSpPr>
          <p:nvPr/>
        </p:nvSpPr>
        <p:spPr bwMode="auto">
          <a:xfrm>
            <a:off x="5410200" y="1524000"/>
            <a:ext cx="2209800" cy="2133600"/>
          </a:xfrm>
          <a:prstGeom prst="ellipse">
            <a:avLst/>
          </a:prstGeom>
          <a:solidFill>
            <a:schemeClr val="accent1">
              <a:alpha val="0"/>
            </a:schemeClr>
          </a:solidFill>
          <a:ln w="9525">
            <a:solidFill>
              <a:schemeClr val="tx1"/>
            </a:solidFill>
            <a:round/>
            <a:headEnd/>
            <a:tailEnd/>
          </a:ln>
        </p:spPr>
        <p:txBody>
          <a:bodyPr/>
          <a:lstStyle/>
          <a:p>
            <a:pPr eaLnBrk="1" hangingPunct="1"/>
            <a:endParaRPr lang="zh-CN" altLang="en-US"/>
          </a:p>
        </p:txBody>
      </p:sp>
      <p:sp>
        <p:nvSpPr>
          <p:cNvPr id="35843" name="直接连接符 36868"/>
          <p:cNvSpPr>
            <a:spLocks noChangeShapeType="1"/>
          </p:cNvSpPr>
          <p:nvPr/>
        </p:nvSpPr>
        <p:spPr bwMode="auto">
          <a:xfrm>
            <a:off x="6477000" y="2590800"/>
            <a:ext cx="1828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44" name="直接连接符 36869"/>
          <p:cNvSpPr>
            <a:spLocks noChangeShapeType="1"/>
          </p:cNvSpPr>
          <p:nvPr/>
        </p:nvSpPr>
        <p:spPr bwMode="auto">
          <a:xfrm>
            <a:off x="6477000" y="1219200"/>
            <a:ext cx="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45" name="直接连接符 36870"/>
          <p:cNvSpPr>
            <a:spLocks noChangeShapeType="1"/>
          </p:cNvSpPr>
          <p:nvPr/>
        </p:nvSpPr>
        <p:spPr bwMode="auto">
          <a:xfrm>
            <a:off x="6477000" y="2590800"/>
            <a:ext cx="533400" cy="9906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5846" name="对象 36871"/>
          <p:cNvGraphicFramePr>
            <a:graphicFrameLocks/>
          </p:cNvGraphicFramePr>
          <p:nvPr/>
        </p:nvGraphicFramePr>
        <p:xfrm>
          <a:off x="6705600" y="2590800"/>
          <a:ext cx="517525" cy="730250"/>
        </p:xfrm>
        <a:graphic>
          <a:graphicData uri="http://schemas.openxmlformats.org/presentationml/2006/ole">
            <mc:AlternateContent xmlns:mc="http://schemas.openxmlformats.org/markup-compatibility/2006">
              <mc:Choice xmlns:v="urn:schemas-microsoft-com:vml" Requires="v">
                <p:oleObj spid="_x0000_s36188" r:id="rId3" imgW="279279" imgH="393529" progId="Equation.DSMT4">
                  <p:embed/>
                </p:oleObj>
              </mc:Choice>
              <mc:Fallback>
                <p:oleObj r:id="rId3" imgW="279279" imgH="393529" progId="Equation.DSMT4">
                  <p:embed/>
                  <p:pic>
                    <p:nvPicPr>
                      <p:cNvPr id="0" name="对象 3687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2590800"/>
                        <a:ext cx="517525"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5847" name="任意多边形 36872"/>
          <p:cNvSpPr>
            <a:spLocks noChangeArrowheads="1"/>
          </p:cNvSpPr>
          <p:nvPr/>
        </p:nvSpPr>
        <p:spPr bwMode="auto">
          <a:xfrm rot="3668464">
            <a:off x="6591300" y="2628900"/>
            <a:ext cx="152400" cy="228600"/>
          </a:xfrm>
          <a:custGeom>
            <a:avLst/>
            <a:gdLst>
              <a:gd name="T0" fmla="*/ 0 w 21600"/>
              <a:gd name="T1" fmla="*/ 0 h 21600"/>
              <a:gd name="T2" fmla="*/ 1075267 w 21600"/>
              <a:gd name="T3" fmla="*/ 2419350 h 21600"/>
              <a:gd name="T4" fmla="*/ 0 w 21600"/>
              <a:gd name="T5" fmla="*/ 0 h 21600"/>
              <a:gd name="T6" fmla="*/ 1075267 w 21600"/>
              <a:gd name="T7" fmla="*/ 2419350 h 21600"/>
              <a:gd name="T8" fmla="*/ 0 w 21600"/>
              <a:gd name="T9" fmla="*/ 241935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848" name="任意多边形 36873"/>
          <p:cNvSpPr>
            <a:spLocks noChangeArrowheads="1"/>
          </p:cNvSpPr>
          <p:nvPr/>
        </p:nvSpPr>
        <p:spPr bwMode="auto">
          <a:xfrm rot="1423224">
            <a:off x="6400800" y="2362200"/>
            <a:ext cx="304800" cy="457200"/>
          </a:xfrm>
          <a:custGeom>
            <a:avLst/>
            <a:gdLst>
              <a:gd name="T0" fmla="*/ 0 w 21600"/>
              <a:gd name="T1" fmla="*/ 0 h 21600"/>
              <a:gd name="T2" fmla="*/ 4301067 w 21600"/>
              <a:gd name="T3" fmla="*/ 9677400 h 21600"/>
              <a:gd name="T4" fmla="*/ 0 w 21600"/>
              <a:gd name="T5" fmla="*/ 0 h 21600"/>
              <a:gd name="T6" fmla="*/ 4301067 w 21600"/>
              <a:gd name="T7" fmla="*/ 9677400 h 21600"/>
              <a:gd name="T8" fmla="*/ 0 w 21600"/>
              <a:gd name="T9" fmla="*/ 967740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noFill/>
          <a:ln w="19050">
            <a:solidFill>
              <a:srgbClr val="800000"/>
            </a:solidFill>
            <a:round/>
            <a:headEnd type="arrow"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35849" name="对象 36874"/>
          <p:cNvGraphicFramePr>
            <a:graphicFrameLocks/>
          </p:cNvGraphicFramePr>
          <p:nvPr/>
        </p:nvGraphicFramePr>
        <p:xfrm>
          <a:off x="8229600" y="2438400"/>
          <a:ext cx="341313" cy="374650"/>
        </p:xfrm>
        <a:graphic>
          <a:graphicData uri="http://schemas.openxmlformats.org/presentationml/2006/ole">
            <mc:AlternateContent xmlns:mc="http://schemas.openxmlformats.org/markup-compatibility/2006">
              <mc:Choice xmlns:v="urn:schemas-microsoft-com:vml" Requires="v">
                <p:oleObj spid="_x0000_s36189" r:id="rId5" imgW="126725" imgH="139397" progId="Equation.DSMT4">
                  <p:embed/>
                </p:oleObj>
              </mc:Choice>
              <mc:Fallback>
                <p:oleObj r:id="rId5" imgW="126725" imgH="139397" progId="Equation.DSMT4">
                  <p:embed/>
                  <p:pic>
                    <p:nvPicPr>
                      <p:cNvPr id="0" name="对象 3687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29600" y="2438400"/>
                        <a:ext cx="3413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5850" name="直接连接符 36875"/>
          <p:cNvSpPr>
            <a:spLocks noChangeShapeType="1"/>
          </p:cNvSpPr>
          <p:nvPr/>
        </p:nvSpPr>
        <p:spPr bwMode="auto">
          <a:xfrm flipV="1">
            <a:off x="6477000" y="1524000"/>
            <a:ext cx="0" cy="1066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51" name="直接连接符 36876"/>
          <p:cNvSpPr>
            <a:spLocks noChangeShapeType="1"/>
          </p:cNvSpPr>
          <p:nvPr/>
        </p:nvSpPr>
        <p:spPr bwMode="auto">
          <a:xfrm flipH="1">
            <a:off x="5715000" y="1524000"/>
            <a:ext cx="762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52" name="文本框 36877"/>
          <p:cNvSpPr txBox="1">
            <a:spLocks noChangeArrowheads="1"/>
          </p:cNvSpPr>
          <p:nvPr/>
        </p:nvSpPr>
        <p:spPr bwMode="auto">
          <a:xfrm>
            <a:off x="7010400" y="457200"/>
            <a:ext cx="1752600" cy="955675"/>
          </a:xfrm>
          <a:prstGeom prst="rect">
            <a:avLst/>
          </a:prstGeom>
          <a:noFill/>
          <a:ln w="9525">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第一次过平衡位置</a:t>
            </a:r>
          </a:p>
        </p:txBody>
      </p:sp>
      <p:sp>
        <p:nvSpPr>
          <p:cNvPr id="35853" name="直接连接符 36878"/>
          <p:cNvSpPr>
            <a:spLocks noChangeShapeType="1"/>
          </p:cNvSpPr>
          <p:nvPr/>
        </p:nvSpPr>
        <p:spPr bwMode="auto">
          <a:xfrm flipV="1">
            <a:off x="6477000" y="1143000"/>
            <a:ext cx="5334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54" name="任意多边形 36879"/>
          <p:cNvSpPr>
            <a:spLocks noChangeArrowheads="1"/>
          </p:cNvSpPr>
          <p:nvPr/>
        </p:nvSpPr>
        <p:spPr bwMode="auto">
          <a:xfrm flipV="1">
            <a:off x="6858000" y="3352800"/>
            <a:ext cx="609600" cy="457200"/>
          </a:xfrm>
          <a:custGeom>
            <a:avLst/>
            <a:gdLst>
              <a:gd name="T0" fmla="*/ 0 w 21600"/>
              <a:gd name="T1" fmla="*/ 0 h 21600"/>
              <a:gd name="T2" fmla="*/ 17204267 w 21600"/>
              <a:gd name="T3" fmla="*/ 9677400 h 21600"/>
              <a:gd name="T4" fmla="*/ 0 w 21600"/>
              <a:gd name="T5" fmla="*/ 0 h 21600"/>
              <a:gd name="T6" fmla="*/ 17204267 w 21600"/>
              <a:gd name="T7" fmla="*/ 9677400 h 21600"/>
              <a:gd name="T8" fmla="*/ 0 w 21600"/>
              <a:gd name="T9" fmla="*/ 967740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noFill/>
          <a:ln w="19050">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35855" name="对象 36880"/>
          <p:cNvGraphicFramePr>
            <a:graphicFrameLocks/>
          </p:cNvGraphicFramePr>
          <p:nvPr/>
        </p:nvGraphicFramePr>
        <p:xfrm>
          <a:off x="7315200" y="3352800"/>
          <a:ext cx="457200" cy="419100"/>
        </p:xfrm>
        <a:graphic>
          <a:graphicData uri="http://schemas.openxmlformats.org/presentationml/2006/ole">
            <mc:AlternateContent xmlns:mc="http://schemas.openxmlformats.org/markup-compatibility/2006">
              <mc:Choice xmlns:v="urn:schemas-microsoft-com:vml" Requires="v">
                <p:oleObj spid="_x0000_s36190" r:id="rId7" imgW="152268" imgH="139579" progId="Equation.DSMT4">
                  <p:embed/>
                </p:oleObj>
              </mc:Choice>
              <mc:Fallback>
                <p:oleObj r:id="rId7" imgW="152268" imgH="139579" progId="Equation.DSMT4">
                  <p:embed/>
                  <p:pic>
                    <p:nvPicPr>
                      <p:cNvPr id="0" name="对象 3688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5200" y="3352800"/>
                        <a:ext cx="457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5856" name="矩形 36882"/>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35857" name="对象 36881"/>
          <p:cNvGraphicFramePr>
            <a:graphicFrameLocks/>
          </p:cNvGraphicFramePr>
          <p:nvPr/>
        </p:nvGraphicFramePr>
        <p:xfrm>
          <a:off x="685800" y="2667000"/>
          <a:ext cx="3048000" cy="1011238"/>
        </p:xfrm>
        <a:graphic>
          <a:graphicData uri="http://schemas.openxmlformats.org/presentationml/2006/ole">
            <mc:AlternateContent xmlns:mc="http://schemas.openxmlformats.org/markup-compatibility/2006">
              <mc:Choice xmlns:v="urn:schemas-microsoft-com:vml" Requires="v">
                <p:oleObj spid="_x0000_s36191" r:id="rId9" imgW="1180588" imgH="393529" progId="Equation.DSMT4">
                  <p:embed/>
                </p:oleObj>
              </mc:Choice>
              <mc:Fallback>
                <p:oleObj r:id="rId9" imgW="1180588" imgH="393529" progId="Equation.DSMT4">
                  <p:embed/>
                  <p:pic>
                    <p:nvPicPr>
                      <p:cNvPr id="0" name="对象 3688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5800" y="2667000"/>
                        <a:ext cx="3048000" cy="101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5858" name="矩形 36884"/>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35859" name="对象 36883"/>
          <p:cNvGraphicFramePr>
            <a:graphicFrameLocks/>
          </p:cNvGraphicFramePr>
          <p:nvPr/>
        </p:nvGraphicFramePr>
        <p:xfrm>
          <a:off x="533400" y="4343400"/>
          <a:ext cx="2667000" cy="1163638"/>
        </p:xfrm>
        <a:graphic>
          <a:graphicData uri="http://schemas.openxmlformats.org/presentationml/2006/ole">
            <mc:AlternateContent xmlns:mc="http://schemas.openxmlformats.org/markup-compatibility/2006">
              <mc:Choice xmlns:v="urn:schemas-microsoft-com:vml" Requires="v">
                <p:oleObj spid="_x0000_s36192" r:id="rId11" imgW="1117115" imgH="482391" progId="Equation.DSMT4">
                  <p:embed/>
                </p:oleObj>
              </mc:Choice>
              <mc:Fallback>
                <p:oleObj r:id="rId11" imgW="1117115" imgH="482391" progId="Equation.DSMT4">
                  <p:embed/>
                  <p:pic>
                    <p:nvPicPr>
                      <p:cNvPr id="0" name="对象 36883"/>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3400" y="4343400"/>
                        <a:ext cx="2667000" cy="116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5860" name="直接连接符 36885"/>
          <p:cNvSpPr>
            <a:spLocks noChangeShapeType="1"/>
          </p:cNvSpPr>
          <p:nvPr/>
        </p:nvSpPr>
        <p:spPr bwMode="auto">
          <a:xfrm>
            <a:off x="4800600" y="4343400"/>
            <a:ext cx="33528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61" name="直接连接符 36886"/>
          <p:cNvSpPr>
            <a:spLocks noChangeShapeType="1"/>
          </p:cNvSpPr>
          <p:nvPr/>
        </p:nvSpPr>
        <p:spPr bwMode="auto">
          <a:xfrm flipV="1">
            <a:off x="4800600" y="3429000"/>
            <a:ext cx="0" cy="9144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62" name="任意多边形 36887"/>
          <p:cNvSpPr>
            <a:spLocks noChangeArrowheads="1"/>
          </p:cNvSpPr>
          <p:nvPr/>
        </p:nvSpPr>
        <p:spPr bwMode="auto">
          <a:xfrm>
            <a:off x="4800600" y="4114800"/>
            <a:ext cx="2209800" cy="152400"/>
          </a:xfrm>
          <a:custGeom>
            <a:avLst/>
            <a:gdLst>
              <a:gd name="T0" fmla="*/ 0 w 4800"/>
              <a:gd name="T1" fmla="*/ 15119415 h 776"/>
              <a:gd name="T2" fmla="*/ 30520100 w 4800"/>
              <a:gd name="T3" fmla="*/ 2159916 h 776"/>
              <a:gd name="T4" fmla="*/ 71213567 w 4800"/>
              <a:gd name="T5" fmla="*/ 28078718 h 776"/>
              <a:gd name="T6" fmla="*/ 111907034 w 4800"/>
              <a:gd name="T7" fmla="*/ 2159916 h 776"/>
              <a:gd name="T8" fmla="*/ 142427135 w 4800"/>
              <a:gd name="T9" fmla="*/ 28078718 h 776"/>
              <a:gd name="T10" fmla="*/ 183120602 w 4800"/>
              <a:gd name="T11" fmla="*/ 2159916 h 776"/>
              <a:gd name="T12" fmla="*/ 223814069 w 4800"/>
              <a:gd name="T13" fmla="*/ 28078718 h 776"/>
              <a:gd name="T14" fmla="*/ 254334169 w 4800"/>
              <a:gd name="T15" fmla="*/ 2159916 h 776"/>
              <a:gd name="T16" fmla="*/ 295027636 w 4800"/>
              <a:gd name="T17" fmla="*/ 28078718 h 776"/>
              <a:gd name="T18" fmla="*/ 335721103 w 4800"/>
              <a:gd name="T19" fmla="*/ 2159916 h 776"/>
              <a:gd name="T20" fmla="*/ 366241203 w 4800"/>
              <a:gd name="T21" fmla="*/ 28078718 h 776"/>
              <a:gd name="T22" fmla="*/ 406934670 w 4800"/>
              <a:gd name="T23" fmla="*/ 2159916 h 776"/>
              <a:gd name="T24" fmla="*/ 437454770 w 4800"/>
              <a:gd name="T25" fmla="*/ 28078718 h 776"/>
              <a:gd name="T26" fmla="*/ 478148237 w 4800"/>
              <a:gd name="T27" fmla="*/ 2159916 h 776"/>
              <a:gd name="T28" fmla="*/ 508668338 w 4800"/>
              <a:gd name="T29" fmla="*/ 28078718 h 776"/>
              <a:gd name="T30" fmla="*/ 549361805 w 4800"/>
              <a:gd name="T31" fmla="*/ 2159916 h 776"/>
              <a:gd name="T32" fmla="*/ 579881905 w 4800"/>
              <a:gd name="T33" fmla="*/ 28078718 h 776"/>
              <a:gd name="T34" fmla="*/ 620575372 w 4800"/>
              <a:gd name="T35" fmla="*/ 2159916 h 776"/>
              <a:gd name="T36" fmla="*/ 651095472 w 4800"/>
              <a:gd name="T37" fmla="*/ 28078718 h 776"/>
              <a:gd name="T38" fmla="*/ 691788939 w 4800"/>
              <a:gd name="T39" fmla="*/ 2159916 h 776"/>
              <a:gd name="T40" fmla="*/ 722309039 w 4800"/>
              <a:gd name="T41" fmla="*/ 28078718 h 776"/>
              <a:gd name="T42" fmla="*/ 763002506 w 4800"/>
              <a:gd name="T43" fmla="*/ 2159916 h 776"/>
              <a:gd name="T44" fmla="*/ 793522607 w 4800"/>
              <a:gd name="T45" fmla="*/ 28078718 h 776"/>
              <a:gd name="T46" fmla="*/ 834216074 w 4800"/>
              <a:gd name="T47" fmla="*/ 2159916 h 776"/>
              <a:gd name="T48" fmla="*/ 864736174 w 4800"/>
              <a:gd name="T49" fmla="*/ 28078718 h 776"/>
              <a:gd name="T50" fmla="*/ 895256274 w 4800"/>
              <a:gd name="T51" fmla="*/ 2159916 h 776"/>
              <a:gd name="T52" fmla="*/ 925776374 w 4800"/>
              <a:gd name="T53" fmla="*/ 28078718 h 776"/>
              <a:gd name="T54" fmla="*/ 956296475 w 4800"/>
              <a:gd name="T55" fmla="*/ 2159916 h 776"/>
              <a:gd name="T56" fmla="*/ 996989942 w 4800"/>
              <a:gd name="T57" fmla="*/ 28078718 h 776"/>
              <a:gd name="T58" fmla="*/ 1017336675 w 4800"/>
              <a:gd name="T59" fmla="*/ 13268030 h 77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800" h="776">
                <a:moveTo>
                  <a:pt x="0" y="392"/>
                </a:moveTo>
                <a:cubicBezTo>
                  <a:pt x="44" y="196"/>
                  <a:pt x="88" y="0"/>
                  <a:pt x="144" y="56"/>
                </a:cubicBezTo>
                <a:cubicBezTo>
                  <a:pt x="200" y="112"/>
                  <a:pt x="272" y="728"/>
                  <a:pt x="336" y="728"/>
                </a:cubicBezTo>
                <a:cubicBezTo>
                  <a:pt x="400" y="728"/>
                  <a:pt x="472" y="56"/>
                  <a:pt x="528" y="56"/>
                </a:cubicBezTo>
                <a:cubicBezTo>
                  <a:pt x="584" y="56"/>
                  <a:pt x="616" y="728"/>
                  <a:pt x="672" y="728"/>
                </a:cubicBezTo>
                <a:cubicBezTo>
                  <a:pt x="728" y="728"/>
                  <a:pt x="800" y="56"/>
                  <a:pt x="864" y="56"/>
                </a:cubicBezTo>
                <a:cubicBezTo>
                  <a:pt x="928" y="56"/>
                  <a:pt x="1000" y="728"/>
                  <a:pt x="1056" y="728"/>
                </a:cubicBezTo>
                <a:cubicBezTo>
                  <a:pt x="1112" y="728"/>
                  <a:pt x="1144" y="56"/>
                  <a:pt x="1200" y="56"/>
                </a:cubicBezTo>
                <a:cubicBezTo>
                  <a:pt x="1256" y="56"/>
                  <a:pt x="1328" y="728"/>
                  <a:pt x="1392" y="728"/>
                </a:cubicBezTo>
                <a:cubicBezTo>
                  <a:pt x="1456" y="728"/>
                  <a:pt x="1528" y="56"/>
                  <a:pt x="1584" y="56"/>
                </a:cubicBezTo>
                <a:cubicBezTo>
                  <a:pt x="1640" y="56"/>
                  <a:pt x="1672" y="728"/>
                  <a:pt x="1728" y="728"/>
                </a:cubicBezTo>
                <a:cubicBezTo>
                  <a:pt x="1784" y="728"/>
                  <a:pt x="1864" y="56"/>
                  <a:pt x="1920" y="56"/>
                </a:cubicBezTo>
                <a:cubicBezTo>
                  <a:pt x="1976" y="56"/>
                  <a:pt x="2008" y="728"/>
                  <a:pt x="2064" y="728"/>
                </a:cubicBezTo>
                <a:cubicBezTo>
                  <a:pt x="2120" y="728"/>
                  <a:pt x="2200" y="56"/>
                  <a:pt x="2256" y="56"/>
                </a:cubicBezTo>
                <a:cubicBezTo>
                  <a:pt x="2312" y="56"/>
                  <a:pt x="2344" y="728"/>
                  <a:pt x="2400" y="728"/>
                </a:cubicBezTo>
                <a:cubicBezTo>
                  <a:pt x="2456" y="728"/>
                  <a:pt x="2536" y="56"/>
                  <a:pt x="2592" y="56"/>
                </a:cubicBezTo>
                <a:cubicBezTo>
                  <a:pt x="2648" y="56"/>
                  <a:pt x="2680" y="728"/>
                  <a:pt x="2736" y="728"/>
                </a:cubicBezTo>
                <a:cubicBezTo>
                  <a:pt x="2792" y="728"/>
                  <a:pt x="2872" y="56"/>
                  <a:pt x="2928" y="56"/>
                </a:cubicBezTo>
                <a:cubicBezTo>
                  <a:pt x="2984" y="56"/>
                  <a:pt x="3016" y="728"/>
                  <a:pt x="3072" y="728"/>
                </a:cubicBezTo>
                <a:cubicBezTo>
                  <a:pt x="3128" y="728"/>
                  <a:pt x="3208" y="56"/>
                  <a:pt x="3264" y="56"/>
                </a:cubicBezTo>
                <a:cubicBezTo>
                  <a:pt x="3320" y="56"/>
                  <a:pt x="3352" y="728"/>
                  <a:pt x="3408" y="728"/>
                </a:cubicBezTo>
                <a:cubicBezTo>
                  <a:pt x="3464" y="728"/>
                  <a:pt x="3544" y="56"/>
                  <a:pt x="3600" y="56"/>
                </a:cubicBezTo>
                <a:cubicBezTo>
                  <a:pt x="3656" y="56"/>
                  <a:pt x="3688" y="728"/>
                  <a:pt x="3744" y="728"/>
                </a:cubicBezTo>
                <a:cubicBezTo>
                  <a:pt x="3800" y="728"/>
                  <a:pt x="3880" y="56"/>
                  <a:pt x="3936" y="56"/>
                </a:cubicBezTo>
                <a:cubicBezTo>
                  <a:pt x="3992" y="56"/>
                  <a:pt x="4032" y="728"/>
                  <a:pt x="4080" y="728"/>
                </a:cubicBezTo>
                <a:cubicBezTo>
                  <a:pt x="4128" y="728"/>
                  <a:pt x="4176" y="56"/>
                  <a:pt x="4224" y="56"/>
                </a:cubicBezTo>
                <a:cubicBezTo>
                  <a:pt x="4272" y="56"/>
                  <a:pt x="4320" y="728"/>
                  <a:pt x="4368" y="728"/>
                </a:cubicBezTo>
                <a:cubicBezTo>
                  <a:pt x="4416" y="728"/>
                  <a:pt x="4456" y="56"/>
                  <a:pt x="4512" y="56"/>
                </a:cubicBezTo>
                <a:cubicBezTo>
                  <a:pt x="4568" y="56"/>
                  <a:pt x="4656" y="680"/>
                  <a:pt x="4704" y="728"/>
                </a:cubicBezTo>
                <a:cubicBezTo>
                  <a:pt x="4752" y="776"/>
                  <a:pt x="4776" y="560"/>
                  <a:pt x="4800" y="344"/>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863" name="椭圆 36888"/>
          <p:cNvSpPr>
            <a:spLocks noChangeArrowheads="1"/>
          </p:cNvSpPr>
          <p:nvPr/>
        </p:nvSpPr>
        <p:spPr bwMode="auto">
          <a:xfrm>
            <a:off x="6934200" y="4114800"/>
            <a:ext cx="228600" cy="228600"/>
          </a:xfrm>
          <a:prstGeom prst="ellipse">
            <a:avLst/>
          </a:prstGeom>
          <a:solidFill>
            <a:srgbClr val="FF0000"/>
          </a:solidFill>
          <a:ln w="9525">
            <a:solidFill>
              <a:schemeClr val="tx1"/>
            </a:solidFill>
            <a:round/>
            <a:headEnd/>
            <a:tailEnd/>
          </a:ln>
        </p:spPr>
        <p:txBody>
          <a:bodyPr/>
          <a:lstStyle/>
          <a:p>
            <a:pPr eaLnBrk="1" hangingPunct="1"/>
            <a:endParaRPr lang="zh-CN" altLang="en-US"/>
          </a:p>
        </p:txBody>
      </p:sp>
      <p:sp>
        <p:nvSpPr>
          <p:cNvPr id="35864" name="直接连接符 36889"/>
          <p:cNvSpPr>
            <a:spLocks noChangeShapeType="1"/>
          </p:cNvSpPr>
          <p:nvPr/>
        </p:nvSpPr>
        <p:spPr bwMode="auto">
          <a:xfrm>
            <a:off x="7010400" y="4038600"/>
            <a:ext cx="60960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65" name="直接连接符 36890"/>
          <p:cNvSpPr>
            <a:spLocks noChangeShapeType="1"/>
          </p:cNvSpPr>
          <p:nvPr/>
        </p:nvSpPr>
        <p:spPr bwMode="auto">
          <a:xfrm>
            <a:off x="7620000" y="2590800"/>
            <a:ext cx="0" cy="17526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5866" name="对象 36892"/>
          <p:cNvGraphicFramePr>
            <a:graphicFrameLocks/>
          </p:cNvGraphicFramePr>
          <p:nvPr/>
        </p:nvGraphicFramePr>
        <p:xfrm>
          <a:off x="6324600" y="4343400"/>
          <a:ext cx="261938" cy="304800"/>
        </p:xfrm>
        <a:graphic>
          <a:graphicData uri="http://schemas.openxmlformats.org/presentationml/2006/ole">
            <mc:AlternateContent xmlns:mc="http://schemas.openxmlformats.org/markup-compatibility/2006">
              <mc:Choice xmlns:v="urn:schemas-microsoft-com:vml" Requires="v">
                <p:oleObj spid="_x0000_s36193" r:id="rId13" imgW="152136" imgH="177492" progId="Equation.DSMT4">
                  <p:embed/>
                </p:oleObj>
              </mc:Choice>
              <mc:Fallback>
                <p:oleObj r:id="rId13" imgW="152136" imgH="177492" progId="Equation.DSMT4">
                  <p:embed/>
                  <p:pic>
                    <p:nvPicPr>
                      <p:cNvPr id="0" name="对象 36892"/>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24600" y="4343400"/>
                        <a:ext cx="2619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5867" name="直接连接符 36893"/>
          <p:cNvSpPr>
            <a:spLocks noChangeShapeType="1"/>
          </p:cNvSpPr>
          <p:nvPr/>
        </p:nvSpPr>
        <p:spPr bwMode="auto">
          <a:xfrm>
            <a:off x="7010400" y="4267200"/>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5868" name="对象 36894"/>
          <p:cNvGraphicFramePr>
            <a:graphicFrameLocks/>
          </p:cNvGraphicFramePr>
          <p:nvPr/>
        </p:nvGraphicFramePr>
        <p:xfrm>
          <a:off x="6781800" y="4419600"/>
          <a:ext cx="444500" cy="612775"/>
        </p:xfrm>
        <a:graphic>
          <a:graphicData uri="http://schemas.openxmlformats.org/presentationml/2006/ole">
            <mc:AlternateContent xmlns:mc="http://schemas.openxmlformats.org/markup-compatibility/2006">
              <mc:Choice xmlns:v="urn:schemas-microsoft-com:vml" Requires="v">
                <p:oleObj spid="_x0000_s36194" r:id="rId15" imgW="164885" imgH="228303" progId="Equation.DSMT4">
                  <p:embed/>
                </p:oleObj>
              </mc:Choice>
              <mc:Fallback>
                <p:oleObj r:id="rId15" imgW="164885" imgH="228303" progId="Equation.DSMT4">
                  <p:embed/>
                  <p:pic>
                    <p:nvPicPr>
                      <p:cNvPr id="0" name="对象 36894"/>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781800" y="4419600"/>
                        <a:ext cx="44450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5869" name="直接连接符 36895"/>
          <p:cNvSpPr>
            <a:spLocks noChangeShapeType="1"/>
          </p:cNvSpPr>
          <p:nvPr/>
        </p:nvSpPr>
        <p:spPr bwMode="auto">
          <a:xfrm>
            <a:off x="6477000" y="4419600"/>
            <a:ext cx="2057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5870" name="对象 36896"/>
          <p:cNvGraphicFramePr>
            <a:graphicFrameLocks/>
          </p:cNvGraphicFramePr>
          <p:nvPr/>
        </p:nvGraphicFramePr>
        <p:xfrm>
          <a:off x="8458200" y="4267200"/>
          <a:ext cx="341313" cy="374650"/>
        </p:xfrm>
        <a:graphic>
          <a:graphicData uri="http://schemas.openxmlformats.org/presentationml/2006/ole">
            <mc:AlternateContent xmlns:mc="http://schemas.openxmlformats.org/markup-compatibility/2006">
              <mc:Choice xmlns:v="urn:schemas-microsoft-com:vml" Requires="v">
                <p:oleObj spid="_x0000_s36195" r:id="rId17" imgW="126725" imgH="139397" progId="Equation.DSMT4">
                  <p:embed/>
                </p:oleObj>
              </mc:Choice>
              <mc:Fallback>
                <p:oleObj r:id="rId17" imgW="126725" imgH="139397" progId="Equation.DSMT4">
                  <p:embed/>
                  <p:pic>
                    <p:nvPicPr>
                      <p:cNvPr id="0" name="对象 3689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58200" y="4267200"/>
                        <a:ext cx="3413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5871" name="直接连接符 36897"/>
          <p:cNvSpPr>
            <a:spLocks noChangeShapeType="1"/>
          </p:cNvSpPr>
          <p:nvPr/>
        </p:nvSpPr>
        <p:spPr bwMode="auto">
          <a:xfrm flipH="1">
            <a:off x="6477000" y="3962400"/>
            <a:ext cx="114300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72" name="文本框 36898"/>
          <p:cNvSpPr txBox="1">
            <a:spLocks noChangeArrowheads="1"/>
          </p:cNvSpPr>
          <p:nvPr/>
        </p:nvSpPr>
        <p:spPr bwMode="auto">
          <a:xfrm>
            <a:off x="4114800" y="4648200"/>
            <a:ext cx="1752600" cy="955675"/>
          </a:xfrm>
          <a:prstGeom prst="rect">
            <a:avLst/>
          </a:prstGeom>
          <a:noFill/>
          <a:ln w="9525">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第一次过平衡位置</a:t>
            </a:r>
          </a:p>
        </p:txBody>
      </p:sp>
      <p:sp>
        <p:nvSpPr>
          <p:cNvPr id="35873" name="直接连接符 36899"/>
          <p:cNvSpPr>
            <a:spLocks noChangeShapeType="1"/>
          </p:cNvSpPr>
          <p:nvPr/>
        </p:nvSpPr>
        <p:spPr bwMode="auto">
          <a:xfrm flipV="1">
            <a:off x="5867400" y="4343400"/>
            <a:ext cx="6096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74" name="文本框 36900"/>
          <p:cNvSpPr txBox="1">
            <a:spLocks noChangeArrowheads="1"/>
          </p:cNvSpPr>
          <p:nvPr/>
        </p:nvSpPr>
        <p:spPr bwMode="auto">
          <a:xfrm>
            <a:off x="533400" y="457200"/>
            <a:ext cx="5867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a:t>
            </a:r>
            <a:r>
              <a:rPr lang="en-US" altLang="zh-CN" sz="2800"/>
              <a:t>3</a:t>
            </a:r>
            <a:r>
              <a:rPr lang="zh-CN" altLang="en-US" sz="2800"/>
              <a:t>）求第一次过平衡位置的时刻</a:t>
            </a:r>
          </a:p>
        </p:txBody>
      </p:sp>
      <p:graphicFrame>
        <p:nvGraphicFramePr>
          <p:cNvPr id="35875" name="对象 36901"/>
          <p:cNvGraphicFramePr>
            <a:graphicFrameLocks/>
          </p:cNvGraphicFramePr>
          <p:nvPr/>
        </p:nvGraphicFramePr>
        <p:xfrm>
          <a:off x="685800" y="3733800"/>
          <a:ext cx="1066800" cy="368300"/>
        </p:xfrm>
        <a:graphic>
          <a:graphicData uri="http://schemas.openxmlformats.org/presentationml/2006/ole">
            <mc:AlternateContent xmlns:mc="http://schemas.openxmlformats.org/markup-compatibility/2006">
              <mc:Choice xmlns:v="urn:schemas-microsoft-com:vml" Requires="v">
                <p:oleObj spid="_x0000_s36196" r:id="rId18" imgW="406048" imgH="139579" progId="Equation.DSMT4">
                  <p:embed/>
                </p:oleObj>
              </mc:Choice>
              <mc:Fallback>
                <p:oleObj r:id="rId18" imgW="406048" imgH="139579" progId="Equation.DSMT4">
                  <p:embed/>
                  <p:pic>
                    <p:nvPicPr>
                      <p:cNvPr id="0" name="对象 36901"/>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85800" y="3733800"/>
                        <a:ext cx="1066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5876" name="直接连接符 36902"/>
          <p:cNvSpPr>
            <a:spLocks noChangeShapeType="1"/>
          </p:cNvSpPr>
          <p:nvPr/>
        </p:nvSpPr>
        <p:spPr bwMode="auto">
          <a:xfrm flipV="1">
            <a:off x="7010400" y="3276600"/>
            <a:ext cx="6096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5877" name="对象 36903"/>
          <p:cNvGraphicFramePr>
            <a:graphicFrameLocks/>
          </p:cNvGraphicFramePr>
          <p:nvPr/>
        </p:nvGraphicFramePr>
        <p:xfrm>
          <a:off x="685800" y="1828800"/>
          <a:ext cx="1327150" cy="1004888"/>
        </p:xfrm>
        <a:graphic>
          <a:graphicData uri="http://schemas.openxmlformats.org/presentationml/2006/ole">
            <mc:AlternateContent xmlns:mc="http://schemas.openxmlformats.org/markup-compatibility/2006">
              <mc:Choice xmlns:v="urn:schemas-microsoft-com:vml" Requires="v">
                <p:oleObj spid="_x0000_s36197" r:id="rId20" imgW="520474" imgH="393529" progId="Equation.DSMT4">
                  <p:embed/>
                </p:oleObj>
              </mc:Choice>
              <mc:Fallback>
                <p:oleObj r:id="rId20" imgW="520474" imgH="393529" progId="Equation.DSMT4">
                  <p:embed/>
                  <p:pic>
                    <p:nvPicPr>
                      <p:cNvPr id="0" name="对象 36903"/>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85800" y="1828800"/>
                        <a:ext cx="132715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5878" name="对象 36904"/>
          <p:cNvGraphicFramePr>
            <a:graphicFrameLocks/>
          </p:cNvGraphicFramePr>
          <p:nvPr/>
        </p:nvGraphicFramePr>
        <p:xfrm>
          <a:off x="1066800" y="914400"/>
          <a:ext cx="3352800" cy="950913"/>
        </p:xfrm>
        <a:graphic>
          <a:graphicData uri="http://schemas.openxmlformats.org/presentationml/2006/ole">
            <mc:AlternateContent xmlns:mc="http://schemas.openxmlformats.org/markup-compatibility/2006">
              <mc:Choice xmlns:v="urn:schemas-microsoft-com:vml" Requires="v">
                <p:oleObj spid="_x0000_s36198" r:id="rId22" imgW="1383699" imgH="393529" progId="Equation.DSMT4">
                  <p:embed/>
                </p:oleObj>
              </mc:Choice>
              <mc:Fallback>
                <p:oleObj r:id="rId22" imgW="1383699" imgH="393529" progId="Equation.DSMT4">
                  <p:embed/>
                  <p:pic>
                    <p:nvPicPr>
                      <p:cNvPr id="0" name="对象 36904"/>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66800" y="914400"/>
                        <a:ext cx="3352800" cy="95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5879" name="直接连接符 36905"/>
          <p:cNvSpPr>
            <a:spLocks noChangeShapeType="1"/>
          </p:cNvSpPr>
          <p:nvPr/>
        </p:nvSpPr>
        <p:spPr bwMode="auto">
          <a:xfrm>
            <a:off x="7010400" y="3581400"/>
            <a:ext cx="0" cy="685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文本框 37891"/>
          <p:cNvSpPr txBox="1">
            <a:spLocks noChangeArrowheads="1"/>
          </p:cNvSpPr>
          <p:nvPr/>
        </p:nvSpPr>
        <p:spPr bwMode="auto">
          <a:xfrm>
            <a:off x="685800" y="304800"/>
            <a:ext cx="7086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a:t>            </a:t>
            </a:r>
            <a:r>
              <a:rPr lang="en-US" altLang="zh-CN" b="1"/>
              <a:t>1-3  </a:t>
            </a:r>
            <a:r>
              <a:rPr lang="zh-CN" altLang="en-US" b="1"/>
              <a:t>简谐振动动力学</a:t>
            </a:r>
          </a:p>
        </p:txBody>
      </p:sp>
      <p:sp>
        <p:nvSpPr>
          <p:cNvPr id="36867" name="文本框 37892"/>
          <p:cNvSpPr txBox="1">
            <a:spLocks noChangeArrowheads="1"/>
          </p:cNvSpPr>
          <p:nvPr/>
        </p:nvSpPr>
        <p:spPr bwMode="auto">
          <a:xfrm>
            <a:off x="228600" y="1066800"/>
            <a:ext cx="86106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a:t>    </a:t>
            </a:r>
            <a:r>
              <a:rPr lang="zh-CN" altLang="en-US" sz="2800"/>
              <a:t>前面从运动学角度讨论了简谐振动的特征，下面将从动力学角度（力、能量）讨论简谐振动的特征（动力学特征）。以弹簧振子、单摆等为例说明。</a:t>
            </a:r>
          </a:p>
        </p:txBody>
      </p:sp>
      <p:sp>
        <p:nvSpPr>
          <p:cNvPr id="36868" name="文本框 37893"/>
          <p:cNvSpPr txBox="1">
            <a:spLocks noChangeArrowheads="1"/>
          </p:cNvSpPr>
          <p:nvPr/>
        </p:nvSpPr>
        <p:spPr bwMode="auto">
          <a:xfrm>
            <a:off x="228600" y="2735263"/>
            <a:ext cx="54102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b="1"/>
              <a:t>一、弹簧振子动力学方程</a:t>
            </a:r>
          </a:p>
        </p:txBody>
      </p:sp>
      <p:sp>
        <p:nvSpPr>
          <p:cNvPr id="36869" name="文本框 37894"/>
          <p:cNvSpPr txBox="1">
            <a:spLocks noChangeArrowheads="1"/>
          </p:cNvSpPr>
          <p:nvPr/>
        </p:nvSpPr>
        <p:spPr bwMode="auto">
          <a:xfrm>
            <a:off x="228600" y="3505200"/>
            <a:ext cx="8915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a:t>      </a:t>
            </a:r>
            <a:r>
              <a:rPr lang="zh-CN" altLang="en-US" sz="2800"/>
              <a:t>前面已介绍过弹簧振子理想模型。许多系统可以简化为轻弹簧连接质点即弹簧振子。</a:t>
            </a:r>
          </a:p>
        </p:txBody>
      </p:sp>
      <p:sp>
        <p:nvSpPr>
          <p:cNvPr id="36870" name="任意多边形 37895"/>
          <p:cNvSpPr>
            <a:spLocks noChangeArrowheads="1"/>
          </p:cNvSpPr>
          <p:nvPr/>
        </p:nvSpPr>
        <p:spPr bwMode="auto">
          <a:xfrm>
            <a:off x="5715000" y="4800600"/>
            <a:ext cx="1981200" cy="228600"/>
          </a:xfrm>
          <a:custGeom>
            <a:avLst/>
            <a:gdLst>
              <a:gd name="T0" fmla="*/ 0 w 4800"/>
              <a:gd name="T1" fmla="*/ 34018390 h 776"/>
              <a:gd name="T2" fmla="*/ 24532209 w 4800"/>
              <a:gd name="T3" fmla="*/ 4859812 h 776"/>
              <a:gd name="T4" fmla="*/ 57241821 w 4800"/>
              <a:gd name="T5" fmla="*/ 63177263 h 776"/>
              <a:gd name="T6" fmla="*/ 89951433 w 4800"/>
              <a:gd name="T7" fmla="*/ 4859812 h 776"/>
              <a:gd name="T8" fmla="*/ 114483642 w 4800"/>
              <a:gd name="T9" fmla="*/ 63177263 h 776"/>
              <a:gd name="T10" fmla="*/ 147193254 w 4800"/>
              <a:gd name="T11" fmla="*/ 4859812 h 776"/>
              <a:gd name="T12" fmla="*/ 179902866 w 4800"/>
              <a:gd name="T13" fmla="*/ 63177263 h 776"/>
              <a:gd name="T14" fmla="*/ 204435075 w 4800"/>
              <a:gd name="T15" fmla="*/ 4859812 h 776"/>
              <a:gd name="T16" fmla="*/ 237144687 w 4800"/>
              <a:gd name="T17" fmla="*/ 63177263 h 776"/>
              <a:gd name="T18" fmla="*/ 269854299 w 4800"/>
              <a:gd name="T19" fmla="*/ 4859812 h 776"/>
              <a:gd name="T20" fmla="*/ 294386508 w 4800"/>
              <a:gd name="T21" fmla="*/ 63177263 h 776"/>
              <a:gd name="T22" fmla="*/ 327096120 w 4800"/>
              <a:gd name="T23" fmla="*/ 4859812 h 776"/>
              <a:gd name="T24" fmla="*/ 351628329 w 4800"/>
              <a:gd name="T25" fmla="*/ 63177263 h 776"/>
              <a:gd name="T26" fmla="*/ 384337941 w 4800"/>
              <a:gd name="T27" fmla="*/ 4859812 h 776"/>
              <a:gd name="T28" fmla="*/ 408870150 w 4800"/>
              <a:gd name="T29" fmla="*/ 63177263 h 776"/>
              <a:gd name="T30" fmla="*/ 441579762 w 4800"/>
              <a:gd name="T31" fmla="*/ 4859812 h 776"/>
              <a:gd name="T32" fmla="*/ 466111971 w 4800"/>
              <a:gd name="T33" fmla="*/ 63177263 h 776"/>
              <a:gd name="T34" fmla="*/ 498821583 w 4800"/>
              <a:gd name="T35" fmla="*/ 4859812 h 776"/>
              <a:gd name="T36" fmla="*/ 523353792 w 4800"/>
              <a:gd name="T37" fmla="*/ 63177263 h 776"/>
              <a:gd name="T38" fmla="*/ 556063404 w 4800"/>
              <a:gd name="T39" fmla="*/ 4859812 h 776"/>
              <a:gd name="T40" fmla="*/ 580595613 w 4800"/>
              <a:gd name="T41" fmla="*/ 63177263 h 776"/>
              <a:gd name="T42" fmla="*/ 613305225 w 4800"/>
              <a:gd name="T43" fmla="*/ 4859812 h 776"/>
              <a:gd name="T44" fmla="*/ 637837434 w 4800"/>
              <a:gd name="T45" fmla="*/ 63177263 h 776"/>
              <a:gd name="T46" fmla="*/ 670547046 w 4800"/>
              <a:gd name="T47" fmla="*/ 4859812 h 776"/>
              <a:gd name="T48" fmla="*/ 695079255 w 4800"/>
              <a:gd name="T49" fmla="*/ 63177263 h 776"/>
              <a:gd name="T50" fmla="*/ 719611464 w 4800"/>
              <a:gd name="T51" fmla="*/ 4859812 h 776"/>
              <a:gd name="T52" fmla="*/ 744143673 w 4800"/>
              <a:gd name="T53" fmla="*/ 63177263 h 776"/>
              <a:gd name="T54" fmla="*/ 768675882 w 4800"/>
              <a:gd name="T55" fmla="*/ 4859812 h 776"/>
              <a:gd name="T56" fmla="*/ 801385494 w 4800"/>
              <a:gd name="T57" fmla="*/ 63177263 h 776"/>
              <a:gd name="T58" fmla="*/ 817740300 w 4800"/>
              <a:gd name="T59" fmla="*/ 29852921 h 77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800" h="776">
                <a:moveTo>
                  <a:pt x="0" y="392"/>
                </a:moveTo>
                <a:cubicBezTo>
                  <a:pt x="44" y="196"/>
                  <a:pt x="88" y="0"/>
                  <a:pt x="144" y="56"/>
                </a:cubicBezTo>
                <a:cubicBezTo>
                  <a:pt x="200" y="112"/>
                  <a:pt x="272" y="728"/>
                  <a:pt x="336" y="728"/>
                </a:cubicBezTo>
                <a:cubicBezTo>
                  <a:pt x="400" y="728"/>
                  <a:pt x="472" y="56"/>
                  <a:pt x="528" y="56"/>
                </a:cubicBezTo>
                <a:cubicBezTo>
                  <a:pt x="584" y="56"/>
                  <a:pt x="616" y="728"/>
                  <a:pt x="672" y="728"/>
                </a:cubicBezTo>
                <a:cubicBezTo>
                  <a:pt x="728" y="728"/>
                  <a:pt x="800" y="56"/>
                  <a:pt x="864" y="56"/>
                </a:cubicBezTo>
                <a:cubicBezTo>
                  <a:pt x="928" y="56"/>
                  <a:pt x="1000" y="728"/>
                  <a:pt x="1056" y="728"/>
                </a:cubicBezTo>
                <a:cubicBezTo>
                  <a:pt x="1112" y="728"/>
                  <a:pt x="1144" y="56"/>
                  <a:pt x="1200" y="56"/>
                </a:cubicBezTo>
                <a:cubicBezTo>
                  <a:pt x="1256" y="56"/>
                  <a:pt x="1328" y="728"/>
                  <a:pt x="1392" y="728"/>
                </a:cubicBezTo>
                <a:cubicBezTo>
                  <a:pt x="1456" y="728"/>
                  <a:pt x="1528" y="56"/>
                  <a:pt x="1584" y="56"/>
                </a:cubicBezTo>
                <a:cubicBezTo>
                  <a:pt x="1640" y="56"/>
                  <a:pt x="1672" y="728"/>
                  <a:pt x="1728" y="728"/>
                </a:cubicBezTo>
                <a:cubicBezTo>
                  <a:pt x="1784" y="728"/>
                  <a:pt x="1864" y="56"/>
                  <a:pt x="1920" y="56"/>
                </a:cubicBezTo>
                <a:cubicBezTo>
                  <a:pt x="1976" y="56"/>
                  <a:pt x="2008" y="728"/>
                  <a:pt x="2064" y="728"/>
                </a:cubicBezTo>
                <a:cubicBezTo>
                  <a:pt x="2120" y="728"/>
                  <a:pt x="2200" y="56"/>
                  <a:pt x="2256" y="56"/>
                </a:cubicBezTo>
                <a:cubicBezTo>
                  <a:pt x="2312" y="56"/>
                  <a:pt x="2344" y="728"/>
                  <a:pt x="2400" y="728"/>
                </a:cubicBezTo>
                <a:cubicBezTo>
                  <a:pt x="2456" y="728"/>
                  <a:pt x="2536" y="56"/>
                  <a:pt x="2592" y="56"/>
                </a:cubicBezTo>
                <a:cubicBezTo>
                  <a:pt x="2648" y="56"/>
                  <a:pt x="2680" y="728"/>
                  <a:pt x="2736" y="728"/>
                </a:cubicBezTo>
                <a:cubicBezTo>
                  <a:pt x="2792" y="728"/>
                  <a:pt x="2872" y="56"/>
                  <a:pt x="2928" y="56"/>
                </a:cubicBezTo>
                <a:cubicBezTo>
                  <a:pt x="2984" y="56"/>
                  <a:pt x="3016" y="728"/>
                  <a:pt x="3072" y="728"/>
                </a:cubicBezTo>
                <a:cubicBezTo>
                  <a:pt x="3128" y="728"/>
                  <a:pt x="3208" y="56"/>
                  <a:pt x="3264" y="56"/>
                </a:cubicBezTo>
                <a:cubicBezTo>
                  <a:pt x="3320" y="56"/>
                  <a:pt x="3352" y="728"/>
                  <a:pt x="3408" y="728"/>
                </a:cubicBezTo>
                <a:cubicBezTo>
                  <a:pt x="3464" y="728"/>
                  <a:pt x="3544" y="56"/>
                  <a:pt x="3600" y="56"/>
                </a:cubicBezTo>
                <a:cubicBezTo>
                  <a:pt x="3656" y="56"/>
                  <a:pt x="3688" y="728"/>
                  <a:pt x="3744" y="728"/>
                </a:cubicBezTo>
                <a:cubicBezTo>
                  <a:pt x="3800" y="728"/>
                  <a:pt x="3880" y="56"/>
                  <a:pt x="3936" y="56"/>
                </a:cubicBezTo>
                <a:cubicBezTo>
                  <a:pt x="3992" y="56"/>
                  <a:pt x="4032" y="728"/>
                  <a:pt x="4080" y="728"/>
                </a:cubicBezTo>
                <a:cubicBezTo>
                  <a:pt x="4128" y="728"/>
                  <a:pt x="4176" y="56"/>
                  <a:pt x="4224" y="56"/>
                </a:cubicBezTo>
                <a:cubicBezTo>
                  <a:pt x="4272" y="56"/>
                  <a:pt x="4320" y="728"/>
                  <a:pt x="4368" y="728"/>
                </a:cubicBezTo>
                <a:cubicBezTo>
                  <a:pt x="4416" y="728"/>
                  <a:pt x="4456" y="56"/>
                  <a:pt x="4512" y="56"/>
                </a:cubicBezTo>
                <a:cubicBezTo>
                  <a:pt x="4568" y="56"/>
                  <a:pt x="4656" y="680"/>
                  <a:pt x="4704" y="728"/>
                </a:cubicBezTo>
                <a:cubicBezTo>
                  <a:pt x="4752" y="776"/>
                  <a:pt x="4776" y="560"/>
                  <a:pt x="4800" y="344"/>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871" name="矩形 37896"/>
          <p:cNvSpPr>
            <a:spLocks noChangeArrowheads="1"/>
          </p:cNvSpPr>
          <p:nvPr/>
        </p:nvSpPr>
        <p:spPr bwMode="auto">
          <a:xfrm>
            <a:off x="5638800" y="5105400"/>
            <a:ext cx="2743200" cy="76200"/>
          </a:xfrm>
          <a:prstGeom prst="rect">
            <a:avLst/>
          </a:prstGeom>
          <a:solidFill>
            <a:srgbClr val="333300"/>
          </a:solidFill>
          <a:ln w="9525">
            <a:solidFill>
              <a:schemeClr val="tx1"/>
            </a:solidFill>
            <a:miter lim="800000"/>
            <a:headEnd/>
            <a:tailEnd/>
          </a:ln>
        </p:spPr>
        <p:txBody>
          <a:bodyPr/>
          <a:lstStyle/>
          <a:p>
            <a:pPr eaLnBrk="1" hangingPunct="1"/>
            <a:endParaRPr lang="zh-CN" altLang="en-US"/>
          </a:p>
        </p:txBody>
      </p:sp>
      <p:sp>
        <p:nvSpPr>
          <p:cNvPr id="36872" name="矩形 37897"/>
          <p:cNvSpPr>
            <a:spLocks noChangeArrowheads="1"/>
          </p:cNvSpPr>
          <p:nvPr/>
        </p:nvSpPr>
        <p:spPr bwMode="auto">
          <a:xfrm>
            <a:off x="5638800" y="4191000"/>
            <a:ext cx="76200" cy="914400"/>
          </a:xfrm>
          <a:prstGeom prst="rect">
            <a:avLst/>
          </a:prstGeom>
          <a:solidFill>
            <a:srgbClr val="0000FF"/>
          </a:solidFill>
          <a:ln w="9525">
            <a:solidFill>
              <a:schemeClr val="tx1"/>
            </a:solidFill>
            <a:miter lim="800000"/>
            <a:headEnd/>
            <a:tailEnd/>
          </a:ln>
        </p:spPr>
        <p:txBody>
          <a:bodyPr/>
          <a:lstStyle/>
          <a:p>
            <a:pPr eaLnBrk="1" hangingPunct="1"/>
            <a:endParaRPr lang="zh-CN" altLang="en-US"/>
          </a:p>
        </p:txBody>
      </p:sp>
      <p:sp>
        <p:nvSpPr>
          <p:cNvPr id="36873" name="椭圆 37899"/>
          <p:cNvSpPr>
            <a:spLocks noChangeArrowheads="1"/>
          </p:cNvSpPr>
          <p:nvPr/>
        </p:nvSpPr>
        <p:spPr bwMode="auto">
          <a:xfrm>
            <a:off x="7696200" y="4648200"/>
            <a:ext cx="457200" cy="457200"/>
          </a:xfrm>
          <a:prstGeom prst="ellipse">
            <a:avLst/>
          </a:prstGeom>
          <a:solidFill>
            <a:srgbClr val="FF9900"/>
          </a:solidFill>
          <a:ln w="9525">
            <a:solidFill>
              <a:schemeClr val="tx1"/>
            </a:solidFill>
            <a:round/>
            <a:headEnd/>
            <a:tailEnd/>
          </a:ln>
        </p:spPr>
        <p:txBody>
          <a:bodyPr/>
          <a:lstStyle/>
          <a:p>
            <a:pPr eaLnBrk="1" hangingPunct="1"/>
            <a:endParaRPr lang="zh-CN" altLang="en-US"/>
          </a:p>
        </p:txBody>
      </p:sp>
      <p:sp>
        <p:nvSpPr>
          <p:cNvPr id="36874" name="直接连接符 37900"/>
          <p:cNvSpPr>
            <a:spLocks noChangeShapeType="1"/>
          </p:cNvSpPr>
          <p:nvPr/>
        </p:nvSpPr>
        <p:spPr bwMode="auto">
          <a:xfrm>
            <a:off x="7162800" y="4343400"/>
            <a:ext cx="0" cy="83820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875" name="直接连接符 37902"/>
          <p:cNvSpPr>
            <a:spLocks noChangeShapeType="1"/>
          </p:cNvSpPr>
          <p:nvPr/>
        </p:nvSpPr>
        <p:spPr bwMode="auto">
          <a:xfrm>
            <a:off x="7162800" y="5181600"/>
            <a:ext cx="1752600" cy="0"/>
          </a:xfrm>
          <a:prstGeom prst="line">
            <a:avLst/>
          </a:prstGeom>
          <a:noFill/>
          <a:ln w="190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6876" name="对象 37903"/>
          <p:cNvGraphicFramePr>
            <a:graphicFrameLocks/>
          </p:cNvGraphicFramePr>
          <p:nvPr/>
        </p:nvGraphicFramePr>
        <p:xfrm>
          <a:off x="8534400" y="4800600"/>
          <a:ext cx="341313" cy="374650"/>
        </p:xfrm>
        <a:graphic>
          <a:graphicData uri="http://schemas.openxmlformats.org/presentationml/2006/ole">
            <mc:AlternateContent xmlns:mc="http://schemas.openxmlformats.org/markup-compatibility/2006">
              <mc:Choice xmlns:v="urn:schemas-microsoft-com:vml" Requires="v">
                <p:oleObj spid="_x0000_s37030" r:id="rId3" imgW="126725" imgH="139397" progId="Equation.DSMT4">
                  <p:embed/>
                </p:oleObj>
              </mc:Choice>
              <mc:Fallback>
                <p:oleObj r:id="rId3" imgW="126725" imgH="139397" progId="Equation.DSMT4">
                  <p:embed/>
                  <p:pic>
                    <p:nvPicPr>
                      <p:cNvPr id="0" name="对象 3790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4400" y="4800600"/>
                        <a:ext cx="3413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6877" name="对象 37904"/>
          <p:cNvGraphicFramePr>
            <a:graphicFrameLocks/>
          </p:cNvGraphicFramePr>
          <p:nvPr/>
        </p:nvGraphicFramePr>
        <p:xfrm>
          <a:off x="7391400" y="5257800"/>
          <a:ext cx="341313" cy="374650"/>
        </p:xfrm>
        <a:graphic>
          <a:graphicData uri="http://schemas.openxmlformats.org/presentationml/2006/ole">
            <mc:AlternateContent xmlns:mc="http://schemas.openxmlformats.org/markup-compatibility/2006">
              <mc:Choice xmlns:v="urn:schemas-microsoft-com:vml" Requires="v">
                <p:oleObj spid="_x0000_s37031" r:id="rId5" imgW="126725" imgH="139397" progId="Equation.DSMT4">
                  <p:embed/>
                </p:oleObj>
              </mc:Choice>
              <mc:Fallback>
                <p:oleObj r:id="rId5" imgW="126725" imgH="139397" progId="Equation.DSMT4">
                  <p:embed/>
                  <p:pic>
                    <p:nvPicPr>
                      <p:cNvPr id="0" name="对象 3790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5257800"/>
                        <a:ext cx="3413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6878" name="直接连接符 37905"/>
          <p:cNvSpPr>
            <a:spLocks noChangeShapeType="1"/>
          </p:cNvSpPr>
          <p:nvPr/>
        </p:nvSpPr>
        <p:spPr bwMode="auto">
          <a:xfrm>
            <a:off x="7162800" y="5410200"/>
            <a:ext cx="304800"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36879" name="直接连接符 37906"/>
          <p:cNvSpPr>
            <a:spLocks noChangeShapeType="1"/>
          </p:cNvSpPr>
          <p:nvPr/>
        </p:nvSpPr>
        <p:spPr bwMode="auto">
          <a:xfrm>
            <a:off x="7696200" y="54102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880" name="直接连接符 37907"/>
          <p:cNvSpPr>
            <a:spLocks noChangeShapeType="1"/>
          </p:cNvSpPr>
          <p:nvPr/>
        </p:nvSpPr>
        <p:spPr bwMode="auto">
          <a:xfrm>
            <a:off x="7162800" y="5257800"/>
            <a:ext cx="0" cy="228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881" name="直接连接符 37908"/>
          <p:cNvSpPr>
            <a:spLocks noChangeShapeType="1"/>
          </p:cNvSpPr>
          <p:nvPr/>
        </p:nvSpPr>
        <p:spPr bwMode="auto">
          <a:xfrm>
            <a:off x="7924800" y="5334000"/>
            <a:ext cx="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882" name="直接连接符 37909"/>
          <p:cNvSpPr>
            <a:spLocks noChangeShapeType="1"/>
          </p:cNvSpPr>
          <p:nvPr/>
        </p:nvSpPr>
        <p:spPr bwMode="auto">
          <a:xfrm>
            <a:off x="7924800" y="5257800"/>
            <a:ext cx="0" cy="228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883" name="直接连接符 37911"/>
          <p:cNvSpPr>
            <a:spLocks noChangeShapeType="1"/>
          </p:cNvSpPr>
          <p:nvPr/>
        </p:nvSpPr>
        <p:spPr bwMode="auto">
          <a:xfrm flipH="1">
            <a:off x="7391400" y="4876800"/>
            <a:ext cx="533400" cy="0"/>
          </a:xfrm>
          <a:prstGeom prst="line">
            <a:avLst/>
          </a:prstGeom>
          <a:noFill/>
          <a:ln w="38100">
            <a:solidFill>
              <a:srgbClr val="FF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6884" name="对象 37913"/>
          <p:cNvGraphicFramePr>
            <a:graphicFrameLocks/>
          </p:cNvGraphicFramePr>
          <p:nvPr/>
        </p:nvGraphicFramePr>
        <p:xfrm>
          <a:off x="7391400" y="4343400"/>
          <a:ext cx="442913" cy="442913"/>
        </p:xfrm>
        <a:graphic>
          <a:graphicData uri="http://schemas.openxmlformats.org/presentationml/2006/ole">
            <mc:AlternateContent xmlns:mc="http://schemas.openxmlformats.org/markup-compatibility/2006">
              <mc:Choice xmlns:v="urn:schemas-microsoft-com:vml" Requires="v">
                <p:oleObj spid="_x0000_s37032" r:id="rId6" imgW="164885" imgH="164885" progId="Equation.DSMT4">
                  <p:embed/>
                </p:oleObj>
              </mc:Choice>
              <mc:Fallback>
                <p:oleObj r:id="rId6" imgW="164885" imgH="164885" progId="Equation.DSMT4">
                  <p:embed/>
                  <p:pic>
                    <p:nvPicPr>
                      <p:cNvPr id="0" name="对象 3791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1400" y="4343400"/>
                        <a:ext cx="442913"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6885" name="对象 37914"/>
          <p:cNvGraphicFramePr>
            <a:graphicFrameLocks/>
          </p:cNvGraphicFramePr>
          <p:nvPr/>
        </p:nvGraphicFramePr>
        <p:xfrm>
          <a:off x="6781800" y="5181600"/>
          <a:ext cx="327025" cy="381000"/>
        </p:xfrm>
        <a:graphic>
          <a:graphicData uri="http://schemas.openxmlformats.org/presentationml/2006/ole">
            <mc:AlternateContent xmlns:mc="http://schemas.openxmlformats.org/markup-compatibility/2006">
              <mc:Choice xmlns:v="urn:schemas-microsoft-com:vml" Requires="v">
                <p:oleObj spid="_x0000_s37033" r:id="rId8" imgW="152136" imgH="177492" progId="Equation.DSMT4">
                  <p:embed/>
                </p:oleObj>
              </mc:Choice>
              <mc:Fallback>
                <p:oleObj r:id="rId8" imgW="152136" imgH="177492" progId="Equation.DSMT4">
                  <p:embed/>
                  <p:pic>
                    <p:nvPicPr>
                      <p:cNvPr id="0" name="对象 37914"/>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81800" y="5181600"/>
                        <a:ext cx="32702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6886" name="文本框 37915"/>
          <p:cNvSpPr txBox="1">
            <a:spLocks noChangeArrowheads="1"/>
          </p:cNvSpPr>
          <p:nvPr/>
        </p:nvSpPr>
        <p:spPr bwMode="auto">
          <a:xfrm>
            <a:off x="304800" y="4419600"/>
            <a:ext cx="5029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如汽车、火车厢装在弹性钢板上。</a:t>
            </a:r>
          </a:p>
        </p:txBody>
      </p:sp>
      <p:sp>
        <p:nvSpPr>
          <p:cNvPr id="36887" name="矩形 37917"/>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36888" name="对象 37916"/>
          <p:cNvGraphicFramePr>
            <a:graphicFrameLocks/>
          </p:cNvGraphicFramePr>
          <p:nvPr/>
        </p:nvGraphicFramePr>
        <p:xfrm>
          <a:off x="1676400" y="5105400"/>
          <a:ext cx="2819400" cy="992188"/>
        </p:xfrm>
        <a:graphic>
          <a:graphicData uri="http://schemas.openxmlformats.org/presentationml/2006/ole">
            <mc:AlternateContent xmlns:mc="http://schemas.openxmlformats.org/markup-compatibility/2006">
              <mc:Choice xmlns:v="urn:schemas-microsoft-com:vml" Requires="v">
                <p:oleObj spid="_x0000_s37034" r:id="rId10" imgW="1193800" imgH="419100" progId="Equation.DSMT4">
                  <p:embed/>
                </p:oleObj>
              </mc:Choice>
              <mc:Fallback>
                <p:oleObj r:id="rId10" imgW="1193800" imgH="419100" progId="Equation.DSMT4">
                  <p:embed/>
                  <p:pic>
                    <p:nvPicPr>
                      <p:cNvPr id="0" name="对象 37916"/>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76400" y="5105400"/>
                        <a:ext cx="2819400" cy="99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6889" name="文本框 37918"/>
          <p:cNvSpPr txBox="1">
            <a:spLocks noChangeArrowheads="1"/>
          </p:cNvSpPr>
          <p:nvPr/>
        </p:nvSpPr>
        <p:spPr bwMode="auto">
          <a:xfrm>
            <a:off x="4953000" y="5562600"/>
            <a:ext cx="2895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不考虑任何阻尼</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任意多边形 38915"/>
          <p:cNvSpPr>
            <a:spLocks noChangeArrowheads="1"/>
          </p:cNvSpPr>
          <p:nvPr/>
        </p:nvSpPr>
        <p:spPr bwMode="auto">
          <a:xfrm>
            <a:off x="5983288" y="768350"/>
            <a:ext cx="1981200" cy="228600"/>
          </a:xfrm>
          <a:custGeom>
            <a:avLst/>
            <a:gdLst>
              <a:gd name="T0" fmla="*/ 0 w 4800"/>
              <a:gd name="T1" fmla="*/ 34018390 h 776"/>
              <a:gd name="T2" fmla="*/ 24532209 w 4800"/>
              <a:gd name="T3" fmla="*/ 4859812 h 776"/>
              <a:gd name="T4" fmla="*/ 57241821 w 4800"/>
              <a:gd name="T5" fmla="*/ 63177263 h 776"/>
              <a:gd name="T6" fmla="*/ 89951433 w 4800"/>
              <a:gd name="T7" fmla="*/ 4859812 h 776"/>
              <a:gd name="T8" fmla="*/ 114483642 w 4800"/>
              <a:gd name="T9" fmla="*/ 63177263 h 776"/>
              <a:gd name="T10" fmla="*/ 147193254 w 4800"/>
              <a:gd name="T11" fmla="*/ 4859812 h 776"/>
              <a:gd name="T12" fmla="*/ 179902866 w 4800"/>
              <a:gd name="T13" fmla="*/ 63177263 h 776"/>
              <a:gd name="T14" fmla="*/ 204435075 w 4800"/>
              <a:gd name="T15" fmla="*/ 4859812 h 776"/>
              <a:gd name="T16" fmla="*/ 237144687 w 4800"/>
              <a:gd name="T17" fmla="*/ 63177263 h 776"/>
              <a:gd name="T18" fmla="*/ 269854299 w 4800"/>
              <a:gd name="T19" fmla="*/ 4859812 h 776"/>
              <a:gd name="T20" fmla="*/ 294386508 w 4800"/>
              <a:gd name="T21" fmla="*/ 63177263 h 776"/>
              <a:gd name="T22" fmla="*/ 327096120 w 4800"/>
              <a:gd name="T23" fmla="*/ 4859812 h 776"/>
              <a:gd name="T24" fmla="*/ 351628329 w 4800"/>
              <a:gd name="T25" fmla="*/ 63177263 h 776"/>
              <a:gd name="T26" fmla="*/ 384337941 w 4800"/>
              <a:gd name="T27" fmla="*/ 4859812 h 776"/>
              <a:gd name="T28" fmla="*/ 408870150 w 4800"/>
              <a:gd name="T29" fmla="*/ 63177263 h 776"/>
              <a:gd name="T30" fmla="*/ 441579762 w 4800"/>
              <a:gd name="T31" fmla="*/ 4859812 h 776"/>
              <a:gd name="T32" fmla="*/ 466111971 w 4800"/>
              <a:gd name="T33" fmla="*/ 63177263 h 776"/>
              <a:gd name="T34" fmla="*/ 498821583 w 4800"/>
              <a:gd name="T35" fmla="*/ 4859812 h 776"/>
              <a:gd name="T36" fmla="*/ 523353792 w 4800"/>
              <a:gd name="T37" fmla="*/ 63177263 h 776"/>
              <a:gd name="T38" fmla="*/ 556063404 w 4800"/>
              <a:gd name="T39" fmla="*/ 4859812 h 776"/>
              <a:gd name="T40" fmla="*/ 580595613 w 4800"/>
              <a:gd name="T41" fmla="*/ 63177263 h 776"/>
              <a:gd name="T42" fmla="*/ 613305225 w 4800"/>
              <a:gd name="T43" fmla="*/ 4859812 h 776"/>
              <a:gd name="T44" fmla="*/ 637837434 w 4800"/>
              <a:gd name="T45" fmla="*/ 63177263 h 776"/>
              <a:gd name="T46" fmla="*/ 670547046 w 4800"/>
              <a:gd name="T47" fmla="*/ 4859812 h 776"/>
              <a:gd name="T48" fmla="*/ 695079255 w 4800"/>
              <a:gd name="T49" fmla="*/ 63177263 h 776"/>
              <a:gd name="T50" fmla="*/ 719611464 w 4800"/>
              <a:gd name="T51" fmla="*/ 4859812 h 776"/>
              <a:gd name="T52" fmla="*/ 744143673 w 4800"/>
              <a:gd name="T53" fmla="*/ 63177263 h 776"/>
              <a:gd name="T54" fmla="*/ 768675882 w 4800"/>
              <a:gd name="T55" fmla="*/ 4859812 h 776"/>
              <a:gd name="T56" fmla="*/ 801385494 w 4800"/>
              <a:gd name="T57" fmla="*/ 63177263 h 776"/>
              <a:gd name="T58" fmla="*/ 817740300 w 4800"/>
              <a:gd name="T59" fmla="*/ 29852921 h 77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800" h="776">
                <a:moveTo>
                  <a:pt x="0" y="392"/>
                </a:moveTo>
                <a:cubicBezTo>
                  <a:pt x="44" y="196"/>
                  <a:pt x="88" y="0"/>
                  <a:pt x="144" y="56"/>
                </a:cubicBezTo>
                <a:cubicBezTo>
                  <a:pt x="200" y="112"/>
                  <a:pt x="272" y="728"/>
                  <a:pt x="336" y="728"/>
                </a:cubicBezTo>
                <a:cubicBezTo>
                  <a:pt x="400" y="728"/>
                  <a:pt x="472" y="56"/>
                  <a:pt x="528" y="56"/>
                </a:cubicBezTo>
                <a:cubicBezTo>
                  <a:pt x="584" y="56"/>
                  <a:pt x="616" y="728"/>
                  <a:pt x="672" y="728"/>
                </a:cubicBezTo>
                <a:cubicBezTo>
                  <a:pt x="728" y="728"/>
                  <a:pt x="800" y="56"/>
                  <a:pt x="864" y="56"/>
                </a:cubicBezTo>
                <a:cubicBezTo>
                  <a:pt x="928" y="56"/>
                  <a:pt x="1000" y="728"/>
                  <a:pt x="1056" y="728"/>
                </a:cubicBezTo>
                <a:cubicBezTo>
                  <a:pt x="1112" y="728"/>
                  <a:pt x="1144" y="56"/>
                  <a:pt x="1200" y="56"/>
                </a:cubicBezTo>
                <a:cubicBezTo>
                  <a:pt x="1256" y="56"/>
                  <a:pt x="1328" y="728"/>
                  <a:pt x="1392" y="728"/>
                </a:cubicBezTo>
                <a:cubicBezTo>
                  <a:pt x="1456" y="728"/>
                  <a:pt x="1528" y="56"/>
                  <a:pt x="1584" y="56"/>
                </a:cubicBezTo>
                <a:cubicBezTo>
                  <a:pt x="1640" y="56"/>
                  <a:pt x="1672" y="728"/>
                  <a:pt x="1728" y="728"/>
                </a:cubicBezTo>
                <a:cubicBezTo>
                  <a:pt x="1784" y="728"/>
                  <a:pt x="1864" y="56"/>
                  <a:pt x="1920" y="56"/>
                </a:cubicBezTo>
                <a:cubicBezTo>
                  <a:pt x="1976" y="56"/>
                  <a:pt x="2008" y="728"/>
                  <a:pt x="2064" y="728"/>
                </a:cubicBezTo>
                <a:cubicBezTo>
                  <a:pt x="2120" y="728"/>
                  <a:pt x="2200" y="56"/>
                  <a:pt x="2256" y="56"/>
                </a:cubicBezTo>
                <a:cubicBezTo>
                  <a:pt x="2312" y="56"/>
                  <a:pt x="2344" y="728"/>
                  <a:pt x="2400" y="728"/>
                </a:cubicBezTo>
                <a:cubicBezTo>
                  <a:pt x="2456" y="728"/>
                  <a:pt x="2536" y="56"/>
                  <a:pt x="2592" y="56"/>
                </a:cubicBezTo>
                <a:cubicBezTo>
                  <a:pt x="2648" y="56"/>
                  <a:pt x="2680" y="728"/>
                  <a:pt x="2736" y="728"/>
                </a:cubicBezTo>
                <a:cubicBezTo>
                  <a:pt x="2792" y="728"/>
                  <a:pt x="2872" y="56"/>
                  <a:pt x="2928" y="56"/>
                </a:cubicBezTo>
                <a:cubicBezTo>
                  <a:pt x="2984" y="56"/>
                  <a:pt x="3016" y="728"/>
                  <a:pt x="3072" y="728"/>
                </a:cubicBezTo>
                <a:cubicBezTo>
                  <a:pt x="3128" y="728"/>
                  <a:pt x="3208" y="56"/>
                  <a:pt x="3264" y="56"/>
                </a:cubicBezTo>
                <a:cubicBezTo>
                  <a:pt x="3320" y="56"/>
                  <a:pt x="3352" y="728"/>
                  <a:pt x="3408" y="728"/>
                </a:cubicBezTo>
                <a:cubicBezTo>
                  <a:pt x="3464" y="728"/>
                  <a:pt x="3544" y="56"/>
                  <a:pt x="3600" y="56"/>
                </a:cubicBezTo>
                <a:cubicBezTo>
                  <a:pt x="3656" y="56"/>
                  <a:pt x="3688" y="728"/>
                  <a:pt x="3744" y="728"/>
                </a:cubicBezTo>
                <a:cubicBezTo>
                  <a:pt x="3800" y="728"/>
                  <a:pt x="3880" y="56"/>
                  <a:pt x="3936" y="56"/>
                </a:cubicBezTo>
                <a:cubicBezTo>
                  <a:pt x="3992" y="56"/>
                  <a:pt x="4032" y="728"/>
                  <a:pt x="4080" y="728"/>
                </a:cubicBezTo>
                <a:cubicBezTo>
                  <a:pt x="4128" y="728"/>
                  <a:pt x="4176" y="56"/>
                  <a:pt x="4224" y="56"/>
                </a:cubicBezTo>
                <a:cubicBezTo>
                  <a:pt x="4272" y="56"/>
                  <a:pt x="4320" y="728"/>
                  <a:pt x="4368" y="728"/>
                </a:cubicBezTo>
                <a:cubicBezTo>
                  <a:pt x="4416" y="728"/>
                  <a:pt x="4456" y="56"/>
                  <a:pt x="4512" y="56"/>
                </a:cubicBezTo>
                <a:cubicBezTo>
                  <a:pt x="4568" y="56"/>
                  <a:pt x="4656" y="680"/>
                  <a:pt x="4704" y="728"/>
                </a:cubicBezTo>
                <a:cubicBezTo>
                  <a:pt x="4752" y="776"/>
                  <a:pt x="4776" y="560"/>
                  <a:pt x="4800" y="344"/>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891" name="矩形 38916"/>
          <p:cNvSpPr>
            <a:spLocks noChangeArrowheads="1"/>
          </p:cNvSpPr>
          <p:nvPr/>
        </p:nvSpPr>
        <p:spPr bwMode="auto">
          <a:xfrm>
            <a:off x="5907088" y="1073150"/>
            <a:ext cx="2743200" cy="76200"/>
          </a:xfrm>
          <a:prstGeom prst="rect">
            <a:avLst/>
          </a:prstGeom>
          <a:solidFill>
            <a:srgbClr val="333300"/>
          </a:solidFill>
          <a:ln w="9525">
            <a:solidFill>
              <a:schemeClr val="tx1"/>
            </a:solidFill>
            <a:miter lim="800000"/>
            <a:headEnd/>
            <a:tailEnd/>
          </a:ln>
        </p:spPr>
        <p:txBody>
          <a:bodyPr/>
          <a:lstStyle/>
          <a:p>
            <a:pPr eaLnBrk="1" hangingPunct="1"/>
            <a:endParaRPr lang="zh-CN" altLang="en-US"/>
          </a:p>
        </p:txBody>
      </p:sp>
      <p:sp>
        <p:nvSpPr>
          <p:cNvPr id="37892" name="矩形 38917"/>
          <p:cNvSpPr>
            <a:spLocks noChangeArrowheads="1"/>
          </p:cNvSpPr>
          <p:nvPr/>
        </p:nvSpPr>
        <p:spPr bwMode="auto">
          <a:xfrm>
            <a:off x="5907088" y="158750"/>
            <a:ext cx="76200" cy="914400"/>
          </a:xfrm>
          <a:prstGeom prst="rect">
            <a:avLst/>
          </a:prstGeom>
          <a:solidFill>
            <a:srgbClr val="0000FF"/>
          </a:solidFill>
          <a:ln w="9525">
            <a:solidFill>
              <a:schemeClr val="tx1"/>
            </a:solidFill>
            <a:miter lim="800000"/>
            <a:headEnd/>
            <a:tailEnd/>
          </a:ln>
        </p:spPr>
        <p:txBody>
          <a:bodyPr/>
          <a:lstStyle/>
          <a:p>
            <a:pPr eaLnBrk="1" hangingPunct="1"/>
            <a:endParaRPr lang="zh-CN" altLang="en-US"/>
          </a:p>
        </p:txBody>
      </p:sp>
      <p:sp>
        <p:nvSpPr>
          <p:cNvPr id="37893" name="椭圆 38918"/>
          <p:cNvSpPr>
            <a:spLocks noChangeArrowheads="1"/>
          </p:cNvSpPr>
          <p:nvPr/>
        </p:nvSpPr>
        <p:spPr bwMode="auto">
          <a:xfrm>
            <a:off x="7964488" y="615950"/>
            <a:ext cx="457200" cy="457200"/>
          </a:xfrm>
          <a:prstGeom prst="ellipse">
            <a:avLst/>
          </a:prstGeom>
          <a:solidFill>
            <a:srgbClr val="FF9900"/>
          </a:solidFill>
          <a:ln w="9525">
            <a:solidFill>
              <a:schemeClr val="tx1"/>
            </a:solidFill>
            <a:round/>
            <a:headEnd/>
            <a:tailEnd/>
          </a:ln>
        </p:spPr>
        <p:txBody>
          <a:bodyPr/>
          <a:lstStyle/>
          <a:p>
            <a:pPr eaLnBrk="1" hangingPunct="1"/>
            <a:endParaRPr lang="zh-CN" altLang="en-US"/>
          </a:p>
        </p:txBody>
      </p:sp>
      <p:sp>
        <p:nvSpPr>
          <p:cNvPr id="37894" name="直接连接符 38919"/>
          <p:cNvSpPr>
            <a:spLocks noChangeShapeType="1"/>
          </p:cNvSpPr>
          <p:nvPr/>
        </p:nvSpPr>
        <p:spPr bwMode="auto">
          <a:xfrm>
            <a:off x="7431088" y="311150"/>
            <a:ext cx="0" cy="83820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895" name="直接连接符 38920"/>
          <p:cNvSpPr>
            <a:spLocks noChangeShapeType="1"/>
          </p:cNvSpPr>
          <p:nvPr/>
        </p:nvSpPr>
        <p:spPr bwMode="auto">
          <a:xfrm>
            <a:off x="7431088" y="1149350"/>
            <a:ext cx="1752600" cy="0"/>
          </a:xfrm>
          <a:prstGeom prst="line">
            <a:avLst/>
          </a:prstGeom>
          <a:noFill/>
          <a:ln w="190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7896" name="对象 38921"/>
          <p:cNvGraphicFramePr>
            <a:graphicFrameLocks/>
          </p:cNvGraphicFramePr>
          <p:nvPr/>
        </p:nvGraphicFramePr>
        <p:xfrm>
          <a:off x="8802688" y="768350"/>
          <a:ext cx="341312" cy="374650"/>
        </p:xfrm>
        <a:graphic>
          <a:graphicData uri="http://schemas.openxmlformats.org/presentationml/2006/ole">
            <mc:AlternateContent xmlns:mc="http://schemas.openxmlformats.org/markup-compatibility/2006">
              <mc:Choice xmlns:v="urn:schemas-microsoft-com:vml" Requires="v">
                <p:oleObj spid="_x0000_s38225" r:id="rId3" imgW="126725" imgH="139397" progId="Equation.DSMT4">
                  <p:embed/>
                </p:oleObj>
              </mc:Choice>
              <mc:Fallback>
                <p:oleObj r:id="rId3" imgW="126725" imgH="139397" progId="Equation.DSMT4">
                  <p:embed/>
                  <p:pic>
                    <p:nvPicPr>
                      <p:cNvPr id="0" name="对象 3892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2688" y="768350"/>
                        <a:ext cx="341312"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7897" name="对象 38922"/>
          <p:cNvGraphicFramePr>
            <a:graphicFrameLocks/>
          </p:cNvGraphicFramePr>
          <p:nvPr/>
        </p:nvGraphicFramePr>
        <p:xfrm>
          <a:off x="7659688" y="1225550"/>
          <a:ext cx="341312" cy="374650"/>
        </p:xfrm>
        <a:graphic>
          <a:graphicData uri="http://schemas.openxmlformats.org/presentationml/2006/ole">
            <mc:AlternateContent xmlns:mc="http://schemas.openxmlformats.org/markup-compatibility/2006">
              <mc:Choice xmlns:v="urn:schemas-microsoft-com:vml" Requires="v">
                <p:oleObj spid="_x0000_s38226" r:id="rId5" imgW="126725" imgH="139397" progId="Equation.DSMT4">
                  <p:embed/>
                </p:oleObj>
              </mc:Choice>
              <mc:Fallback>
                <p:oleObj r:id="rId5" imgW="126725" imgH="139397" progId="Equation.DSMT4">
                  <p:embed/>
                  <p:pic>
                    <p:nvPicPr>
                      <p:cNvPr id="0" name="对象 3892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9688" y="1225550"/>
                        <a:ext cx="341312"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7898" name="直接连接符 38923"/>
          <p:cNvSpPr>
            <a:spLocks noChangeShapeType="1"/>
          </p:cNvSpPr>
          <p:nvPr/>
        </p:nvSpPr>
        <p:spPr bwMode="auto">
          <a:xfrm>
            <a:off x="7431088" y="1377950"/>
            <a:ext cx="304800"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37899" name="直接连接符 38924"/>
          <p:cNvSpPr>
            <a:spLocks noChangeShapeType="1"/>
          </p:cNvSpPr>
          <p:nvPr/>
        </p:nvSpPr>
        <p:spPr bwMode="auto">
          <a:xfrm>
            <a:off x="7964488" y="137795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900" name="直接连接符 38925"/>
          <p:cNvSpPr>
            <a:spLocks noChangeShapeType="1"/>
          </p:cNvSpPr>
          <p:nvPr/>
        </p:nvSpPr>
        <p:spPr bwMode="auto">
          <a:xfrm>
            <a:off x="7431088" y="1225550"/>
            <a:ext cx="0" cy="228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1" name="直接连接符 38926"/>
          <p:cNvSpPr>
            <a:spLocks noChangeShapeType="1"/>
          </p:cNvSpPr>
          <p:nvPr/>
        </p:nvSpPr>
        <p:spPr bwMode="auto">
          <a:xfrm>
            <a:off x="8193088" y="1301750"/>
            <a:ext cx="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2" name="直接连接符 38927"/>
          <p:cNvSpPr>
            <a:spLocks noChangeShapeType="1"/>
          </p:cNvSpPr>
          <p:nvPr/>
        </p:nvSpPr>
        <p:spPr bwMode="auto">
          <a:xfrm>
            <a:off x="8193088" y="1225550"/>
            <a:ext cx="0" cy="228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3" name="直接连接符 38928"/>
          <p:cNvSpPr>
            <a:spLocks noChangeShapeType="1"/>
          </p:cNvSpPr>
          <p:nvPr/>
        </p:nvSpPr>
        <p:spPr bwMode="auto">
          <a:xfrm flipH="1">
            <a:off x="7659688" y="844550"/>
            <a:ext cx="533400" cy="0"/>
          </a:xfrm>
          <a:prstGeom prst="line">
            <a:avLst/>
          </a:prstGeom>
          <a:noFill/>
          <a:ln w="38100">
            <a:solidFill>
              <a:srgbClr val="FF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7904" name="对象 38929"/>
          <p:cNvGraphicFramePr>
            <a:graphicFrameLocks/>
          </p:cNvGraphicFramePr>
          <p:nvPr/>
        </p:nvGraphicFramePr>
        <p:xfrm>
          <a:off x="7659688" y="311150"/>
          <a:ext cx="442912" cy="442913"/>
        </p:xfrm>
        <a:graphic>
          <a:graphicData uri="http://schemas.openxmlformats.org/presentationml/2006/ole">
            <mc:AlternateContent xmlns:mc="http://schemas.openxmlformats.org/markup-compatibility/2006">
              <mc:Choice xmlns:v="urn:schemas-microsoft-com:vml" Requires="v">
                <p:oleObj spid="_x0000_s38227" r:id="rId6" imgW="164885" imgH="164885" progId="Equation.DSMT4">
                  <p:embed/>
                </p:oleObj>
              </mc:Choice>
              <mc:Fallback>
                <p:oleObj r:id="rId6" imgW="164885" imgH="164885" progId="Equation.DSMT4">
                  <p:embed/>
                  <p:pic>
                    <p:nvPicPr>
                      <p:cNvPr id="0" name="对象 38929"/>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59688" y="311150"/>
                        <a:ext cx="442912"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7905" name="对象 38930"/>
          <p:cNvGraphicFramePr>
            <a:graphicFrameLocks/>
          </p:cNvGraphicFramePr>
          <p:nvPr/>
        </p:nvGraphicFramePr>
        <p:xfrm>
          <a:off x="7050088" y="1149350"/>
          <a:ext cx="327025" cy="381000"/>
        </p:xfrm>
        <a:graphic>
          <a:graphicData uri="http://schemas.openxmlformats.org/presentationml/2006/ole">
            <mc:AlternateContent xmlns:mc="http://schemas.openxmlformats.org/markup-compatibility/2006">
              <mc:Choice xmlns:v="urn:schemas-microsoft-com:vml" Requires="v">
                <p:oleObj spid="_x0000_s38228" r:id="rId8" imgW="152136" imgH="177492" progId="Equation.DSMT4">
                  <p:embed/>
                </p:oleObj>
              </mc:Choice>
              <mc:Fallback>
                <p:oleObj r:id="rId8" imgW="152136" imgH="177492" progId="Equation.DSMT4">
                  <p:embed/>
                  <p:pic>
                    <p:nvPicPr>
                      <p:cNvPr id="0" name="对象 38930"/>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50088" y="1149350"/>
                        <a:ext cx="32702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7906" name="对象 38931"/>
          <p:cNvGraphicFramePr>
            <a:graphicFrameLocks/>
          </p:cNvGraphicFramePr>
          <p:nvPr/>
        </p:nvGraphicFramePr>
        <p:xfrm>
          <a:off x="1752600" y="0"/>
          <a:ext cx="2819400" cy="992188"/>
        </p:xfrm>
        <a:graphic>
          <a:graphicData uri="http://schemas.openxmlformats.org/presentationml/2006/ole">
            <mc:AlternateContent xmlns:mc="http://schemas.openxmlformats.org/markup-compatibility/2006">
              <mc:Choice xmlns:v="urn:schemas-microsoft-com:vml" Requires="v">
                <p:oleObj spid="_x0000_s38229" r:id="rId10" imgW="1193800" imgH="419100" progId="Equation.DSMT4">
                  <p:embed/>
                </p:oleObj>
              </mc:Choice>
              <mc:Fallback>
                <p:oleObj r:id="rId10" imgW="1193800" imgH="419100" progId="Equation.DSMT4">
                  <p:embed/>
                  <p:pic>
                    <p:nvPicPr>
                      <p:cNvPr id="0" name="对象 38931"/>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52600" y="0"/>
                        <a:ext cx="2819400" cy="99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7907" name="矩形 38933"/>
          <p:cNvSpPr>
            <a:spLocks noChangeArrowheads="1"/>
          </p:cNvSpPr>
          <p:nvPr/>
        </p:nvSpPr>
        <p:spPr bwMode="auto">
          <a:xfrm>
            <a:off x="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37908" name="对象 38932"/>
          <p:cNvGraphicFramePr>
            <a:graphicFrameLocks/>
          </p:cNvGraphicFramePr>
          <p:nvPr/>
        </p:nvGraphicFramePr>
        <p:xfrm>
          <a:off x="1066800" y="914400"/>
          <a:ext cx="4375150" cy="1090613"/>
        </p:xfrm>
        <a:graphic>
          <a:graphicData uri="http://schemas.openxmlformats.org/presentationml/2006/ole">
            <mc:AlternateContent xmlns:mc="http://schemas.openxmlformats.org/markup-compatibility/2006">
              <mc:Choice xmlns:v="urn:schemas-microsoft-com:vml" Requires="v">
                <p:oleObj spid="_x0000_s38230" r:id="rId12" imgW="1789923" imgH="444307" progId="Equation.DSMT4">
                  <p:embed/>
                </p:oleObj>
              </mc:Choice>
              <mc:Fallback>
                <p:oleObj r:id="rId12" imgW="1789923" imgH="444307" progId="Equation.DSMT4">
                  <p:embed/>
                  <p:pic>
                    <p:nvPicPr>
                      <p:cNvPr id="0" name="对象 38932"/>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66800" y="914400"/>
                        <a:ext cx="4375150" cy="109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7909" name="矩形 38935"/>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37910" name="对象 38934"/>
          <p:cNvGraphicFramePr>
            <a:graphicFrameLocks/>
          </p:cNvGraphicFramePr>
          <p:nvPr/>
        </p:nvGraphicFramePr>
        <p:xfrm>
          <a:off x="1143000" y="2362200"/>
          <a:ext cx="2643188" cy="927100"/>
        </p:xfrm>
        <a:graphic>
          <a:graphicData uri="http://schemas.openxmlformats.org/presentationml/2006/ole">
            <mc:AlternateContent xmlns:mc="http://schemas.openxmlformats.org/markup-compatibility/2006">
              <mc:Choice xmlns:v="urn:schemas-microsoft-com:vml" Requires="v">
                <p:oleObj spid="_x0000_s38231" r:id="rId14" imgW="1193800" imgH="419100" progId="Equation.DSMT4">
                  <p:embed/>
                </p:oleObj>
              </mc:Choice>
              <mc:Fallback>
                <p:oleObj r:id="rId14" imgW="1193800" imgH="419100" progId="Equation.DSMT4">
                  <p:embed/>
                  <p:pic>
                    <p:nvPicPr>
                      <p:cNvPr id="0" name="对象 38934"/>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43000" y="2362200"/>
                        <a:ext cx="2643188" cy="927100"/>
                      </a:xfrm>
                      <a:prstGeom prst="rect">
                        <a:avLst/>
                      </a:prstGeom>
                      <a:solidFill>
                        <a:srgbClr val="00FF00"/>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7911" name="文本框 38936"/>
          <p:cNvSpPr txBox="1">
            <a:spLocks noChangeArrowheads="1"/>
          </p:cNvSpPr>
          <p:nvPr/>
        </p:nvSpPr>
        <p:spPr bwMode="auto">
          <a:xfrm>
            <a:off x="4191000" y="2590800"/>
            <a:ext cx="4953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b="1"/>
              <a:t>（二阶常系数微分方程）</a:t>
            </a:r>
          </a:p>
        </p:txBody>
      </p:sp>
      <p:graphicFrame>
        <p:nvGraphicFramePr>
          <p:cNvPr id="37912" name="对象 38937"/>
          <p:cNvGraphicFramePr>
            <a:graphicFrameLocks/>
          </p:cNvGraphicFramePr>
          <p:nvPr/>
        </p:nvGraphicFramePr>
        <p:xfrm>
          <a:off x="1219200" y="4343400"/>
          <a:ext cx="6400800" cy="619125"/>
        </p:xfrm>
        <a:graphic>
          <a:graphicData uri="http://schemas.openxmlformats.org/presentationml/2006/ole">
            <mc:AlternateContent xmlns:mc="http://schemas.openxmlformats.org/markup-compatibility/2006">
              <mc:Choice xmlns:v="urn:schemas-microsoft-com:vml" Requires="v">
                <p:oleObj spid="_x0000_s38232" r:id="rId16" imgW="2362200" imgH="228600" progId="Equation.DSMT4">
                  <p:embed/>
                </p:oleObj>
              </mc:Choice>
              <mc:Fallback>
                <p:oleObj r:id="rId16" imgW="2362200" imgH="228600" progId="Equation.DSMT4">
                  <p:embed/>
                  <p:pic>
                    <p:nvPicPr>
                      <p:cNvPr id="0" name="对象 38937"/>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219200" y="4343400"/>
                        <a:ext cx="640080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7913" name="矩形 38940"/>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37914" name="对象 38945"/>
          <p:cNvGraphicFramePr>
            <a:graphicFrameLocks/>
          </p:cNvGraphicFramePr>
          <p:nvPr/>
        </p:nvGraphicFramePr>
        <p:xfrm>
          <a:off x="6553200" y="311150"/>
          <a:ext cx="327025" cy="457200"/>
        </p:xfrm>
        <a:graphic>
          <a:graphicData uri="http://schemas.openxmlformats.org/presentationml/2006/ole">
            <mc:AlternateContent xmlns:mc="http://schemas.openxmlformats.org/markup-compatibility/2006">
              <mc:Choice xmlns:v="urn:schemas-microsoft-com:vml" Requires="v">
                <p:oleObj spid="_x0000_s38233" r:id="rId18" imgW="126725" imgH="177415" progId="Equation.DSMT4">
                  <p:embed/>
                </p:oleObj>
              </mc:Choice>
              <mc:Fallback>
                <p:oleObj r:id="rId18" imgW="126725" imgH="177415" progId="Equation.DSMT4">
                  <p:embed/>
                  <p:pic>
                    <p:nvPicPr>
                      <p:cNvPr id="0" name="对象 38945"/>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553200" y="311150"/>
                        <a:ext cx="327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7915" name="对象 38946"/>
          <p:cNvGraphicFramePr>
            <a:graphicFrameLocks/>
          </p:cNvGraphicFramePr>
          <p:nvPr/>
        </p:nvGraphicFramePr>
        <p:xfrm>
          <a:off x="8153400" y="387350"/>
          <a:ext cx="463550" cy="392113"/>
        </p:xfrm>
        <a:graphic>
          <a:graphicData uri="http://schemas.openxmlformats.org/presentationml/2006/ole">
            <mc:AlternateContent xmlns:mc="http://schemas.openxmlformats.org/markup-compatibility/2006">
              <mc:Choice xmlns:v="urn:schemas-microsoft-com:vml" Requires="v">
                <p:oleObj spid="_x0000_s38234" r:id="rId20" imgW="164885" imgH="139518" progId="Equation.DSMT4">
                  <p:embed/>
                </p:oleObj>
              </mc:Choice>
              <mc:Fallback>
                <p:oleObj r:id="rId20" imgW="164885" imgH="139518" progId="Equation.DSMT4">
                  <p:embed/>
                  <p:pic>
                    <p:nvPicPr>
                      <p:cNvPr id="0" name="对象 38946"/>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153400" y="387350"/>
                        <a:ext cx="46355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7916" name="对象 38947"/>
          <p:cNvGraphicFramePr>
            <a:graphicFrameLocks/>
          </p:cNvGraphicFramePr>
          <p:nvPr/>
        </p:nvGraphicFramePr>
        <p:xfrm>
          <a:off x="1219200" y="3505200"/>
          <a:ext cx="4502150" cy="631825"/>
        </p:xfrm>
        <a:graphic>
          <a:graphicData uri="http://schemas.openxmlformats.org/presentationml/2006/ole">
            <mc:AlternateContent xmlns:mc="http://schemas.openxmlformats.org/markup-compatibility/2006">
              <mc:Choice xmlns:v="urn:schemas-microsoft-com:vml" Requires="v">
                <p:oleObj spid="_x0000_s38235" r:id="rId22" imgW="1534702" imgH="215619" progId="Equation.DSMT4">
                  <p:embed/>
                </p:oleObj>
              </mc:Choice>
              <mc:Fallback>
                <p:oleObj r:id="rId22" imgW="1534702" imgH="215619" progId="Equation.DSMT4">
                  <p:embed/>
                  <p:pic>
                    <p:nvPicPr>
                      <p:cNvPr id="0" name="对象 38947"/>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219200" y="3505200"/>
                        <a:ext cx="450215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矩形 39943"/>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43011" name="文本框 39944"/>
          <p:cNvSpPr txBox="1">
            <a:spLocks noChangeArrowheads="1"/>
          </p:cNvSpPr>
          <p:nvPr/>
        </p:nvSpPr>
        <p:spPr bwMode="auto">
          <a:xfrm>
            <a:off x="228600" y="1524000"/>
            <a:ext cx="2057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b="1">
                <a:solidFill>
                  <a:srgbClr val="FF3300"/>
                </a:solidFill>
              </a:rPr>
              <a:t>定义：</a:t>
            </a:r>
          </a:p>
        </p:txBody>
      </p:sp>
      <p:sp>
        <p:nvSpPr>
          <p:cNvPr id="43012" name="文本框 39946"/>
          <p:cNvSpPr txBox="1">
            <a:spLocks noChangeArrowheads="1"/>
          </p:cNvSpPr>
          <p:nvPr/>
        </p:nvSpPr>
        <p:spPr bwMode="auto">
          <a:xfrm>
            <a:off x="381000" y="2057400"/>
            <a:ext cx="5562600"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a:t>    </a:t>
            </a:r>
            <a:r>
              <a:rPr lang="zh-CN" altLang="en-US" sz="2800"/>
              <a:t>作用于质点的合外力与偏离平衡位置的位移成正比且方向相反，即                       </a:t>
            </a:r>
          </a:p>
          <a:p>
            <a:pPr eaLnBrk="1" hangingPunct="1">
              <a:spcBef>
                <a:spcPct val="50000"/>
              </a:spcBef>
            </a:pPr>
            <a:r>
              <a:rPr lang="zh-CN" altLang="en-US" sz="2800"/>
              <a:t>                  该力称为</a:t>
            </a:r>
            <a:r>
              <a:rPr lang="zh-CN" altLang="en-US" sz="2800" b="1">
                <a:solidFill>
                  <a:srgbClr val="FF3300"/>
                </a:solidFill>
              </a:rPr>
              <a:t>线性回复力</a:t>
            </a:r>
            <a:r>
              <a:rPr lang="zh-CN" altLang="en-US" sz="2800"/>
              <a:t>。</a:t>
            </a:r>
          </a:p>
        </p:txBody>
      </p:sp>
      <p:sp>
        <p:nvSpPr>
          <p:cNvPr id="43013" name="矩形 39948"/>
          <p:cNvSpPr>
            <a:spLocks noChangeArrowheads="1"/>
          </p:cNvSpPr>
          <p:nvPr/>
        </p:nvSpPr>
        <p:spPr bwMode="auto">
          <a:xfrm>
            <a:off x="0" y="25908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43014" name="对象 39947"/>
          <p:cNvGraphicFramePr>
            <a:graphicFrameLocks/>
          </p:cNvGraphicFramePr>
          <p:nvPr/>
        </p:nvGraphicFramePr>
        <p:xfrm>
          <a:off x="457200" y="3100388"/>
          <a:ext cx="1684338" cy="557212"/>
        </p:xfrm>
        <a:graphic>
          <a:graphicData uri="http://schemas.openxmlformats.org/presentationml/2006/ole">
            <mc:AlternateContent xmlns:mc="http://schemas.openxmlformats.org/markup-compatibility/2006">
              <mc:Choice xmlns:v="urn:schemas-microsoft-com:vml" Requires="v">
                <p:oleObj spid="_x0000_s39109" r:id="rId3" imgW="761339" imgH="253780" progId="Equation.DSMT4">
                  <p:embed/>
                </p:oleObj>
              </mc:Choice>
              <mc:Fallback>
                <p:oleObj r:id="rId3" imgW="761339" imgH="253780" progId="Equation.DSMT4">
                  <p:embed/>
                  <p:pic>
                    <p:nvPicPr>
                      <p:cNvPr id="0" name="对象 3994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100388"/>
                        <a:ext cx="1684338"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3015" name="文本框 39949"/>
          <p:cNvSpPr txBox="1">
            <a:spLocks noChangeArrowheads="1"/>
          </p:cNvSpPr>
          <p:nvPr/>
        </p:nvSpPr>
        <p:spPr bwMode="auto">
          <a:xfrm>
            <a:off x="304800" y="3886200"/>
            <a:ext cx="8686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a:t>     </a:t>
            </a:r>
            <a:r>
              <a:rPr lang="zh-CN" altLang="en-US" sz="2800"/>
              <a:t>质点在线性回复力                   作用下的运动叫</a:t>
            </a:r>
            <a:r>
              <a:rPr lang="zh-CN" altLang="en-US" sz="2800" b="1">
                <a:solidFill>
                  <a:srgbClr val="FF3300"/>
                </a:solidFill>
              </a:rPr>
              <a:t>简谐振动</a:t>
            </a:r>
            <a:r>
              <a:rPr lang="zh-CN" altLang="en-US" sz="2800"/>
              <a:t>。</a:t>
            </a:r>
          </a:p>
        </p:txBody>
      </p:sp>
      <p:sp>
        <p:nvSpPr>
          <p:cNvPr id="43016" name="文本框 39950"/>
          <p:cNvSpPr txBox="1">
            <a:spLocks noChangeArrowheads="1"/>
          </p:cNvSpPr>
          <p:nvPr/>
        </p:nvSpPr>
        <p:spPr bwMode="auto">
          <a:xfrm>
            <a:off x="1447800" y="4572000"/>
            <a:ext cx="4648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a:t>——</a:t>
            </a:r>
            <a:r>
              <a:rPr lang="zh-CN" altLang="en-US" sz="2800" b="1">
                <a:solidFill>
                  <a:srgbClr val="FF3300"/>
                </a:solidFill>
              </a:rPr>
              <a:t>简谐振动动力学定义</a:t>
            </a:r>
          </a:p>
        </p:txBody>
      </p:sp>
      <p:graphicFrame>
        <p:nvGraphicFramePr>
          <p:cNvPr id="43017" name="对象 39951"/>
          <p:cNvGraphicFramePr>
            <a:graphicFrameLocks/>
          </p:cNvGraphicFramePr>
          <p:nvPr/>
        </p:nvGraphicFramePr>
        <p:xfrm>
          <a:off x="3810000" y="3962400"/>
          <a:ext cx="1684338" cy="557213"/>
        </p:xfrm>
        <a:graphic>
          <a:graphicData uri="http://schemas.openxmlformats.org/presentationml/2006/ole">
            <mc:AlternateContent xmlns:mc="http://schemas.openxmlformats.org/markup-compatibility/2006">
              <mc:Choice xmlns:v="urn:schemas-microsoft-com:vml" Requires="v">
                <p:oleObj spid="_x0000_s39110" r:id="rId5" imgW="761339" imgH="253780" progId="Equation.DSMT4">
                  <p:embed/>
                </p:oleObj>
              </mc:Choice>
              <mc:Fallback>
                <p:oleObj r:id="rId5" imgW="761339" imgH="253780" progId="Equation.DSMT4">
                  <p:embed/>
                  <p:pic>
                    <p:nvPicPr>
                      <p:cNvPr id="0" name="对象 3995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3962400"/>
                        <a:ext cx="1684338" cy="557213"/>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3018" name="对象 39952"/>
          <p:cNvGraphicFramePr>
            <a:graphicFrameLocks/>
          </p:cNvGraphicFramePr>
          <p:nvPr/>
        </p:nvGraphicFramePr>
        <p:xfrm>
          <a:off x="1066800" y="5257800"/>
          <a:ext cx="1981200" cy="917575"/>
        </p:xfrm>
        <a:graphic>
          <a:graphicData uri="http://schemas.openxmlformats.org/presentationml/2006/ole">
            <mc:AlternateContent xmlns:mc="http://schemas.openxmlformats.org/markup-compatibility/2006">
              <mc:Choice xmlns:v="urn:schemas-microsoft-com:vml" Requires="v">
                <p:oleObj spid="_x0000_s39111" r:id="rId6" imgW="901309" imgH="418918" progId="Equation.DSMT4">
                  <p:embed/>
                </p:oleObj>
              </mc:Choice>
              <mc:Fallback>
                <p:oleObj r:id="rId6" imgW="901309" imgH="418918" progId="Equation.DSMT4">
                  <p:embed/>
                  <p:pic>
                    <p:nvPicPr>
                      <p:cNvPr id="0" name="对象 39952"/>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6800" y="5257800"/>
                        <a:ext cx="1981200" cy="917575"/>
                      </a:xfrm>
                      <a:prstGeom prst="rect">
                        <a:avLst/>
                      </a:prstGeom>
                      <a:solidFill>
                        <a:srgbClr val="00FF00"/>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3019" name="文本框 39954"/>
          <p:cNvSpPr txBox="1">
            <a:spLocks noChangeArrowheads="1"/>
          </p:cNvSpPr>
          <p:nvPr/>
        </p:nvSpPr>
        <p:spPr bwMode="auto">
          <a:xfrm>
            <a:off x="3124200" y="5486400"/>
            <a:ext cx="510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a:t>——</a:t>
            </a:r>
            <a:r>
              <a:rPr lang="zh-CN" altLang="en-US" sz="2800" b="1">
                <a:solidFill>
                  <a:srgbClr val="0099CC"/>
                </a:solidFill>
              </a:rPr>
              <a:t>简谐振动动力学微分方程</a:t>
            </a:r>
          </a:p>
        </p:txBody>
      </p:sp>
      <p:grpSp>
        <p:nvGrpSpPr>
          <p:cNvPr id="39956" name="组合 39955"/>
          <p:cNvGrpSpPr>
            <a:grpSpLocks/>
          </p:cNvGrpSpPr>
          <p:nvPr/>
        </p:nvGrpSpPr>
        <p:grpSpPr bwMode="auto">
          <a:xfrm>
            <a:off x="6096000" y="1524000"/>
            <a:ext cx="2735263" cy="1573213"/>
            <a:chOff x="3879" y="73"/>
            <a:chExt cx="1723" cy="991"/>
          </a:xfrm>
        </p:grpSpPr>
        <p:grpSp>
          <p:nvGrpSpPr>
            <p:cNvPr id="38925" name="组合 39956"/>
            <p:cNvGrpSpPr>
              <a:grpSpLocks/>
            </p:cNvGrpSpPr>
            <p:nvPr/>
          </p:nvGrpSpPr>
          <p:grpSpPr bwMode="auto">
            <a:xfrm>
              <a:off x="3879" y="210"/>
              <a:ext cx="1723" cy="854"/>
              <a:chOff x="3334" y="1464"/>
              <a:chExt cx="1825" cy="966"/>
            </a:xfrm>
          </p:grpSpPr>
          <p:sp>
            <p:nvSpPr>
              <p:cNvPr id="38929" name="文本框 39957"/>
              <p:cNvSpPr txBox="1">
                <a:spLocks noChangeArrowheads="1"/>
              </p:cNvSpPr>
              <p:nvPr/>
            </p:nvSpPr>
            <p:spPr bwMode="auto">
              <a:xfrm>
                <a:off x="4688" y="2070"/>
                <a:ext cx="258"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lang="en-US" altLang="zh-CN" sz="2400" b="1" i="1">
                    <a:latin typeface="Times New Roman" pitchFamily="18" charset="0"/>
                    <a:ea typeface="楷体_GB2312" pitchFamily="49" charset="-122"/>
                  </a:rPr>
                  <a:t>A</a:t>
                </a:r>
              </a:p>
            </p:txBody>
          </p:sp>
          <p:sp>
            <p:nvSpPr>
              <p:cNvPr id="38930" name="文本框 39958"/>
              <p:cNvSpPr txBox="1">
                <a:spLocks noChangeArrowheads="1"/>
              </p:cNvSpPr>
              <p:nvPr/>
            </p:nvSpPr>
            <p:spPr bwMode="auto">
              <a:xfrm>
                <a:off x="3571" y="2099"/>
                <a:ext cx="370"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lang="zh-CN" altLang="zh-CN" sz="2400" b="1">
                    <a:latin typeface="Times New Roman" pitchFamily="18" charset="0"/>
                    <a:ea typeface="楷体_GB2312" pitchFamily="49" charset="-122"/>
                    <a:sym typeface="Symbol" pitchFamily="18" charset="2"/>
                  </a:rPr>
                  <a:t></a:t>
                </a:r>
                <a:r>
                  <a:rPr lang="en-US" altLang="zh-CN" sz="2400" b="1" i="1">
                    <a:latin typeface="Times New Roman" pitchFamily="18" charset="0"/>
                    <a:ea typeface="楷体_GB2312" pitchFamily="49" charset="-122"/>
                  </a:rPr>
                  <a:t>A</a:t>
                </a:r>
              </a:p>
            </p:txBody>
          </p:sp>
          <p:grpSp>
            <p:nvGrpSpPr>
              <p:cNvPr id="38931" name="组合 39959"/>
              <p:cNvGrpSpPr>
                <a:grpSpLocks/>
              </p:cNvGrpSpPr>
              <p:nvPr/>
            </p:nvGrpSpPr>
            <p:grpSpPr bwMode="auto">
              <a:xfrm rot="-5400000">
                <a:off x="3834" y="1263"/>
                <a:ext cx="205" cy="1146"/>
                <a:chOff x="1104" y="1704"/>
                <a:chExt cx="288" cy="926"/>
              </a:xfrm>
            </p:grpSpPr>
            <p:grpSp>
              <p:nvGrpSpPr>
                <p:cNvPr id="38945" name="组合 39960"/>
                <p:cNvGrpSpPr>
                  <a:grpSpLocks/>
                </p:cNvGrpSpPr>
                <p:nvPr/>
              </p:nvGrpSpPr>
              <p:grpSpPr bwMode="auto">
                <a:xfrm>
                  <a:off x="1104" y="1776"/>
                  <a:ext cx="288" cy="854"/>
                  <a:chOff x="1104" y="1776"/>
                  <a:chExt cx="288" cy="854"/>
                </a:xfrm>
              </p:grpSpPr>
              <p:grpSp>
                <p:nvGrpSpPr>
                  <p:cNvPr id="38947" name="组合 39961"/>
                  <p:cNvGrpSpPr>
                    <a:grpSpLocks/>
                  </p:cNvGrpSpPr>
                  <p:nvPr/>
                </p:nvGrpSpPr>
                <p:grpSpPr bwMode="auto">
                  <a:xfrm>
                    <a:off x="1104" y="1776"/>
                    <a:ext cx="288" cy="768"/>
                    <a:chOff x="1104" y="1776"/>
                    <a:chExt cx="480" cy="768"/>
                  </a:xfrm>
                </p:grpSpPr>
                <p:grpSp>
                  <p:nvGrpSpPr>
                    <p:cNvPr id="38949" name="组合 39962"/>
                    <p:cNvGrpSpPr>
                      <a:grpSpLocks/>
                    </p:cNvGrpSpPr>
                    <p:nvPr/>
                  </p:nvGrpSpPr>
                  <p:grpSpPr bwMode="auto">
                    <a:xfrm>
                      <a:off x="1104" y="2304"/>
                      <a:ext cx="480" cy="240"/>
                      <a:chOff x="1104" y="2304"/>
                      <a:chExt cx="480" cy="240"/>
                    </a:xfrm>
                  </p:grpSpPr>
                  <p:sp>
                    <p:nvSpPr>
                      <p:cNvPr id="38965" name="椭圆 39963"/>
                      <p:cNvSpPr>
                        <a:spLocks noChangeArrowheads="1"/>
                      </p:cNvSpPr>
                      <p:nvPr/>
                    </p:nvSpPr>
                    <p:spPr bwMode="auto">
                      <a:xfrm>
                        <a:off x="1104" y="2448"/>
                        <a:ext cx="480"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38966" name="椭圆 39964"/>
                      <p:cNvSpPr>
                        <a:spLocks noChangeArrowheads="1"/>
                      </p:cNvSpPr>
                      <p:nvPr/>
                    </p:nvSpPr>
                    <p:spPr bwMode="auto">
                      <a:xfrm>
                        <a:off x="1104" y="2400"/>
                        <a:ext cx="480"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38967" name="椭圆 39965"/>
                      <p:cNvSpPr>
                        <a:spLocks noChangeArrowheads="1"/>
                      </p:cNvSpPr>
                      <p:nvPr/>
                    </p:nvSpPr>
                    <p:spPr bwMode="auto">
                      <a:xfrm>
                        <a:off x="1104" y="2352"/>
                        <a:ext cx="480"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38968" name="椭圆 39966"/>
                      <p:cNvSpPr>
                        <a:spLocks noChangeArrowheads="1"/>
                      </p:cNvSpPr>
                      <p:nvPr/>
                    </p:nvSpPr>
                    <p:spPr bwMode="auto">
                      <a:xfrm>
                        <a:off x="1104" y="2304"/>
                        <a:ext cx="480"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grpSp>
                <p:grpSp>
                  <p:nvGrpSpPr>
                    <p:cNvPr id="38950" name="组合 39967"/>
                    <p:cNvGrpSpPr>
                      <a:grpSpLocks/>
                    </p:cNvGrpSpPr>
                    <p:nvPr/>
                  </p:nvGrpSpPr>
                  <p:grpSpPr bwMode="auto">
                    <a:xfrm>
                      <a:off x="1104" y="2112"/>
                      <a:ext cx="480" cy="240"/>
                      <a:chOff x="1104" y="2304"/>
                      <a:chExt cx="480" cy="240"/>
                    </a:xfrm>
                  </p:grpSpPr>
                  <p:sp>
                    <p:nvSpPr>
                      <p:cNvPr id="38961" name="椭圆 39968"/>
                      <p:cNvSpPr>
                        <a:spLocks noChangeArrowheads="1"/>
                      </p:cNvSpPr>
                      <p:nvPr/>
                    </p:nvSpPr>
                    <p:spPr bwMode="auto">
                      <a:xfrm>
                        <a:off x="1104" y="2448"/>
                        <a:ext cx="480"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38962" name="椭圆 39969"/>
                      <p:cNvSpPr>
                        <a:spLocks noChangeArrowheads="1"/>
                      </p:cNvSpPr>
                      <p:nvPr/>
                    </p:nvSpPr>
                    <p:spPr bwMode="auto">
                      <a:xfrm>
                        <a:off x="1104" y="2400"/>
                        <a:ext cx="480"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38963" name="椭圆 39970"/>
                      <p:cNvSpPr>
                        <a:spLocks noChangeArrowheads="1"/>
                      </p:cNvSpPr>
                      <p:nvPr/>
                    </p:nvSpPr>
                    <p:spPr bwMode="auto">
                      <a:xfrm>
                        <a:off x="1104" y="2352"/>
                        <a:ext cx="480"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38964" name="椭圆 39971"/>
                      <p:cNvSpPr>
                        <a:spLocks noChangeArrowheads="1"/>
                      </p:cNvSpPr>
                      <p:nvPr/>
                    </p:nvSpPr>
                    <p:spPr bwMode="auto">
                      <a:xfrm>
                        <a:off x="1104" y="2304"/>
                        <a:ext cx="480"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grpSp>
                <p:grpSp>
                  <p:nvGrpSpPr>
                    <p:cNvPr id="38951" name="组合 39972"/>
                    <p:cNvGrpSpPr>
                      <a:grpSpLocks/>
                    </p:cNvGrpSpPr>
                    <p:nvPr/>
                  </p:nvGrpSpPr>
                  <p:grpSpPr bwMode="auto">
                    <a:xfrm>
                      <a:off x="1104" y="1920"/>
                      <a:ext cx="480" cy="240"/>
                      <a:chOff x="1104" y="2304"/>
                      <a:chExt cx="480" cy="240"/>
                    </a:xfrm>
                  </p:grpSpPr>
                  <p:sp>
                    <p:nvSpPr>
                      <p:cNvPr id="38957" name="椭圆 39973"/>
                      <p:cNvSpPr>
                        <a:spLocks noChangeArrowheads="1"/>
                      </p:cNvSpPr>
                      <p:nvPr/>
                    </p:nvSpPr>
                    <p:spPr bwMode="auto">
                      <a:xfrm>
                        <a:off x="1104" y="2448"/>
                        <a:ext cx="480"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38958" name="椭圆 39974"/>
                      <p:cNvSpPr>
                        <a:spLocks noChangeArrowheads="1"/>
                      </p:cNvSpPr>
                      <p:nvPr/>
                    </p:nvSpPr>
                    <p:spPr bwMode="auto">
                      <a:xfrm>
                        <a:off x="1104" y="2400"/>
                        <a:ext cx="480"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38959" name="椭圆 39975"/>
                      <p:cNvSpPr>
                        <a:spLocks noChangeArrowheads="1"/>
                      </p:cNvSpPr>
                      <p:nvPr/>
                    </p:nvSpPr>
                    <p:spPr bwMode="auto">
                      <a:xfrm>
                        <a:off x="1104" y="2352"/>
                        <a:ext cx="480"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38960" name="椭圆 39976"/>
                      <p:cNvSpPr>
                        <a:spLocks noChangeArrowheads="1"/>
                      </p:cNvSpPr>
                      <p:nvPr/>
                    </p:nvSpPr>
                    <p:spPr bwMode="auto">
                      <a:xfrm>
                        <a:off x="1104" y="2304"/>
                        <a:ext cx="480"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grpSp>
                <p:grpSp>
                  <p:nvGrpSpPr>
                    <p:cNvPr id="38952" name="组合 39977"/>
                    <p:cNvGrpSpPr>
                      <a:grpSpLocks/>
                    </p:cNvGrpSpPr>
                    <p:nvPr/>
                  </p:nvGrpSpPr>
                  <p:grpSpPr bwMode="auto">
                    <a:xfrm>
                      <a:off x="1104" y="1776"/>
                      <a:ext cx="480" cy="240"/>
                      <a:chOff x="1104" y="2304"/>
                      <a:chExt cx="480" cy="240"/>
                    </a:xfrm>
                  </p:grpSpPr>
                  <p:sp>
                    <p:nvSpPr>
                      <p:cNvPr id="38953" name="椭圆 39978"/>
                      <p:cNvSpPr>
                        <a:spLocks noChangeArrowheads="1"/>
                      </p:cNvSpPr>
                      <p:nvPr/>
                    </p:nvSpPr>
                    <p:spPr bwMode="auto">
                      <a:xfrm>
                        <a:off x="1104" y="2448"/>
                        <a:ext cx="480"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38954" name="椭圆 39979"/>
                      <p:cNvSpPr>
                        <a:spLocks noChangeArrowheads="1"/>
                      </p:cNvSpPr>
                      <p:nvPr/>
                    </p:nvSpPr>
                    <p:spPr bwMode="auto">
                      <a:xfrm>
                        <a:off x="1104" y="2400"/>
                        <a:ext cx="480"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38955" name="椭圆 39980"/>
                      <p:cNvSpPr>
                        <a:spLocks noChangeArrowheads="1"/>
                      </p:cNvSpPr>
                      <p:nvPr/>
                    </p:nvSpPr>
                    <p:spPr bwMode="auto">
                      <a:xfrm>
                        <a:off x="1104" y="2352"/>
                        <a:ext cx="480"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38956" name="椭圆 39981"/>
                      <p:cNvSpPr>
                        <a:spLocks noChangeArrowheads="1"/>
                      </p:cNvSpPr>
                      <p:nvPr/>
                    </p:nvSpPr>
                    <p:spPr bwMode="auto">
                      <a:xfrm>
                        <a:off x="1104" y="2304"/>
                        <a:ext cx="480"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grpSp>
              </p:grpSp>
              <p:sp>
                <p:nvSpPr>
                  <p:cNvPr id="38948" name="任意多边形 39982"/>
                  <p:cNvSpPr>
                    <a:spLocks noChangeArrowheads="1"/>
                  </p:cNvSpPr>
                  <p:nvPr/>
                </p:nvSpPr>
                <p:spPr bwMode="auto">
                  <a:xfrm>
                    <a:off x="1128" y="2496"/>
                    <a:ext cx="138" cy="134"/>
                  </a:xfrm>
                  <a:custGeom>
                    <a:avLst/>
                    <a:gdLst>
                      <a:gd name="T0" fmla="*/ 0 w 138"/>
                      <a:gd name="T1" fmla="*/ 2 h 134"/>
                      <a:gd name="T2" fmla="*/ 108 w 138"/>
                      <a:gd name="T3" fmla="*/ 134 h 134"/>
                      <a:gd name="T4" fmla="*/ 0 60000 65536"/>
                      <a:gd name="T5" fmla="*/ 0 60000 65536"/>
                    </a:gdLst>
                    <a:ahLst/>
                    <a:cxnLst>
                      <a:cxn ang="T4">
                        <a:pos x="T0" y="T1"/>
                      </a:cxn>
                      <a:cxn ang="T5">
                        <a:pos x="T2" y="T3"/>
                      </a:cxn>
                    </a:cxnLst>
                    <a:rect l="0" t="0" r="r" b="b"/>
                    <a:pathLst>
                      <a:path w="138" h="134">
                        <a:moveTo>
                          <a:pt x="0" y="2"/>
                        </a:moveTo>
                        <a:cubicBezTo>
                          <a:pt x="138" y="48"/>
                          <a:pt x="108" y="0"/>
                          <a:pt x="108" y="134"/>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946" name="任意多边形 39983"/>
                <p:cNvSpPr>
                  <a:spLocks noChangeArrowheads="1"/>
                </p:cNvSpPr>
                <p:nvPr/>
              </p:nvSpPr>
              <p:spPr bwMode="auto">
                <a:xfrm>
                  <a:off x="1104" y="1704"/>
                  <a:ext cx="168" cy="144"/>
                </a:xfrm>
                <a:custGeom>
                  <a:avLst/>
                  <a:gdLst>
                    <a:gd name="T0" fmla="*/ 0 w 168"/>
                    <a:gd name="T1" fmla="*/ 132 h 144"/>
                    <a:gd name="T2" fmla="*/ 144 w 168"/>
                    <a:gd name="T3" fmla="*/ 108 h 144"/>
                    <a:gd name="T4" fmla="*/ 144 w 168"/>
                    <a:gd name="T5" fmla="*/ 0 h 144"/>
                    <a:gd name="T6" fmla="*/ 0 60000 65536"/>
                    <a:gd name="T7" fmla="*/ 0 60000 65536"/>
                    <a:gd name="T8" fmla="*/ 0 60000 65536"/>
                  </a:gdLst>
                  <a:ahLst/>
                  <a:cxnLst>
                    <a:cxn ang="T6">
                      <a:pos x="T0" y="T1"/>
                    </a:cxn>
                    <a:cxn ang="T7">
                      <a:pos x="T2" y="T3"/>
                    </a:cxn>
                    <a:cxn ang="T8">
                      <a:pos x="T4" y="T5"/>
                    </a:cxn>
                  </a:cxnLst>
                  <a:rect l="0" t="0" r="r" b="b"/>
                  <a:pathLst>
                    <a:path w="168" h="144">
                      <a:moveTo>
                        <a:pt x="0" y="132"/>
                      </a:moveTo>
                      <a:cubicBezTo>
                        <a:pt x="46" y="117"/>
                        <a:pt x="111" y="144"/>
                        <a:pt x="144" y="108"/>
                      </a:cubicBezTo>
                      <a:cubicBezTo>
                        <a:pt x="168" y="81"/>
                        <a:pt x="144" y="36"/>
                        <a:pt x="144" y="0"/>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932" name="组合 39984"/>
              <p:cNvGrpSpPr>
                <a:grpSpLocks/>
              </p:cNvGrpSpPr>
              <p:nvPr/>
            </p:nvGrpSpPr>
            <p:grpSpPr bwMode="auto">
              <a:xfrm>
                <a:off x="3334" y="1546"/>
                <a:ext cx="1692" cy="477"/>
                <a:chOff x="3072" y="3216"/>
                <a:chExt cx="2160" cy="864"/>
              </a:xfrm>
            </p:grpSpPr>
            <p:sp>
              <p:nvSpPr>
                <p:cNvPr id="38943" name="矩形 39985"/>
                <p:cNvSpPr>
                  <a:spLocks noChangeArrowheads="1"/>
                </p:cNvSpPr>
                <p:nvPr/>
              </p:nvSpPr>
              <p:spPr bwMode="auto">
                <a:xfrm rot="-5400000">
                  <a:off x="2664" y="3624"/>
                  <a:ext cx="864" cy="48"/>
                </a:xfrm>
                <a:prstGeom prst="rect">
                  <a:avLst/>
                </a:prstGeom>
                <a:solidFill>
                  <a:srgbClr val="66CCFF"/>
                </a:solidFill>
                <a:ln w="9525">
                  <a:solidFill>
                    <a:srgbClr val="66CCFF"/>
                  </a:solidFill>
                  <a:miter lim="800000"/>
                  <a:headEnd/>
                  <a:tailEnd/>
                </a:ln>
              </p:spPr>
              <p:txBody>
                <a:bodyPr/>
                <a:lstStyle/>
                <a:p>
                  <a:pPr eaLnBrk="1" hangingPunct="1"/>
                  <a:endParaRPr lang="zh-CN" altLang="en-US"/>
                </a:p>
              </p:txBody>
            </p:sp>
            <p:sp>
              <p:nvSpPr>
                <p:cNvPr id="38944" name="矩形 39986"/>
                <p:cNvSpPr>
                  <a:spLocks noChangeArrowheads="1"/>
                </p:cNvSpPr>
                <p:nvPr/>
              </p:nvSpPr>
              <p:spPr bwMode="auto">
                <a:xfrm>
                  <a:off x="3072" y="4032"/>
                  <a:ext cx="2160" cy="48"/>
                </a:xfrm>
                <a:prstGeom prst="rect">
                  <a:avLst/>
                </a:prstGeom>
                <a:solidFill>
                  <a:srgbClr val="66CCFF"/>
                </a:solidFill>
                <a:ln w="9525">
                  <a:solidFill>
                    <a:srgbClr val="66CCFF"/>
                  </a:solidFill>
                  <a:miter lim="800000"/>
                  <a:headEnd/>
                  <a:tailEnd/>
                </a:ln>
              </p:spPr>
              <p:txBody>
                <a:bodyPr/>
                <a:lstStyle/>
                <a:p>
                  <a:pPr eaLnBrk="1" hangingPunct="1"/>
                  <a:endParaRPr lang="zh-CN" altLang="en-US"/>
                </a:p>
              </p:txBody>
            </p:sp>
          </p:grpSp>
          <p:sp>
            <p:nvSpPr>
              <p:cNvPr id="38933" name="直接连接符 39987"/>
              <p:cNvSpPr>
                <a:spLocks noChangeShapeType="1"/>
              </p:cNvSpPr>
              <p:nvPr/>
            </p:nvSpPr>
            <p:spPr bwMode="auto">
              <a:xfrm>
                <a:off x="4259" y="2016"/>
                <a:ext cx="881" cy="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934" name="文本框 39988"/>
              <p:cNvSpPr txBox="1">
                <a:spLocks noChangeArrowheads="1"/>
              </p:cNvSpPr>
              <p:nvPr/>
            </p:nvSpPr>
            <p:spPr bwMode="auto">
              <a:xfrm>
                <a:off x="4908" y="1735"/>
                <a:ext cx="123" cy="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endParaRPr lang="zh-CN" altLang="zh-CN" b="1" i="1">
                  <a:latin typeface="Times New Roman" pitchFamily="18" charset="0"/>
                </a:endParaRPr>
              </a:p>
            </p:txBody>
          </p:sp>
          <p:sp>
            <p:nvSpPr>
              <p:cNvPr id="38935" name="文本框 39989"/>
              <p:cNvSpPr txBox="1">
                <a:spLocks noChangeArrowheads="1"/>
              </p:cNvSpPr>
              <p:nvPr/>
            </p:nvSpPr>
            <p:spPr bwMode="auto">
              <a:xfrm>
                <a:off x="4116" y="2060"/>
                <a:ext cx="353" cy="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lang="en-US" altLang="zh-CN" sz="2800" b="1" i="1">
                    <a:latin typeface="Times New Roman" pitchFamily="18" charset="0"/>
                  </a:rPr>
                  <a:t>O</a:t>
                </a:r>
                <a:r>
                  <a:rPr lang="en-US" altLang="zh-CN" sz="2800" b="1">
                    <a:latin typeface="Times New Roman" pitchFamily="18" charset="0"/>
                  </a:rPr>
                  <a:t> </a:t>
                </a:r>
              </a:p>
            </p:txBody>
          </p:sp>
          <p:graphicFrame>
            <p:nvGraphicFramePr>
              <p:cNvPr id="38936" name="对象 39990"/>
              <p:cNvGraphicFramePr>
                <a:graphicFrameLocks/>
              </p:cNvGraphicFramePr>
              <p:nvPr/>
            </p:nvGraphicFramePr>
            <p:xfrm>
              <a:off x="4944" y="1782"/>
              <a:ext cx="215" cy="231"/>
            </p:xfrm>
            <a:graphic>
              <a:graphicData uri="http://schemas.openxmlformats.org/presentationml/2006/ole">
                <mc:AlternateContent xmlns:mc="http://schemas.openxmlformats.org/markup-compatibility/2006">
                  <mc:Choice xmlns:v="urn:schemas-microsoft-com:vml" Requires="v">
                    <p:oleObj spid="_x0000_s39112" r:id="rId8" imgW="114406" imgH="121747" progId="Equation.3">
                      <p:embed/>
                    </p:oleObj>
                  </mc:Choice>
                  <mc:Fallback>
                    <p:oleObj r:id="rId8" imgW="114406" imgH="121747" progId="Equation.3">
                      <p:embed/>
                      <p:pic>
                        <p:nvPicPr>
                          <p:cNvPr id="0" name="对象 39990"/>
                          <p:cNvPicPr>
                            <a:picLocks noChangeArrowheads="1"/>
                          </p:cNvPicPr>
                          <p:nvPr/>
                        </p:nvPicPr>
                        <p:blipFill>
                          <a:blip r:embed="rId9">
                            <a:lum bright="-100000"/>
                            <a:extLst>
                              <a:ext uri="{28A0092B-C50C-407E-A947-70E740481C1C}">
                                <a14:useLocalDpi xmlns:a14="http://schemas.microsoft.com/office/drawing/2010/main" val="0"/>
                              </a:ext>
                            </a:extLst>
                          </a:blip>
                          <a:srcRect/>
                          <a:stretch>
                            <a:fillRect/>
                          </a:stretch>
                        </p:blipFill>
                        <p:spPr bwMode="auto">
                          <a:xfrm>
                            <a:off x="4944" y="1782"/>
                            <a:ext cx="21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8937" name="矩形 39991"/>
              <p:cNvSpPr>
                <a:spLocks noChangeArrowheads="1"/>
              </p:cNvSpPr>
              <p:nvPr/>
            </p:nvSpPr>
            <p:spPr bwMode="auto">
              <a:xfrm>
                <a:off x="4478" y="1656"/>
                <a:ext cx="296" cy="336"/>
              </a:xfrm>
              <a:prstGeom prst="rect">
                <a:avLst/>
              </a:prstGeom>
              <a:solidFill>
                <a:schemeClr val="bg1"/>
              </a:solidFill>
              <a:ln w="28575">
                <a:solidFill>
                  <a:schemeClr val="tx2"/>
                </a:solidFill>
                <a:miter lim="800000"/>
                <a:headEnd/>
                <a:tailEnd/>
              </a:ln>
            </p:spPr>
            <p:txBody>
              <a:bodyPr/>
              <a:lstStyle/>
              <a:p>
                <a:pPr eaLnBrk="1" hangingPunct="1"/>
                <a:endParaRPr lang="zh-CN" altLang="en-US"/>
              </a:p>
            </p:txBody>
          </p:sp>
          <p:sp>
            <p:nvSpPr>
              <p:cNvPr id="38938" name="直接连接符 39992"/>
              <p:cNvSpPr>
                <a:spLocks noChangeShapeType="1"/>
              </p:cNvSpPr>
              <p:nvPr/>
            </p:nvSpPr>
            <p:spPr bwMode="auto">
              <a:xfrm>
                <a:off x="4266" y="1992"/>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39" name="直接连接符 39993"/>
              <p:cNvSpPr>
                <a:spLocks noChangeShapeType="1"/>
              </p:cNvSpPr>
              <p:nvPr/>
            </p:nvSpPr>
            <p:spPr bwMode="auto">
              <a:xfrm>
                <a:off x="4817" y="1992"/>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40" name="直接连接符 39994"/>
              <p:cNvSpPr>
                <a:spLocks noChangeShapeType="1"/>
              </p:cNvSpPr>
              <p:nvPr/>
            </p:nvSpPr>
            <p:spPr bwMode="auto">
              <a:xfrm>
                <a:off x="3758" y="1992"/>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41" name="文本框 39995"/>
              <p:cNvSpPr txBox="1">
                <a:spLocks noChangeArrowheads="1"/>
              </p:cNvSpPr>
              <p:nvPr/>
            </p:nvSpPr>
            <p:spPr bwMode="auto">
              <a:xfrm>
                <a:off x="4523" y="1661"/>
                <a:ext cx="281"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lang="en-US" altLang="zh-CN" sz="2400" b="1" i="1">
                    <a:latin typeface="Times New Roman" pitchFamily="18" charset="0"/>
                  </a:rPr>
                  <a:t>m</a:t>
                </a:r>
              </a:p>
            </p:txBody>
          </p:sp>
          <p:sp>
            <p:nvSpPr>
              <p:cNvPr id="38942" name="文本框 39996"/>
              <p:cNvSpPr txBox="1">
                <a:spLocks noChangeArrowheads="1"/>
              </p:cNvSpPr>
              <p:nvPr/>
            </p:nvSpPr>
            <p:spPr bwMode="auto">
              <a:xfrm>
                <a:off x="3775" y="1464"/>
                <a:ext cx="275"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lang="en-US" altLang="zh-CN" sz="2400" b="1" i="1">
                    <a:latin typeface="Times New Roman" pitchFamily="18" charset="0"/>
                    <a:ea typeface="楷体_GB2312" pitchFamily="49" charset="-122"/>
                  </a:rPr>
                  <a:t>k </a:t>
                </a:r>
              </a:p>
            </p:txBody>
          </p:sp>
        </p:grpSp>
        <p:grpSp>
          <p:nvGrpSpPr>
            <p:cNvPr id="38926" name="组合 39997"/>
            <p:cNvGrpSpPr>
              <a:grpSpLocks/>
            </p:cNvGrpSpPr>
            <p:nvPr/>
          </p:nvGrpSpPr>
          <p:grpSpPr bwMode="auto">
            <a:xfrm>
              <a:off x="4558" y="73"/>
              <a:ext cx="318" cy="273"/>
              <a:chOff x="4195" y="572"/>
              <a:chExt cx="318" cy="273"/>
            </a:xfrm>
          </p:grpSpPr>
          <p:sp>
            <p:nvSpPr>
              <p:cNvPr id="38927" name="直接连接符 39998"/>
              <p:cNvSpPr>
                <a:spLocks noChangeShapeType="1"/>
              </p:cNvSpPr>
              <p:nvPr/>
            </p:nvSpPr>
            <p:spPr bwMode="auto">
              <a:xfrm flipH="1">
                <a:off x="4195" y="845"/>
                <a:ext cx="31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8928" name="对象 39999"/>
              <p:cNvGraphicFramePr>
                <a:graphicFrameLocks/>
              </p:cNvGraphicFramePr>
              <p:nvPr/>
            </p:nvGraphicFramePr>
            <p:xfrm>
              <a:off x="4241" y="572"/>
              <a:ext cx="237" cy="273"/>
            </p:xfrm>
            <a:graphic>
              <a:graphicData uri="http://schemas.openxmlformats.org/presentationml/2006/ole">
                <mc:AlternateContent xmlns:mc="http://schemas.openxmlformats.org/markup-compatibility/2006">
                  <mc:Choice xmlns:v="urn:schemas-microsoft-com:vml" Requires="v">
                    <p:oleObj spid="_x0000_s39113" r:id="rId10" imgW="164885" imgH="190252" progId="Equation.3">
                      <p:embed/>
                    </p:oleObj>
                  </mc:Choice>
                  <mc:Fallback>
                    <p:oleObj r:id="rId10" imgW="164885" imgH="190252" progId="Equation.3">
                      <p:embed/>
                      <p:pic>
                        <p:nvPicPr>
                          <p:cNvPr id="0" name="对象 39999"/>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41" y="572"/>
                            <a:ext cx="237"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9956"/>
                                        </p:tgtEl>
                                        <p:attrNameLst>
                                          <p:attrName>style.visibility</p:attrName>
                                        </p:attrNameLst>
                                      </p:cBhvr>
                                      <p:to>
                                        <p:strVal val="visible"/>
                                      </p:to>
                                    </p:set>
                                    <p:animEffect transition="in" filter="wipe(left)">
                                      <p:cBhvr>
                                        <p:cTn id="7" dur="500"/>
                                        <p:tgtEl>
                                          <p:spTgt spid="3995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3009"/>
                                        </p:tgtEl>
                                        <p:attrNameLst>
                                          <p:attrName>style.visibility</p:attrName>
                                        </p:attrNameLst>
                                      </p:cBhvr>
                                      <p:to>
                                        <p:strVal val="visible"/>
                                      </p:to>
                                    </p:set>
                                    <p:anim calcmode="lin" valueType="num">
                                      <p:cBhvr additive="base">
                                        <p:cTn id="12" dur="500" fill="hold"/>
                                        <p:tgtEl>
                                          <p:spTgt spid="43009"/>
                                        </p:tgtEl>
                                        <p:attrNameLst>
                                          <p:attrName>ppt_x</p:attrName>
                                        </p:attrNameLst>
                                      </p:cBhvr>
                                      <p:tavLst>
                                        <p:tav tm="0">
                                          <p:val>
                                            <p:strVal val="#ppt_x"/>
                                          </p:val>
                                        </p:tav>
                                        <p:tav tm="100000">
                                          <p:val>
                                            <p:strVal val="#ppt_x"/>
                                          </p:val>
                                        </p:tav>
                                      </p:tavLst>
                                    </p:anim>
                                    <p:anim calcmode="lin" valueType="num">
                                      <p:cBhvr additive="base">
                                        <p:cTn id="13" dur="500" fill="hold"/>
                                        <p:tgtEl>
                                          <p:spTgt spid="43009"/>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43011"/>
                                        </p:tgtEl>
                                        <p:attrNameLst>
                                          <p:attrName>style.visibility</p:attrName>
                                        </p:attrNameLst>
                                      </p:cBhvr>
                                      <p:to>
                                        <p:strVal val="visible"/>
                                      </p:to>
                                    </p:set>
                                    <p:anim calcmode="lin" valueType="num">
                                      <p:cBhvr additive="base">
                                        <p:cTn id="16" dur="500" fill="hold"/>
                                        <p:tgtEl>
                                          <p:spTgt spid="43011"/>
                                        </p:tgtEl>
                                        <p:attrNameLst>
                                          <p:attrName>ppt_x</p:attrName>
                                        </p:attrNameLst>
                                      </p:cBhvr>
                                      <p:tavLst>
                                        <p:tav tm="0">
                                          <p:val>
                                            <p:strVal val="#ppt_x"/>
                                          </p:val>
                                        </p:tav>
                                        <p:tav tm="100000">
                                          <p:val>
                                            <p:strVal val="#ppt_x"/>
                                          </p:val>
                                        </p:tav>
                                      </p:tavLst>
                                    </p:anim>
                                    <p:anim calcmode="lin" valueType="num">
                                      <p:cBhvr additive="base">
                                        <p:cTn id="17" dur="500" fill="hold"/>
                                        <p:tgtEl>
                                          <p:spTgt spid="43011"/>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43012"/>
                                        </p:tgtEl>
                                        <p:attrNameLst>
                                          <p:attrName>style.visibility</p:attrName>
                                        </p:attrNameLst>
                                      </p:cBhvr>
                                      <p:to>
                                        <p:strVal val="visible"/>
                                      </p:to>
                                    </p:set>
                                    <p:anim calcmode="lin" valueType="num">
                                      <p:cBhvr additive="base">
                                        <p:cTn id="20" dur="500" fill="hold"/>
                                        <p:tgtEl>
                                          <p:spTgt spid="43012"/>
                                        </p:tgtEl>
                                        <p:attrNameLst>
                                          <p:attrName>ppt_x</p:attrName>
                                        </p:attrNameLst>
                                      </p:cBhvr>
                                      <p:tavLst>
                                        <p:tav tm="0">
                                          <p:val>
                                            <p:strVal val="#ppt_x"/>
                                          </p:val>
                                        </p:tav>
                                        <p:tav tm="100000">
                                          <p:val>
                                            <p:strVal val="#ppt_x"/>
                                          </p:val>
                                        </p:tav>
                                      </p:tavLst>
                                    </p:anim>
                                    <p:anim calcmode="lin" valueType="num">
                                      <p:cBhvr additive="base">
                                        <p:cTn id="21" dur="500" fill="hold"/>
                                        <p:tgtEl>
                                          <p:spTgt spid="43012"/>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43013"/>
                                        </p:tgtEl>
                                        <p:attrNameLst>
                                          <p:attrName>style.visibility</p:attrName>
                                        </p:attrNameLst>
                                      </p:cBhvr>
                                      <p:to>
                                        <p:strVal val="visible"/>
                                      </p:to>
                                    </p:set>
                                    <p:anim calcmode="lin" valueType="num">
                                      <p:cBhvr additive="base">
                                        <p:cTn id="24" dur="500" fill="hold"/>
                                        <p:tgtEl>
                                          <p:spTgt spid="43013"/>
                                        </p:tgtEl>
                                        <p:attrNameLst>
                                          <p:attrName>ppt_x</p:attrName>
                                        </p:attrNameLst>
                                      </p:cBhvr>
                                      <p:tavLst>
                                        <p:tav tm="0">
                                          <p:val>
                                            <p:strVal val="#ppt_x"/>
                                          </p:val>
                                        </p:tav>
                                        <p:tav tm="100000">
                                          <p:val>
                                            <p:strVal val="#ppt_x"/>
                                          </p:val>
                                        </p:tav>
                                      </p:tavLst>
                                    </p:anim>
                                    <p:anim calcmode="lin" valueType="num">
                                      <p:cBhvr additive="base">
                                        <p:cTn id="25" dur="500" fill="hold"/>
                                        <p:tgtEl>
                                          <p:spTgt spid="43013"/>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43014"/>
                                        </p:tgtEl>
                                        <p:attrNameLst>
                                          <p:attrName>style.visibility</p:attrName>
                                        </p:attrNameLst>
                                      </p:cBhvr>
                                      <p:to>
                                        <p:strVal val="visible"/>
                                      </p:to>
                                    </p:set>
                                    <p:anim calcmode="lin" valueType="num">
                                      <p:cBhvr additive="base">
                                        <p:cTn id="28" dur="500" fill="hold"/>
                                        <p:tgtEl>
                                          <p:spTgt spid="43014"/>
                                        </p:tgtEl>
                                        <p:attrNameLst>
                                          <p:attrName>ppt_x</p:attrName>
                                        </p:attrNameLst>
                                      </p:cBhvr>
                                      <p:tavLst>
                                        <p:tav tm="0">
                                          <p:val>
                                            <p:strVal val="#ppt_x"/>
                                          </p:val>
                                        </p:tav>
                                        <p:tav tm="100000">
                                          <p:val>
                                            <p:strVal val="#ppt_x"/>
                                          </p:val>
                                        </p:tav>
                                      </p:tavLst>
                                    </p:anim>
                                    <p:anim calcmode="lin" valueType="num">
                                      <p:cBhvr additive="base">
                                        <p:cTn id="29" dur="500" fill="hold"/>
                                        <p:tgtEl>
                                          <p:spTgt spid="43014"/>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39956"/>
                                        </p:tgtEl>
                                        <p:attrNameLst>
                                          <p:attrName>style.visibility</p:attrName>
                                        </p:attrNameLst>
                                      </p:cBhvr>
                                      <p:to>
                                        <p:strVal val="visible"/>
                                      </p:to>
                                    </p:set>
                                    <p:anim calcmode="lin" valueType="num">
                                      <p:cBhvr additive="base">
                                        <p:cTn id="32" dur="500" fill="hold"/>
                                        <p:tgtEl>
                                          <p:spTgt spid="39956"/>
                                        </p:tgtEl>
                                        <p:attrNameLst>
                                          <p:attrName>ppt_x</p:attrName>
                                        </p:attrNameLst>
                                      </p:cBhvr>
                                      <p:tavLst>
                                        <p:tav tm="0">
                                          <p:val>
                                            <p:strVal val="#ppt_x"/>
                                          </p:val>
                                        </p:tav>
                                        <p:tav tm="100000">
                                          <p:val>
                                            <p:strVal val="#ppt_x"/>
                                          </p:val>
                                        </p:tav>
                                      </p:tavLst>
                                    </p:anim>
                                    <p:anim calcmode="lin" valueType="num">
                                      <p:cBhvr additive="base">
                                        <p:cTn id="33" dur="500" fill="hold"/>
                                        <p:tgtEl>
                                          <p:spTgt spid="39956"/>
                                        </p:tgtEl>
                                        <p:attrNameLst>
                                          <p:attrName>ppt_y</p:attrName>
                                        </p:attrNameLst>
                                      </p:cBhvr>
                                      <p:tavLst>
                                        <p:tav tm="0">
                                          <p:val>
                                            <p:strVal val="1+#ppt_h/2"/>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43015"/>
                                        </p:tgtEl>
                                        <p:attrNameLst>
                                          <p:attrName>style.visibility</p:attrName>
                                        </p:attrNameLst>
                                      </p:cBhvr>
                                      <p:to>
                                        <p:strVal val="visible"/>
                                      </p:to>
                                    </p:set>
                                    <p:anim calcmode="lin" valueType="num">
                                      <p:cBhvr additive="base">
                                        <p:cTn id="38" dur="500" fill="hold"/>
                                        <p:tgtEl>
                                          <p:spTgt spid="43015"/>
                                        </p:tgtEl>
                                        <p:attrNameLst>
                                          <p:attrName>ppt_x</p:attrName>
                                        </p:attrNameLst>
                                      </p:cBhvr>
                                      <p:tavLst>
                                        <p:tav tm="0">
                                          <p:val>
                                            <p:strVal val="#ppt_x"/>
                                          </p:val>
                                        </p:tav>
                                        <p:tav tm="100000">
                                          <p:val>
                                            <p:strVal val="#ppt_x"/>
                                          </p:val>
                                        </p:tav>
                                      </p:tavLst>
                                    </p:anim>
                                    <p:anim calcmode="lin" valueType="num">
                                      <p:cBhvr additive="base">
                                        <p:cTn id="39" dur="500" fill="hold"/>
                                        <p:tgtEl>
                                          <p:spTgt spid="43015"/>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43016"/>
                                        </p:tgtEl>
                                        <p:attrNameLst>
                                          <p:attrName>style.visibility</p:attrName>
                                        </p:attrNameLst>
                                      </p:cBhvr>
                                      <p:to>
                                        <p:strVal val="visible"/>
                                      </p:to>
                                    </p:set>
                                    <p:anim calcmode="lin" valueType="num">
                                      <p:cBhvr additive="base">
                                        <p:cTn id="42" dur="500" fill="hold"/>
                                        <p:tgtEl>
                                          <p:spTgt spid="43016"/>
                                        </p:tgtEl>
                                        <p:attrNameLst>
                                          <p:attrName>ppt_x</p:attrName>
                                        </p:attrNameLst>
                                      </p:cBhvr>
                                      <p:tavLst>
                                        <p:tav tm="0">
                                          <p:val>
                                            <p:strVal val="#ppt_x"/>
                                          </p:val>
                                        </p:tav>
                                        <p:tav tm="100000">
                                          <p:val>
                                            <p:strVal val="#ppt_x"/>
                                          </p:val>
                                        </p:tav>
                                      </p:tavLst>
                                    </p:anim>
                                    <p:anim calcmode="lin" valueType="num">
                                      <p:cBhvr additive="base">
                                        <p:cTn id="43" dur="500" fill="hold"/>
                                        <p:tgtEl>
                                          <p:spTgt spid="43016"/>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43017"/>
                                        </p:tgtEl>
                                        <p:attrNameLst>
                                          <p:attrName>style.visibility</p:attrName>
                                        </p:attrNameLst>
                                      </p:cBhvr>
                                      <p:to>
                                        <p:strVal val="visible"/>
                                      </p:to>
                                    </p:set>
                                    <p:anim calcmode="lin" valueType="num">
                                      <p:cBhvr additive="base">
                                        <p:cTn id="46" dur="500" fill="hold"/>
                                        <p:tgtEl>
                                          <p:spTgt spid="43017"/>
                                        </p:tgtEl>
                                        <p:attrNameLst>
                                          <p:attrName>ppt_x</p:attrName>
                                        </p:attrNameLst>
                                      </p:cBhvr>
                                      <p:tavLst>
                                        <p:tav tm="0">
                                          <p:val>
                                            <p:strVal val="#ppt_x"/>
                                          </p:val>
                                        </p:tav>
                                        <p:tav tm="100000">
                                          <p:val>
                                            <p:strVal val="#ppt_x"/>
                                          </p:val>
                                        </p:tav>
                                      </p:tavLst>
                                    </p:anim>
                                    <p:anim calcmode="lin" valueType="num">
                                      <p:cBhvr additive="base">
                                        <p:cTn id="47" dur="500" fill="hold"/>
                                        <p:tgtEl>
                                          <p:spTgt spid="43017"/>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43018"/>
                                        </p:tgtEl>
                                        <p:attrNameLst>
                                          <p:attrName>style.visibility</p:attrName>
                                        </p:attrNameLst>
                                      </p:cBhvr>
                                      <p:to>
                                        <p:strVal val="visible"/>
                                      </p:to>
                                    </p:set>
                                    <p:anim calcmode="lin" valueType="num">
                                      <p:cBhvr additive="base">
                                        <p:cTn id="50" dur="500" fill="hold"/>
                                        <p:tgtEl>
                                          <p:spTgt spid="43018"/>
                                        </p:tgtEl>
                                        <p:attrNameLst>
                                          <p:attrName>ppt_x</p:attrName>
                                        </p:attrNameLst>
                                      </p:cBhvr>
                                      <p:tavLst>
                                        <p:tav tm="0">
                                          <p:val>
                                            <p:strVal val="#ppt_x"/>
                                          </p:val>
                                        </p:tav>
                                        <p:tav tm="100000">
                                          <p:val>
                                            <p:strVal val="#ppt_x"/>
                                          </p:val>
                                        </p:tav>
                                      </p:tavLst>
                                    </p:anim>
                                    <p:anim calcmode="lin" valueType="num">
                                      <p:cBhvr additive="base">
                                        <p:cTn id="51" dur="500" fill="hold"/>
                                        <p:tgtEl>
                                          <p:spTgt spid="43018"/>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43019"/>
                                        </p:tgtEl>
                                        <p:attrNameLst>
                                          <p:attrName>style.visibility</p:attrName>
                                        </p:attrNameLst>
                                      </p:cBhvr>
                                      <p:to>
                                        <p:strVal val="visible"/>
                                      </p:to>
                                    </p:set>
                                    <p:anim calcmode="lin" valueType="num">
                                      <p:cBhvr additive="base">
                                        <p:cTn id="54" dur="500" fill="hold"/>
                                        <p:tgtEl>
                                          <p:spTgt spid="43019"/>
                                        </p:tgtEl>
                                        <p:attrNameLst>
                                          <p:attrName>ppt_x</p:attrName>
                                        </p:attrNameLst>
                                      </p:cBhvr>
                                      <p:tavLst>
                                        <p:tav tm="0">
                                          <p:val>
                                            <p:strVal val="#ppt_x"/>
                                          </p:val>
                                        </p:tav>
                                        <p:tav tm="100000">
                                          <p:val>
                                            <p:strVal val="#ppt_x"/>
                                          </p:val>
                                        </p:tav>
                                      </p:tavLst>
                                    </p:anim>
                                    <p:anim calcmode="lin" valueType="num">
                                      <p:cBhvr additive="base">
                                        <p:cTn id="55" dur="500" fill="hold"/>
                                        <p:tgtEl>
                                          <p:spTgt spid="430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09" grpId="0"/>
      <p:bldP spid="43011" grpId="0"/>
      <p:bldP spid="43012" grpId="0"/>
      <p:bldP spid="43013" grpId="0"/>
      <p:bldP spid="43015" grpId="0"/>
      <p:bldP spid="43016" grpId="0"/>
      <p:bldP spid="4301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文本框 40963"/>
          <p:cNvSpPr txBox="1">
            <a:spLocks noChangeArrowheads="1"/>
          </p:cNvSpPr>
          <p:nvPr/>
        </p:nvSpPr>
        <p:spPr bwMode="auto">
          <a:xfrm>
            <a:off x="228600" y="296863"/>
            <a:ext cx="2438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例如：</a:t>
            </a:r>
          </a:p>
        </p:txBody>
      </p:sp>
      <p:pic>
        <p:nvPicPr>
          <p:cNvPr id="39939" name="图片 4096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381000"/>
            <a:ext cx="304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0" name="椭圆 40965"/>
          <p:cNvSpPr>
            <a:spLocks noChangeArrowheads="1"/>
          </p:cNvSpPr>
          <p:nvPr/>
        </p:nvSpPr>
        <p:spPr bwMode="auto">
          <a:xfrm>
            <a:off x="1981200" y="1752600"/>
            <a:ext cx="457200" cy="457200"/>
          </a:xfrm>
          <a:prstGeom prst="ellipse">
            <a:avLst/>
          </a:prstGeom>
          <a:solidFill>
            <a:srgbClr val="FF6600"/>
          </a:solidFill>
          <a:ln w="9525">
            <a:solidFill>
              <a:srgbClr val="FF6600"/>
            </a:solidFill>
            <a:round/>
            <a:headEnd/>
            <a:tailEnd/>
          </a:ln>
        </p:spPr>
        <p:txBody>
          <a:bodyPr/>
          <a:lstStyle/>
          <a:p>
            <a:pPr eaLnBrk="1" hangingPunct="1"/>
            <a:endParaRPr lang="zh-CN" altLang="en-US"/>
          </a:p>
        </p:txBody>
      </p:sp>
      <p:sp>
        <p:nvSpPr>
          <p:cNvPr id="39941" name="矩形 40966"/>
          <p:cNvSpPr>
            <a:spLocks noChangeArrowheads="1"/>
          </p:cNvSpPr>
          <p:nvPr/>
        </p:nvSpPr>
        <p:spPr bwMode="auto">
          <a:xfrm>
            <a:off x="1752600" y="304800"/>
            <a:ext cx="990600" cy="76200"/>
          </a:xfrm>
          <a:prstGeom prst="rect">
            <a:avLst/>
          </a:prstGeom>
          <a:solidFill>
            <a:schemeClr val="accent1"/>
          </a:solidFill>
          <a:ln w="9525">
            <a:solidFill>
              <a:schemeClr val="tx1"/>
            </a:solidFill>
            <a:miter lim="800000"/>
            <a:headEnd/>
            <a:tailEnd/>
          </a:ln>
        </p:spPr>
        <p:txBody>
          <a:bodyPr/>
          <a:lstStyle/>
          <a:p>
            <a:pPr eaLnBrk="1" hangingPunct="1"/>
            <a:endParaRPr lang="zh-CN" altLang="en-US"/>
          </a:p>
        </p:txBody>
      </p:sp>
      <p:cxnSp>
        <p:nvCxnSpPr>
          <p:cNvPr id="39942" name="直接箭头连接符 40967"/>
          <p:cNvCxnSpPr>
            <a:cxnSpLocks noChangeShapeType="1"/>
          </p:cNvCxnSpPr>
          <p:nvPr/>
        </p:nvCxnSpPr>
        <p:spPr bwMode="auto">
          <a:xfrm>
            <a:off x="1905000" y="1524000"/>
            <a:ext cx="0" cy="99060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graphicFrame>
        <p:nvGraphicFramePr>
          <p:cNvPr id="39943" name="对象 40968"/>
          <p:cNvGraphicFramePr>
            <a:graphicFrameLocks/>
          </p:cNvGraphicFramePr>
          <p:nvPr/>
        </p:nvGraphicFramePr>
        <p:xfrm>
          <a:off x="457200" y="1752600"/>
          <a:ext cx="1047750" cy="465138"/>
        </p:xfrm>
        <a:graphic>
          <a:graphicData uri="http://schemas.openxmlformats.org/presentationml/2006/ole">
            <mc:AlternateContent xmlns:mc="http://schemas.openxmlformats.org/markup-compatibility/2006">
              <mc:Choice xmlns:v="urn:schemas-microsoft-com:vml" Requires="v">
                <p:oleObj spid="_x0000_s40323" r:id="rId4" imgW="571004" imgH="253780" progId="Equation.DSMT4">
                  <p:embed/>
                </p:oleObj>
              </mc:Choice>
              <mc:Fallback>
                <p:oleObj r:id="rId4" imgW="571004" imgH="253780" progId="Equation.DSMT4">
                  <p:embed/>
                  <p:pic>
                    <p:nvPicPr>
                      <p:cNvPr id="0" name="对象 4096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752600"/>
                        <a:ext cx="104775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9944" name="直接连接符 40969"/>
          <p:cNvSpPr>
            <a:spLocks noChangeShapeType="1"/>
          </p:cNvSpPr>
          <p:nvPr/>
        </p:nvSpPr>
        <p:spPr bwMode="auto">
          <a:xfrm>
            <a:off x="1447800" y="1981200"/>
            <a:ext cx="9906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9945" name="对象 40970"/>
          <p:cNvGraphicFramePr>
            <a:graphicFrameLocks/>
          </p:cNvGraphicFramePr>
          <p:nvPr/>
        </p:nvGraphicFramePr>
        <p:xfrm>
          <a:off x="2438400" y="1676400"/>
          <a:ext cx="271463" cy="317500"/>
        </p:xfrm>
        <a:graphic>
          <a:graphicData uri="http://schemas.openxmlformats.org/presentationml/2006/ole">
            <mc:AlternateContent xmlns:mc="http://schemas.openxmlformats.org/markup-compatibility/2006">
              <mc:Choice xmlns:v="urn:schemas-microsoft-com:vml" Requires="v">
                <p:oleObj spid="_x0000_s40324" r:id="rId6" imgW="152136" imgH="177492" progId="Equation.DSMT4">
                  <p:embed/>
                </p:oleObj>
              </mc:Choice>
              <mc:Fallback>
                <p:oleObj r:id="rId6" imgW="152136" imgH="177492" progId="Equation.DSMT4">
                  <p:embed/>
                  <p:pic>
                    <p:nvPicPr>
                      <p:cNvPr id="0" name="对象 4097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8400" y="1676400"/>
                        <a:ext cx="2714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9946" name="椭圆 40974"/>
          <p:cNvSpPr>
            <a:spLocks noChangeArrowheads="1"/>
          </p:cNvSpPr>
          <p:nvPr/>
        </p:nvSpPr>
        <p:spPr bwMode="auto">
          <a:xfrm>
            <a:off x="1981200" y="2286000"/>
            <a:ext cx="457200" cy="457200"/>
          </a:xfrm>
          <a:prstGeom prst="ellipse">
            <a:avLst/>
          </a:prstGeom>
          <a:solidFill>
            <a:srgbClr val="FF6600"/>
          </a:solidFill>
          <a:ln w="9525">
            <a:solidFill>
              <a:srgbClr val="000000"/>
            </a:solidFill>
            <a:prstDash val="dash"/>
            <a:round/>
            <a:headEnd/>
            <a:tailEnd/>
          </a:ln>
        </p:spPr>
        <p:txBody>
          <a:bodyPr/>
          <a:lstStyle/>
          <a:p>
            <a:pPr eaLnBrk="1" hangingPunct="1"/>
            <a:endParaRPr lang="zh-CN" altLang="en-US"/>
          </a:p>
        </p:txBody>
      </p:sp>
      <p:sp>
        <p:nvSpPr>
          <p:cNvPr id="39947" name="直接连接符 40975"/>
          <p:cNvSpPr>
            <a:spLocks noChangeShapeType="1"/>
          </p:cNvSpPr>
          <p:nvPr/>
        </p:nvSpPr>
        <p:spPr bwMode="auto">
          <a:xfrm flipV="1">
            <a:off x="2209800" y="2057400"/>
            <a:ext cx="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9948" name="对象 40976"/>
          <p:cNvGraphicFramePr>
            <a:graphicFrameLocks/>
          </p:cNvGraphicFramePr>
          <p:nvPr/>
        </p:nvGraphicFramePr>
        <p:xfrm>
          <a:off x="2209800" y="2133600"/>
          <a:ext cx="298450" cy="387350"/>
        </p:xfrm>
        <a:graphic>
          <a:graphicData uri="http://schemas.openxmlformats.org/presentationml/2006/ole">
            <mc:AlternateContent xmlns:mc="http://schemas.openxmlformats.org/markup-compatibility/2006">
              <mc:Choice xmlns:v="urn:schemas-microsoft-com:vml" Requires="v">
                <p:oleObj spid="_x0000_s40325" r:id="rId8" imgW="126725" imgH="164742" progId="Equation.DSMT4">
                  <p:embed/>
                </p:oleObj>
              </mc:Choice>
              <mc:Fallback>
                <p:oleObj r:id="rId8" imgW="126725" imgH="164742" progId="Equation.DSMT4">
                  <p:embed/>
                  <p:pic>
                    <p:nvPicPr>
                      <p:cNvPr id="0" name="对象 40976"/>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09800" y="2133600"/>
                        <a:ext cx="2984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9949" name="直接连接符 40977"/>
          <p:cNvSpPr>
            <a:spLocks noChangeShapeType="1"/>
          </p:cNvSpPr>
          <p:nvPr/>
        </p:nvSpPr>
        <p:spPr bwMode="auto">
          <a:xfrm>
            <a:off x="1676400" y="1981200"/>
            <a:ext cx="0" cy="5334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9950" name="对象 40978"/>
          <p:cNvGraphicFramePr>
            <a:graphicFrameLocks/>
          </p:cNvGraphicFramePr>
          <p:nvPr/>
        </p:nvGraphicFramePr>
        <p:xfrm>
          <a:off x="1295400" y="2057400"/>
          <a:ext cx="341313" cy="374650"/>
        </p:xfrm>
        <a:graphic>
          <a:graphicData uri="http://schemas.openxmlformats.org/presentationml/2006/ole">
            <mc:AlternateContent xmlns:mc="http://schemas.openxmlformats.org/markup-compatibility/2006">
              <mc:Choice xmlns:v="urn:schemas-microsoft-com:vml" Requires="v">
                <p:oleObj spid="_x0000_s40326" r:id="rId10" imgW="126725" imgH="139397" progId="Equation.DSMT4">
                  <p:embed/>
                </p:oleObj>
              </mc:Choice>
              <mc:Fallback>
                <p:oleObj r:id="rId10" imgW="126725" imgH="139397" progId="Equation.DSMT4">
                  <p:embed/>
                  <p:pic>
                    <p:nvPicPr>
                      <p:cNvPr id="0" name="对象 40978"/>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95400" y="2057400"/>
                        <a:ext cx="3413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9951" name="直接连接符 40979"/>
          <p:cNvSpPr>
            <a:spLocks noChangeShapeType="1"/>
          </p:cNvSpPr>
          <p:nvPr/>
        </p:nvSpPr>
        <p:spPr bwMode="auto">
          <a:xfrm>
            <a:off x="1676400" y="1143000"/>
            <a:ext cx="533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52" name="直接连接符 40980"/>
          <p:cNvSpPr>
            <a:spLocks noChangeShapeType="1"/>
          </p:cNvSpPr>
          <p:nvPr/>
        </p:nvSpPr>
        <p:spPr bwMode="auto">
          <a:xfrm>
            <a:off x="2514600" y="1981200"/>
            <a:ext cx="0" cy="1295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9953" name="对象 40981"/>
          <p:cNvGraphicFramePr>
            <a:graphicFrameLocks/>
          </p:cNvGraphicFramePr>
          <p:nvPr/>
        </p:nvGraphicFramePr>
        <p:xfrm>
          <a:off x="2514600" y="2819400"/>
          <a:ext cx="341313" cy="374650"/>
        </p:xfrm>
        <a:graphic>
          <a:graphicData uri="http://schemas.openxmlformats.org/presentationml/2006/ole">
            <mc:AlternateContent xmlns:mc="http://schemas.openxmlformats.org/markup-compatibility/2006">
              <mc:Choice xmlns:v="urn:schemas-microsoft-com:vml" Requires="v">
                <p:oleObj spid="_x0000_s40327" r:id="rId12" imgW="126725" imgH="139397" progId="Equation.DSMT4">
                  <p:embed/>
                </p:oleObj>
              </mc:Choice>
              <mc:Fallback>
                <p:oleObj r:id="rId12" imgW="126725" imgH="139397" progId="Equation.DSMT4">
                  <p:embed/>
                  <p:pic>
                    <p:nvPicPr>
                      <p:cNvPr id="0" name="对象 40981"/>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14600" y="2819400"/>
                        <a:ext cx="3413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9954" name="直接连接符 40982"/>
          <p:cNvSpPr>
            <a:spLocks noChangeShapeType="1"/>
          </p:cNvSpPr>
          <p:nvPr/>
        </p:nvSpPr>
        <p:spPr bwMode="auto">
          <a:xfrm>
            <a:off x="1676400" y="1143000"/>
            <a:ext cx="0" cy="8382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9955" name="对象 40983"/>
          <p:cNvGraphicFramePr>
            <a:graphicFrameLocks/>
          </p:cNvGraphicFramePr>
          <p:nvPr/>
        </p:nvGraphicFramePr>
        <p:xfrm>
          <a:off x="1295400" y="1295400"/>
          <a:ext cx="412750" cy="571500"/>
        </p:xfrm>
        <a:graphic>
          <a:graphicData uri="http://schemas.openxmlformats.org/presentationml/2006/ole">
            <mc:AlternateContent xmlns:mc="http://schemas.openxmlformats.org/markup-compatibility/2006">
              <mc:Choice xmlns:v="urn:schemas-microsoft-com:vml" Requires="v">
                <p:oleObj spid="_x0000_s40328" r:id="rId13" imgW="164885" imgH="228303" progId="Equation.DSMT4">
                  <p:embed/>
                </p:oleObj>
              </mc:Choice>
              <mc:Fallback>
                <p:oleObj r:id="rId13" imgW="164885" imgH="228303" progId="Equation.DSMT4">
                  <p:embed/>
                  <p:pic>
                    <p:nvPicPr>
                      <p:cNvPr id="0" name="对象 40983"/>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95400" y="1295400"/>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9956" name="直接连接符 40984"/>
          <p:cNvSpPr>
            <a:spLocks noChangeShapeType="1"/>
          </p:cNvSpPr>
          <p:nvPr/>
        </p:nvSpPr>
        <p:spPr bwMode="auto">
          <a:xfrm flipH="1">
            <a:off x="1524000" y="2514600"/>
            <a:ext cx="6096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57" name="矩形 40986"/>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39958" name="对象 40985"/>
          <p:cNvGraphicFramePr>
            <a:graphicFrameLocks/>
          </p:cNvGraphicFramePr>
          <p:nvPr/>
        </p:nvGraphicFramePr>
        <p:xfrm>
          <a:off x="2819400" y="685800"/>
          <a:ext cx="1295400" cy="517525"/>
        </p:xfrm>
        <a:graphic>
          <a:graphicData uri="http://schemas.openxmlformats.org/presentationml/2006/ole">
            <mc:AlternateContent xmlns:mc="http://schemas.openxmlformats.org/markup-compatibility/2006">
              <mc:Choice xmlns:v="urn:schemas-microsoft-com:vml" Requires="v">
                <p:oleObj spid="_x0000_s40329" r:id="rId15" imgW="571252" imgH="228501" progId="Equation.DSMT4">
                  <p:embed/>
                </p:oleObj>
              </mc:Choice>
              <mc:Fallback>
                <p:oleObj r:id="rId15" imgW="571252" imgH="228501" progId="Equation.DSMT4">
                  <p:embed/>
                  <p:pic>
                    <p:nvPicPr>
                      <p:cNvPr id="0" name="对象 40985"/>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19400" y="685800"/>
                        <a:ext cx="12954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9959" name="对象 40987"/>
          <p:cNvGraphicFramePr>
            <a:graphicFrameLocks/>
          </p:cNvGraphicFramePr>
          <p:nvPr/>
        </p:nvGraphicFramePr>
        <p:xfrm>
          <a:off x="1752600" y="685800"/>
          <a:ext cx="327025" cy="457200"/>
        </p:xfrm>
        <a:graphic>
          <a:graphicData uri="http://schemas.openxmlformats.org/presentationml/2006/ole">
            <mc:AlternateContent xmlns:mc="http://schemas.openxmlformats.org/markup-compatibility/2006">
              <mc:Choice xmlns:v="urn:schemas-microsoft-com:vml" Requires="v">
                <p:oleObj spid="_x0000_s40330" r:id="rId17" imgW="126725" imgH="177415" progId="Equation.DSMT4">
                  <p:embed/>
                </p:oleObj>
              </mc:Choice>
              <mc:Fallback>
                <p:oleObj r:id="rId17" imgW="126725" imgH="177415" progId="Equation.DSMT4">
                  <p:embed/>
                  <p:pic>
                    <p:nvPicPr>
                      <p:cNvPr id="0" name="对象 40987"/>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752600" y="685800"/>
                        <a:ext cx="327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9960" name="对象 40988"/>
          <p:cNvGraphicFramePr>
            <a:graphicFrameLocks/>
          </p:cNvGraphicFramePr>
          <p:nvPr/>
        </p:nvGraphicFramePr>
        <p:xfrm>
          <a:off x="1752600" y="2514600"/>
          <a:ext cx="463550" cy="392113"/>
        </p:xfrm>
        <a:graphic>
          <a:graphicData uri="http://schemas.openxmlformats.org/presentationml/2006/ole">
            <mc:AlternateContent xmlns:mc="http://schemas.openxmlformats.org/markup-compatibility/2006">
              <mc:Choice xmlns:v="urn:schemas-microsoft-com:vml" Requires="v">
                <p:oleObj spid="_x0000_s40331" r:id="rId19" imgW="164885" imgH="139518" progId="Equation.DSMT4">
                  <p:embed/>
                </p:oleObj>
              </mc:Choice>
              <mc:Fallback>
                <p:oleObj r:id="rId19" imgW="164885" imgH="139518" progId="Equation.DSMT4">
                  <p:embed/>
                  <p:pic>
                    <p:nvPicPr>
                      <p:cNvPr id="0" name="对象 40988"/>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752600" y="2514600"/>
                        <a:ext cx="46355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9961" name="矩形 40990"/>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39962" name="对象 40989"/>
          <p:cNvGraphicFramePr>
            <a:graphicFrameLocks/>
          </p:cNvGraphicFramePr>
          <p:nvPr/>
        </p:nvGraphicFramePr>
        <p:xfrm>
          <a:off x="2971800" y="1447800"/>
          <a:ext cx="3136900" cy="1098550"/>
        </p:xfrm>
        <a:graphic>
          <a:graphicData uri="http://schemas.openxmlformats.org/presentationml/2006/ole">
            <mc:AlternateContent xmlns:mc="http://schemas.openxmlformats.org/markup-compatibility/2006">
              <mc:Choice xmlns:v="urn:schemas-microsoft-com:vml" Requires="v">
                <p:oleObj spid="_x0000_s40332" r:id="rId21" imgW="1358310" imgH="482391" progId="Equation.DSMT4">
                  <p:embed/>
                </p:oleObj>
              </mc:Choice>
              <mc:Fallback>
                <p:oleObj r:id="rId21" imgW="1358310" imgH="482391" progId="Equation.DSMT4">
                  <p:embed/>
                  <p:pic>
                    <p:nvPicPr>
                      <p:cNvPr id="0" name="对象 40989"/>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971800" y="1447800"/>
                        <a:ext cx="313690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9963" name="文本框 40991"/>
          <p:cNvSpPr txBox="1">
            <a:spLocks noChangeArrowheads="1"/>
          </p:cNvSpPr>
          <p:nvPr/>
        </p:nvSpPr>
        <p:spPr bwMode="auto">
          <a:xfrm>
            <a:off x="2971800" y="24384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是简谐振动</a:t>
            </a:r>
          </a:p>
        </p:txBody>
      </p:sp>
      <p:sp>
        <p:nvSpPr>
          <p:cNvPr id="44059" name="直接连接符 40992"/>
          <p:cNvSpPr>
            <a:spLocks noChangeShapeType="1"/>
          </p:cNvSpPr>
          <p:nvPr/>
        </p:nvSpPr>
        <p:spPr bwMode="auto">
          <a:xfrm>
            <a:off x="6400800" y="2286000"/>
            <a:ext cx="18288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60" name="椭圆 40993"/>
          <p:cNvSpPr>
            <a:spLocks noChangeArrowheads="1"/>
          </p:cNvSpPr>
          <p:nvPr/>
        </p:nvSpPr>
        <p:spPr bwMode="auto">
          <a:xfrm>
            <a:off x="6934200" y="914400"/>
            <a:ext cx="304800" cy="304800"/>
          </a:xfrm>
          <a:prstGeom prst="ellipse">
            <a:avLst/>
          </a:prstGeom>
          <a:solidFill>
            <a:srgbClr val="CCFFCC"/>
          </a:solidFill>
          <a:ln w="9525">
            <a:solidFill>
              <a:schemeClr val="tx1"/>
            </a:solidFill>
            <a:round/>
            <a:headEnd/>
            <a:tailEnd/>
          </a:ln>
        </p:spPr>
        <p:txBody>
          <a:bodyPr/>
          <a:lstStyle/>
          <a:p>
            <a:pPr eaLnBrk="1" hangingPunct="1"/>
            <a:endParaRPr lang="zh-CN" altLang="en-US"/>
          </a:p>
        </p:txBody>
      </p:sp>
      <p:sp>
        <p:nvSpPr>
          <p:cNvPr id="44061" name="直接连接符 40994"/>
          <p:cNvSpPr>
            <a:spLocks noChangeShapeType="1"/>
          </p:cNvSpPr>
          <p:nvPr/>
        </p:nvSpPr>
        <p:spPr bwMode="auto">
          <a:xfrm>
            <a:off x="7086600" y="1143000"/>
            <a:ext cx="0" cy="838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62" name="椭圆 40995"/>
          <p:cNvSpPr>
            <a:spLocks noChangeArrowheads="1"/>
          </p:cNvSpPr>
          <p:nvPr/>
        </p:nvSpPr>
        <p:spPr bwMode="auto">
          <a:xfrm>
            <a:off x="7086600" y="1981200"/>
            <a:ext cx="304800" cy="304800"/>
          </a:xfrm>
          <a:prstGeom prst="ellipse">
            <a:avLst/>
          </a:prstGeom>
          <a:solidFill>
            <a:srgbClr val="CCFFCC">
              <a:alpha val="0"/>
            </a:srgbClr>
          </a:solidFill>
          <a:ln w="19050">
            <a:solidFill>
              <a:schemeClr val="tx1"/>
            </a:solidFill>
            <a:prstDash val="sysDot"/>
            <a:round/>
            <a:headEnd/>
            <a:tailEnd/>
          </a:ln>
        </p:spPr>
        <p:txBody>
          <a:bodyPr/>
          <a:lstStyle/>
          <a:p>
            <a:pPr eaLnBrk="1" hangingPunct="1"/>
            <a:endParaRPr lang="zh-CN" altLang="en-US"/>
          </a:p>
        </p:txBody>
      </p:sp>
      <p:sp>
        <p:nvSpPr>
          <p:cNvPr id="44063" name="直接连接符 40996"/>
          <p:cNvSpPr>
            <a:spLocks noChangeShapeType="1"/>
          </p:cNvSpPr>
          <p:nvPr/>
        </p:nvSpPr>
        <p:spPr bwMode="auto">
          <a:xfrm flipV="1">
            <a:off x="7239000" y="1371600"/>
            <a:ext cx="0" cy="60960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44064" name="图片 4099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848600" y="304800"/>
            <a:ext cx="110490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4065" name="对象 40998"/>
          <p:cNvGraphicFramePr>
            <a:graphicFrameLocks/>
          </p:cNvGraphicFramePr>
          <p:nvPr/>
        </p:nvGraphicFramePr>
        <p:xfrm>
          <a:off x="6324600" y="228600"/>
          <a:ext cx="1684338" cy="557213"/>
        </p:xfrm>
        <a:graphic>
          <a:graphicData uri="http://schemas.openxmlformats.org/presentationml/2006/ole">
            <mc:AlternateContent xmlns:mc="http://schemas.openxmlformats.org/markup-compatibility/2006">
              <mc:Choice xmlns:v="urn:schemas-microsoft-com:vml" Requires="v">
                <p:oleObj spid="_x0000_s40333" r:id="rId24" imgW="761339" imgH="253780" progId="Equation.DSMT4">
                  <p:embed/>
                </p:oleObj>
              </mc:Choice>
              <mc:Fallback>
                <p:oleObj r:id="rId24" imgW="761339" imgH="253780" progId="Equation.DSMT4">
                  <p:embed/>
                  <p:pic>
                    <p:nvPicPr>
                      <p:cNvPr id="0" name="对象 40998"/>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324600" y="228600"/>
                        <a:ext cx="1684338"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4066" name="文本框 40999"/>
          <p:cNvSpPr txBox="1">
            <a:spLocks noChangeArrowheads="1"/>
          </p:cNvSpPr>
          <p:nvPr/>
        </p:nvSpPr>
        <p:spPr bwMode="auto">
          <a:xfrm>
            <a:off x="6248400" y="2438400"/>
            <a:ext cx="2743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不是简谐振动</a:t>
            </a:r>
          </a:p>
        </p:txBody>
      </p:sp>
      <p:sp>
        <p:nvSpPr>
          <p:cNvPr id="39972" name="文本框 41000"/>
          <p:cNvSpPr txBox="1">
            <a:spLocks noChangeArrowheads="1"/>
          </p:cNvSpPr>
          <p:nvPr/>
        </p:nvSpPr>
        <p:spPr bwMode="auto">
          <a:xfrm>
            <a:off x="152400" y="3505200"/>
            <a:ext cx="6781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b="1"/>
              <a:t>二、准弹性回复力      角谐振动</a:t>
            </a:r>
          </a:p>
        </p:txBody>
      </p:sp>
      <p:sp>
        <p:nvSpPr>
          <p:cNvPr id="44068" name="文本框 41001"/>
          <p:cNvSpPr txBox="1">
            <a:spLocks noChangeArrowheads="1"/>
          </p:cNvSpPr>
          <p:nvPr/>
        </p:nvSpPr>
        <p:spPr bwMode="auto">
          <a:xfrm>
            <a:off x="304800" y="4038600"/>
            <a:ext cx="51816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a:t>       </a:t>
            </a:r>
            <a:r>
              <a:rPr lang="zh-CN" altLang="en-US" sz="2800"/>
              <a:t>许多情况下，本质上并非弹性力，但在迫使物体做振动方面所起的作用与弹性力类似。这种力</a:t>
            </a:r>
            <a:r>
              <a:rPr lang="zh-CN" altLang="en-US" sz="2800" b="1">
                <a:solidFill>
                  <a:srgbClr val="FF3300"/>
                </a:solidFill>
              </a:rPr>
              <a:t>叫准弹性回复力。</a:t>
            </a:r>
          </a:p>
        </p:txBody>
      </p:sp>
      <p:sp>
        <p:nvSpPr>
          <p:cNvPr id="39974" name="任意多边形 41024"/>
          <p:cNvSpPr>
            <a:spLocks noChangeArrowheads="1"/>
          </p:cNvSpPr>
          <p:nvPr/>
        </p:nvSpPr>
        <p:spPr bwMode="auto">
          <a:xfrm rot="668380" flipV="1">
            <a:off x="6705600" y="3657600"/>
            <a:ext cx="1751013" cy="920750"/>
          </a:xfrm>
          <a:custGeom>
            <a:avLst/>
            <a:gdLst>
              <a:gd name="T0" fmla="*/ 0 w 41454"/>
              <a:gd name="T1" fmla="*/ 23787491 h 21600"/>
              <a:gd name="T2" fmla="*/ 35421919 w 41454"/>
              <a:gd name="T3" fmla="*/ 0 h 21600"/>
              <a:gd name="T4" fmla="*/ 73960848 w 41454"/>
              <a:gd name="T5" fmla="*/ 39249100 h 21600"/>
              <a:gd name="T6" fmla="*/ 0 w 41454"/>
              <a:gd name="T7" fmla="*/ 23787491 h 21600"/>
              <a:gd name="T8" fmla="*/ 35421919 w 41454"/>
              <a:gd name="T9" fmla="*/ 0 h 21600"/>
              <a:gd name="T10" fmla="*/ 73960848 w 41454"/>
              <a:gd name="T11" fmla="*/ 39249100 h 21600"/>
              <a:gd name="T12" fmla="*/ 35423693 w 41454"/>
              <a:gd name="T13" fmla="*/ 3924910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1454" h="21600" fill="none">
                <a:moveTo>
                  <a:pt x="0" y="13091"/>
                </a:moveTo>
                <a:cubicBezTo>
                  <a:pt x="3301" y="5389"/>
                  <a:pt x="10948" y="0"/>
                  <a:pt x="19853" y="0"/>
                </a:cubicBezTo>
                <a:cubicBezTo>
                  <a:pt x="31782" y="0"/>
                  <a:pt x="41453" y="9671"/>
                  <a:pt x="41453" y="21600"/>
                </a:cubicBezTo>
              </a:path>
              <a:path w="41454" h="21600" stroke="0">
                <a:moveTo>
                  <a:pt x="0" y="13091"/>
                </a:moveTo>
                <a:cubicBezTo>
                  <a:pt x="3301" y="5389"/>
                  <a:pt x="10948" y="0"/>
                  <a:pt x="19853" y="0"/>
                </a:cubicBezTo>
                <a:cubicBezTo>
                  <a:pt x="31782" y="0"/>
                  <a:pt x="41453" y="9671"/>
                  <a:pt x="41453" y="21600"/>
                </a:cubicBezTo>
                <a:lnTo>
                  <a:pt x="19854" y="21600"/>
                </a:lnTo>
                <a:lnTo>
                  <a:pt x="0" y="13091"/>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070" name="椭圆 41025"/>
          <p:cNvSpPr>
            <a:spLocks noChangeArrowheads="1"/>
          </p:cNvSpPr>
          <p:nvPr/>
        </p:nvSpPr>
        <p:spPr bwMode="auto">
          <a:xfrm>
            <a:off x="8001000" y="4191000"/>
            <a:ext cx="228600" cy="228600"/>
          </a:xfrm>
          <a:prstGeom prst="ellipse">
            <a:avLst/>
          </a:prstGeom>
          <a:solidFill>
            <a:srgbClr val="3366FF"/>
          </a:solidFill>
          <a:ln w="9525">
            <a:solidFill>
              <a:schemeClr val="tx1"/>
            </a:solidFill>
            <a:round/>
            <a:headEnd/>
            <a:tailEnd/>
          </a:ln>
        </p:spPr>
        <p:txBody>
          <a:bodyPr/>
          <a:lstStyle/>
          <a:p>
            <a:pPr eaLnBrk="1" hangingPunct="1"/>
            <a:endParaRPr lang="zh-CN" altLang="en-US"/>
          </a:p>
        </p:txBody>
      </p:sp>
      <p:sp>
        <p:nvSpPr>
          <p:cNvPr id="44071" name="任意多边形 41026"/>
          <p:cNvSpPr>
            <a:spLocks noChangeArrowheads="1"/>
          </p:cNvSpPr>
          <p:nvPr/>
        </p:nvSpPr>
        <p:spPr bwMode="auto">
          <a:xfrm rot="7604915">
            <a:off x="7345362" y="4008438"/>
            <a:ext cx="549275" cy="609600"/>
          </a:xfrm>
          <a:custGeom>
            <a:avLst/>
            <a:gdLst>
              <a:gd name="T0" fmla="*/ 0 w 21600"/>
              <a:gd name="T1" fmla="*/ 0 h 21600"/>
              <a:gd name="T2" fmla="*/ 13967733 w 21600"/>
              <a:gd name="T3" fmla="*/ 17204267 h 21600"/>
              <a:gd name="T4" fmla="*/ 0 w 21600"/>
              <a:gd name="T5" fmla="*/ 0 h 21600"/>
              <a:gd name="T6" fmla="*/ 13967733 w 21600"/>
              <a:gd name="T7" fmla="*/ 17204267 h 21600"/>
              <a:gd name="T8" fmla="*/ 0 w 21600"/>
              <a:gd name="T9" fmla="*/ 17204267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noFill/>
          <a:ln w="19050">
            <a:solidFill>
              <a:schemeClr val="tx1"/>
            </a:solidFill>
            <a:round/>
            <a:headEnd type="arrow" w="med" len="med"/>
            <a:tailEnd type="arrow"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072" name="直接连接符 41027"/>
          <p:cNvSpPr>
            <a:spLocks noChangeShapeType="1"/>
          </p:cNvSpPr>
          <p:nvPr/>
        </p:nvSpPr>
        <p:spPr bwMode="auto">
          <a:xfrm>
            <a:off x="7620000" y="3657600"/>
            <a:ext cx="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73" name="直接连接符 41028"/>
          <p:cNvSpPr>
            <a:spLocks noChangeShapeType="1"/>
          </p:cNvSpPr>
          <p:nvPr/>
        </p:nvSpPr>
        <p:spPr bwMode="auto">
          <a:xfrm flipH="1" flipV="1">
            <a:off x="7620000" y="3657600"/>
            <a:ext cx="533400" cy="685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74" name="直接连接符 41029"/>
          <p:cNvSpPr>
            <a:spLocks noChangeShapeType="1"/>
          </p:cNvSpPr>
          <p:nvPr/>
        </p:nvSpPr>
        <p:spPr bwMode="auto">
          <a:xfrm>
            <a:off x="6477000" y="5257800"/>
            <a:ext cx="2057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75" name="直接连接符 41030"/>
          <p:cNvSpPr>
            <a:spLocks noChangeShapeType="1"/>
          </p:cNvSpPr>
          <p:nvPr/>
        </p:nvSpPr>
        <p:spPr bwMode="auto">
          <a:xfrm>
            <a:off x="6477000" y="5410200"/>
            <a:ext cx="20574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76" name="直接连接符 41031"/>
          <p:cNvSpPr>
            <a:spLocks noChangeShapeType="1"/>
          </p:cNvSpPr>
          <p:nvPr/>
        </p:nvSpPr>
        <p:spPr bwMode="auto">
          <a:xfrm>
            <a:off x="6477000" y="5562600"/>
            <a:ext cx="20574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77" name="直接连接符 41032"/>
          <p:cNvSpPr>
            <a:spLocks noChangeShapeType="1"/>
          </p:cNvSpPr>
          <p:nvPr/>
        </p:nvSpPr>
        <p:spPr bwMode="auto">
          <a:xfrm>
            <a:off x="6477000" y="5715000"/>
            <a:ext cx="2057400" cy="0"/>
          </a:xfrm>
          <a:prstGeom prst="line">
            <a:avLst/>
          </a:prstGeom>
          <a:noFill/>
          <a:ln w="9525">
            <a:solidFill>
              <a:schemeClr val="tx1"/>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78" name="矩形 41033"/>
          <p:cNvSpPr>
            <a:spLocks noChangeArrowheads="1"/>
          </p:cNvSpPr>
          <p:nvPr/>
        </p:nvSpPr>
        <p:spPr bwMode="auto">
          <a:xfrm>
            <a:off x="7239000" y="5105400"/>
            <a:ext cx="381000" cy="304800"/>
          </a:xfrm>
          <a:prstGeom prst="rect">
            <a:avLst/>
          </a:prstGeom>
          <a:solidFill>
            <a:srgbClr val="99CC00"/>
          </a:solidFill>
          <a:ln w="9525">
            <a:solidFill>
              <a:schemeClr val="tx1"/>
            </a:solidFill>
            <a:miter lim="800000"/>
            <a:headEnd/>
            <a:tailEnd/>
          </a:ln>
        </p:spPr>
        <p:txBody>
          <a:bodyPr/>
          <a:lstStyle/>
          <a:p>
            <a:pPr eaLnBrk="1" hangingPunct="1"/>
            <a:endParaRPr lang="zh-CN" altLang="en-US"/>
          </a:p>
        </p:txBody>
      </p:sp>
      <p:sp>
        <p:nvSpPr>
          <p:cNvPr id="44079" name="直接连接符 41034"/>
          <p:cNvSpPr>
            <a:spLocks noChangeShapeType="1"/>
          </p:cNvSpPr>
          <p:nvPr/>
        </p:nvSpPr>
        <p:spPr bwMode="auto">
          <a:xfrm>
            <a:off x="7924800" y="4953000"/>
            <a:ext cx="0" cy="5334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9985" name="对象 41035"/>
          <p:cNvGraphicFramePr>
            <a:graphicFrameLocks/>
          </p:cNvGraphicFramePr>
          <p:nvPr/>
        </p:nvGraphicFramePr>
        <p:xfrm>
          <a:off x="3851275" y="2895600"/>
          <a:ext cx="1600200" cy="557213"/>
        </p:xfrm>
        <a:graphic>
          <a:graphicData uri="http://schemas.openxmlformats.org/presentationml/2006/ole">
            <mc:AlternateContent xmlns:mc="http://schemas.openxmlformats.org/markup-compatibility/2006">
              <mc:Choice xmlns:v="urn:schemas-microsoft-com:vml" Requires="v">
                <p:oleObj spid="_x0000_s40334" r:id="rId26" imgW="723272" imgH="253780" progId="Equation.DSMT4">
                  <p:embed/>
                </p:oleObj>
              </mc:Choice>
              <mc:Fallback>
                <p:oleObj r:id="rId26" imgW="723272" imgH="253780" progId="Equation.DSMT4">
                  <p:embed/>
                  <p:pic>
                    <p:nvPicPr>
                      <p:cNvPr id="0" name="对象 41035"/>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851275" y="2895600"/>
                        <a:ext cx="1600200" cy="557213"/>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4081" name="文本框 41036"/>
          <p:cNvSpPr txBox="1">
            <a:spLocks noChangeArrowheads="1"/>
          </p:cNvSpPr>
          <p:nvPr/>
        </p:nvSpPr>
        <p:spPr bwMode="auto">
          <a:xfrm>
            <a:off x="4572000" y="5867400"/>
            <a:ext cx="426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400"/>
              <a:t>形式相似，但不是真正弹性力</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059"/>
                                        </p:tgtEl>
                                        <p:attrNameLst>
                                          <p:attrName>style.visibility</p:attrName>
                                        </p:attrNameLst>
                                      </p:cBhvr>
                                      <p:to>
                                        <p:strVal val="visible"/>
                                      </p:to>
                                    </p:set>
                                    <p:anim calcmode="lin" valueType="num">
                                      <p:cBhvr additive="base">
                                        <p:cTn id="7" dur="500" fill="hold"/>
                                        <p:tgtEl>
                                          <p:spTgt spid="44059"/>
                                        </p:tgtEl>
                                        <p:attrNameLst>
                                          <p:attrName>ppt_x</p:attrName>
                                        </p:attrNameLst>
                                      </p:cBhvr>
                                      <p:tavLst>
                                        <p:tav tm="0">
                                          <p:val>
                                            <p:strVal val="#ppt_x"/>
                                          </p:val>
                                        </p:tav>
                                        <p:tav tm="100000">
                                          <p:val>
                                            <p:strVal val="#ppt_x"/>
                                          </p:val>
                                        </p:tav>
                                      </p:tavLst>
                                    </p:anim>
                                    <p:anim calcmode="lin" valueType="num">
                                      <p:cBhvr additive="base">
                                        <p:cTn id="8" dur="500" fill="hold"/>
                                        <p:tgtEl>
                                          <p:spTgt spid="4405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4060"/>
                                        </p:tgtEl>
                                        <p:attrNameLst>
                                          <p:attrName>style.visibility</p:attrName>
                                        </p:attrNameLst>
                                      </p:cBhvr>
                                      <p:to>
                                        <p:strVal val="visible"/>
                                      </p:to>
                                    </p:set>
                                    <p:anim calcmode="lin" valueType="num">
                                      <p:cBhvr additive="base">
                                        <p:cTn id="11" dur="500" fill="hold"/>
                                        <p:tgtEl>
                                          <p:spTgt spid="44060"/>
                                        </p:tgtEl>
                                        <p:attrNameLst>
                                          <p:attrName>ppt_x</p:attrName>
                                        </p:attrNameLst>
                                      </p:cBhvr>
                                      <p:tavLst>
                                        <p:tav tm="0">
                                          <p:val>
                                            <p:strVal val="#ppt_x"/>
                                          </p:val>
                                        </p:tav>
                                        <p:tav tm="100000">
                                          <p:val>
                                            <p:strVal val="#ppt_x"/>
                                          </p:val>
                                        </p:tav>
                                      </p:tavLst>
                                    </p:anim>
                                    <p:anim calcmode="lin" valueType="num">
                                      <p:cBhvr additive="base">
                                        <p:cTn id="12" dur="500" fill="hold"/>
                                        <p:tgtEl>
                                          <p:spTgt spid="4406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4061"/>
                                        </p:tgtEl>
                                        <p:attrNameLst>
                                          <p:attrName>style.visibility</p:attrName>
                                        </p:attrNameLst>
                                      </p:cBhvr>
                                      <p:to>
                                        <p:strVal val="visible"/>
                                      </p:to>
                                    </p:set>
                                    <p:anim calcmode="lin" valueType="num">
                                      <p:cBhvr additive="base">
                                        <p:cTn id="15" dur="500" fill="hold"/>
                                        <p:tgtEl>
                                          <p:spTgt spid="44061"/>
                                        </p:tgtEl>
                                        <p:attrNameLst>
                                          <p:attrName>ppt_x</p:attrName>
                                        </p:attrNameLst>
                                      </p:cBhvr>
                                      <p:tavLst>
                                        <p:tav tm="0">
                                          <p:val>
                                            <p:strVal val="#ppt_x"/>
                                          </p:val>
                                        </p:tav>
                                        <p:tav tm="100000">
                                          <p:val>
                                            <p:strVal val="#ppt_x"/>
                                          </p:val>
                                        </p:tav>
                                      </p:tavLst>
                                    </p:anim>
                                    <p:anim calcmode="lin" valueType="num">
                                      <p:cBhvr additive="base">
                                        <p:cTn id="16" dur="500" fill="hold"/>
                                        <p:tgtEl>
                                          <p:spTgt spid="4406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4062"/>
                                        </p:tgtEl>
                                        <p:attrNameLst>
                                          <p:attrName>style.visibility</p:attrName>
                                        </p:attrNameLst>
                                      </p:cBhvr>
                                      <p:to>
                                        <p:strVal val="visible"/>
                                      </p:to>
                                    </p:set>
                                    <p:anim calcmode="lin" valueType="num">
                                      <p:cBhvr additive="base">
                                        <p:cTn id="19" dur="500" fill="hold"/>
                                        <p:tgtEl>
                                          <p:spTgt spid="44062"/>
                                        </p:tgtEl>
                                        <p:attrNameLst>
                                          <p:attrName>ppt_x</p:attrName>
                                        </p:attrNameLst>
                                      </p:cBhvr>
                                      <p:tavLst>
                                        <p:tav tm="0">
                                          <p:val>
                                            <p:strVal val="#ppt_x"/>
                                          </p:val>
                                        </p:tav>
                                        <p:tav tm="100000">
                                          <p:val>
                                            <p:strVal val="#ppt_x"/>
                                          </p:val>
                                        </p:tav>
                                      </p:tavLst>
                                    </p:anim>
                                    <p:anim calcmode="lin" valueType="num">
                                      <p:cBhvr additive="base">
                                        <p:cTn id="20" dur="500" fill="hold"/>
                                        <p:tgtEl>
                                          <p:spTgt spid="4406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4063"/>
                                        </p:tgtEl>
                                        <p:attrNameLst>
                                          <p:attrName>style.visibility</p:attrName>
                                        </p:attrNameLst>
                                      </p:cBhvr>
                                      <p:to>
                                        <p:strVal val="visible"/>
                                      </p:to>
                                    </p:set>
                                    <p:anim calcmode="lin" valueType="num">
                                      <p:cBhvr additive="base">
                                        <p:cTn id="23" dur="500" fill="hold"/>
                                        <p:tgtEl>
                                          <p:spTgt spid="44063"/>
                                        </p:tgtEl>
                                        <p:attrNameLst>
                                          <p:attrName>ppt_x</p:attrName>
                                        </p:attrNameLst>
                                      </p:cBhvr>
                                      <p:tavLst>
                                        <p:tav tm="0">
                                          <p:val>
                                            <p:strVal val="#ppt_x"/>
                                          </p:val>
                                        </p:tav>
                                        <p:tav tm="100000">
                                          <p:val>
                                            <p:strVal val="#ppt_x"/>
                                          </p:val>
                                        </p:tav>
                                      </p:tavLst>
                                    </p:anim>
                                    <p:anim calcmode="lin" valueType="num">
                                      <p:cBhvr additive="base">
                                        <p:cTn id="24" dur="500" fill="hold"/>
                                        <p:tgtEl>
                                          <p:spTgt spid="4406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4064"/>
                                        </p:tgtEl>
                                        <p:attrNameLst>
                                          <p:attrName>style.visibility</p:attrName>
                                        </p:attrNameLst>
                                      </p:cBhvr>
                                      <p:to>
                                        <p:strVal val="visible"/>
                                      </p:to>
                                    </p:set>
                                    <p:anim calcmode="lin" valueType="num">
                                      <p:cBhvr additive="base">
                                        <p:cTn id="27" dur="500" fill="hold"/>
                                        <p:tgtEl>
                                          <p:spTgt spid="44064"/>
                                        </p:tgtEl>
                                        <p:attrNameLst>
                                          <p:attrName>ppt_x</p:attrName>
                                        </p:attrNameLst>
                                      </p:cBhvr>
                                      <p:tavLst>
                                        <p:tav tm="0">
                                          <p:val>
                                            <p:strVal val="#ppt_x"/>
                                          </p:val>
                                        </p:tav>
                                        <p:tav tm="100000">
                                          <p:val>
                                            <p:strVal val="#ppt_x"/>
                                          </p:val>
                                        </p:tav>
                                      </p:tavLst>
                                    </p:anim>
                                    <p:anim calcmode="lin" valueType="num">
                                      <p:cBhvr additive="base">
                                        <p:cTn id="28" dur="500" fill="hold"/>
                                        <p:tgtEl>
                                          <p:spTgt spid="4406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4065"/>
                                        </p:tgtEl>
                                        <p:attrNameLst>
                                          <p:attrName>style.visibility</p:attrName>
                                        </p:attrNameLst>
                                      </p:cBhvr>
                                      <p:to>
                                        <p:strVal val="visible"/>
                                      </p:to>
                                    </p:set>
                                    <p:anim calcmode="lin" valueType="num">
                                      <p:cBhvr additive="base">
                                        <p:cTn id="31" dur="500" fill="hold"/>
                                        <p:tgtEl>
                                          <p:spTgt spid="44065"/>
                                        </p:tgtEl>
                                        <p:attrNameLst>
                                          <p:attrName>ppt_x</p:attrName>
                                        </p:attrNameLst>
                                      </p:cBhvr>
                                      <p:tavLst>
                                        <p:tav tm="0">
                                          <p:val>
                                            <p:strVal val="#ppt_x"/>
                                          </p:val>
                                        </p:tav>
                                        <p:tav tm="100000">
                                          <p:val>
                                            <p:strVal val="#ppt_x"/>
                                          </p:val>
                                        </p:tav>
                                      </p:tavLst>
                                    </p:anim>
                                    <p:anim calcmode="lin" valueType="num">
                                      <p:cBhvr additive="base">
                                        <p:cTn id="32" dur="500" fill="hold"/>
                                        <p:tgtEl>
                                          <p:spTgt spid="4406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4066"/>
                                        </p:tgtEl>
                                        <p:attrNameLst>
                                          <p:attrName>style.visibility</p:attrName>
                                        </p:attrNameLst>
                                      </p:cBhvr>
                                      <p:to>
                                        <p:strVal val="visible"/>
                                      </p:to>
                                    </p:set>
                                    <p:anim calcmode="lin" valueType="num">
                                      <p:cBhvr additive="base">
                                        <p:cTn id="35" dur="500" fill="hold"/>
                                        <p:tgtEl>
                                          <p:spTgt spid="44066"/>
                                        </p:tgtEl>
                                        <p:attrNameLst>
                                          <p:attrName>ppt_x</p:attrName>
                                        </p:attrNameLst>
                                      </p:cBhvr>
                                      <p:tavLst>
                                        <p:tav tm="0">
                                          <p:val>
                                            <p:strVal val="#ppt_x"/>
                                          </p:val>
                                        </p:tav>
                                        <p:tav tm="100000">
                                          <p:val>
                                            <p:strVal val="#ppt_x"/>
                                          </p:val>
                                        </p:tav>
                                      </p:tavLst>
                                    </p:anim>
                                    <p:anim calcmode="lin" valueType="num">
                                      <p:cBhvr additive="base">
                                        <p:cTn id="36" dur="500" fill="hold"/>
                                        <p:tgtEl>
                                          <p:spTgt spid="44066"/>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44068"/>
                                        </p:tgtEl>
                                        <p:attrNameLst>
                                          <p:attrName>style.visibility</p:attrName>
                                        </p:attrNameLst>
                                      </p:cBhvr>
                                      <p:to>
                                        <p:strVal val="visible"/>
                                      </p:to>
                                    </p:set>
                                    <p:anim calcmode="lin" valueType="num">
                                      <p:cBhvr additive="base">
                                        <p:cTn id="41" dur="500" fill="hold"/>
                                        <p:tgtEl>
                                          <p:spTgt spid="44068"/>
                                        </p:tgtEl>
                                        <p:attrNameLst>
                                          <p:attrName>ppt_x</p:attrName>
                                        </p:attrNameLst>
                                      </p:cBhvr>
                                      <p:tavLst>
                                        <p:tav tm="0">
                                          <p:val>
                                            <p:strVal val="#ppt_x"/>
                                          </p:val>
                                        </p:tav>
                                        <p:tav tm="100000">
                                          <p:val>
                                            <p:strVal val="#ppt_x"/>
                                          </p:val>
                                        </p:tav>
                                      </p:tavLst>
                                    </p:anim>
                                    <p:anim calcmode="lin" valueType="num">
                                      <p:cBhvr additive="base">
                                        <p:cTn id="42" dur="500" fill="hold"/>
                                        <p:tgtEl>
                                          <p:spTgt spid="44068"/>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44070"/>
                                        </p:tgtEl>
                                        <p:attrNameLst>
                                          <p:attrName>style.visibility</p:attrName>
                                        </p:attrNameLst>
                                      </p:cBhvr>
                                      <p:to>
                                        <p:strVal val="visible"/>
                                      </p:to>
                                    </p:set>
                                    <p:anim calcmode="lin" valueType="num">
                                      <p:cBhvr additive="base">
                                        <p:cTn id="45" dur="500" fill="hold"/>
                                        <p:tgtEl>
                                          <p:spTgt spid="44070"/>
                                        </p:tgtEl>
                                        <p:attrNameLst>
                                          <p:attrName>ppt_x</p:attrName>
                                        </p:attrNameLst>
                                      </p:cBhvr>
                                      <p:tavLst>
                                        <p:tav tm="0">
                                          <p:val>
                                            <p:strVal val="#ppt_x"/>
                                          </p:val>
                                        </p:tav>
                                        <p:tav tm="100000">
                                          <p:val>
                                            <p:strVal val="#ppt_x"/>
                                          </p:val>
                                        </p:tav>
                                      </p:tavLst>
                                    </p:anim>
                                    <p:anim calcmode="lin" valueType="num">
                                      <p:cBhvr additive="base">
                                        <p:cTn id="46" dur="500" fill="hold"/>
                                        <p:tgtEl>
                                          <p:spTgt spid="44070"/>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44071"/>
                                        </p:tgtEl>
                                        <p:attrNameLst>
                                          <p:attrName>style.visibility</p:attrName>
                                        </p:attrNameLst>
                                      </p:cBhvr>
                                      <p:to>
                                        <p:strVal val="visible"/>
                                      </p:to>
                                    </p:set>
                                    <p:anim calcmode="lin" valueType="num">
                                      <p:cBhvr additive="base">
                                        <p:cTn id="49" dur="500" fill="hold"/>
                                        <p:tgtEl>
                                          <p:spTgt spid="44071"/>
                                        </p:tgtEl>
                                        <p:attrNameLst>
                                          <p:attrName>ppt_x</p:attrName>
                                        </p:attrNameLst>
                                      </p:cBhvr>
                                      <p:tavLst>
                                        <p:tav tm="0">
                                          <p:val>
                                            <p:strVal val="#ppt_x"/>
                                          </p:val>
                                        </p:tav>
                                        <p:tav tm="100000">
                                          <p:val>
                                            <p:strVal val="#ppt_x"/>
                                          </p:val>
                                        </p:tav>
                                      </p:tavLst>
                                    </p:anim>
                                    <p:anim calcmode="lin" valueType="num">
                                      <p:cBhvr additive="base">
                                        <p:cTn id="50" dur="500" fill="hold"/>
                                        <p:tgtEl>
                                          <p:spTgt spid="44071"/>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44072"/>
                                        </p:tgtEl>
                                        <p:attrNameLst>
                                          <p:attrName>style.visibility</p:attrName>
                                        </p:attrNameLst>
                                      </p:cBhvr>
                                      <p:to>
                                        <p:strVal val="visible"/>
                                      </p:to>
                                    </p:set>
                                    <p:anim calcmode="lin" valueType="num">
                                      <p:cBhvr additive="base">
                                        <p:cTn id="53" dur="500" fill="hold"/>
                                        <p:tgtEl>
                                          <p:spTgt spid="44072"/>
                                        </p:tgtEl>
                                        <p:attrNameLst>
                                          <p:attrName>ppt_x</p:attrName>
                                        </p:attrNameLst>
                                      </p:cBhvr>
                                      <p:tavLst>
                                        <p:tav tm="0">
                                          <p:val>
                                            <p:strVal val="#ppt_x"/>
                                          </p:val>
                                        </p:tav>
                                        <p:tav tm="100000">
                                          <p:val>
                                            <p:strVal val="#ppt_x"/>
                                          </p:val>
                                        </p:tav>
                                      </p:tavLst>
                                    </p:anim>
                                    <p:anim calcmode="lin" valueType="num">
                                      <p:cBhvr additive="base">
                                        <p:cTn id="54" dur="500" fill="hold"/>
                                        <p:tgtEl>
                                          <p:spTgt spid="44072"/>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44073"/>
                                        </p:tgtEl>
                                        <p:attrNameLst>
                                          <p:attrName>style.visibility</p:attrName>
                                        </p:attrNameLst>
                                      </p:cBhvr>
                                      <p:to>
                                        <p:strVal val="visible"/>
                                      </p:to>
                                    </p:set>
                                    <p:anim calcmode="lin" valueType="num">
                                      <p:cBhvr additive="base">
                                        <p:cTn id="57" dur="500" fill="hold"/>
                                        <p:tgtEl>
                                          <p:spTgt spid="44073"/>
                                        </p:tgtEl>
                                        <p:attrNameLst>
                                          <p:attrName>ppt_x</p:attrName>
                                        </p:attrNameLst>
                                      </p:cBhvr>
                                      <p:tavLst>
                                        <p:tav tm="0">
                                          <p:val>
                                            <p:strVal val="#ppt_x"/>
                                          </p:val>
                                        </p:tav>
                                        <p:tav tm="100000">
                                          <p:val>
                                            <p:strVal val="#ppt_x"/>
                                          </p:val>
                                        </p:tav>
                                      </p:tavLst>
                                    </p:anim>
                                    <p:anim calcmode="lin" valueType="num">
                                      <p:cBhvr additive="base">
                                        <p:cTn id="58" dur="500" fill="hold"/>
                                        <p:tgtEl>
                                          <p:spTgt spid="44073"/>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44074"/>
                                        </p:tgtEl>
                                        <p:attrNameLst>
                                          <p:attrName>style.visibility</p:attrName>
                                        </p:attrNameLst>
                                      </p:cBhvr>
                                      <p:to>
                                        <p:strVal val="visible"/>
                                      </p:to>
                                    </p:set>
                                    <p:anim calcmode="lin" valueType="num">
                                      <p:cBhvr additive="base">
                                        <p:cTn id="61" dur="500" fill="hold"/>
                                        <p:tgtEl>
                                          <p:spTgt spid="44074"/>
                                        </p:tgtEl>
                                        <p:attrNameLst>
                                          <p:attrName>ppt_x</p:attrName>
                                        </p:attrNameLst>
                                      </p:cBhvr>
                                      <p:tavLst>
                                        <p:tav tm="0">
                                          <p:val>
                                            <p:strVal val="#ppt_x"/>
                                          </p:val>
                                        </p:tav>
                                        <p:tav tm="100000">
                                          <p:val>
                                            <p:strVal val="#ppt_x"/>
                                          </p:val>
                                        </p:tav>
                                      </p:tavLst>
                                    </p:anim>
                                    <p:anim calcmode="lin" valueType="num">
                                      <p:cBhvr additive="base">
                                        <p:cTn id="62" dur="500" fill="hold"/>
                                        <p:tgtEl>
                                          <p:spTgt spid="44074"/>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44075"/>
                                        </p:tgtEl>
                                        <p:attrNameLst>
                                          <p:attrName>style.visibility</p:attrName>
                                        </p:attrNameLst>
                                      </p:cBhvr>
                                      <p:to>
                                        <p:strVal val="visible"/>
                                      </p:to>
                                    </p:set>
                                    <p:anim calcmode="lin" valueType="num">
                                      <p:cBhvr additive="base">
                                        <p:cTn id="65" dur="500" fill="hold"/>
                                        <p:tgtEl>
                                          <p:spTgt spid="44075"/>
                                        </p:tgtEl>
                                        <p:attrNameLst>
                                          <p:attrName>ppt_x</p:attrName>
                                        </p:attrNameLst>
                                      </p:cBhvr>
                                      <p:tavLst>
                                        <p:tav tm="0">
                                          <p:val>
                                            <p:strVal val="#ppt_x"/>
                                          </p:val>
                                        </p:tav>
                                        <p:tav tm="100000">
                                          <p:val>
                                            <p:strVal val="#ppt_x"/>
                                          </p:val>
                                        </p:tav>
                                      </p:tavLst>
                                    </p:anim>
                                    <p:anim calcmode="lin" valueType="num">
                                      <p:cBhvr additive="base">
                                        <p:cTn id="66" dur="500" fill="hold"/>
                                        <p:tgtEl>
                                          <p:spTgt spid="44075"/>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44076"/>
                                        </p:tgtEl>
                                        <p:attrNameLst>
                                          <p:attrName>style.visibility</p:attrName>
                                        </p:attrNameLst>
                                      </p:cBhvr>
                                      <p:to>
                                        <p:strVal val="visible"/>
                                      </p:to>
                                    </p:set>
                                    <p:anim calcmode="lin" valueType="num">
                                      <p:cBhvr additive="base">
                                        <p:cTn id="69" dur="500" fill="hold"/>
                                        <p:tgtEl>
                                          <p:spTgt spid="44076"/>
                                        </p:tgtEl>
                                        <p:attrNameLst>
                                          <p:attrName>ppt_x</p:attrName>
                                        </p:attrNameLst>
                                      </p:cBhvr>
                                      <p:tavLst>
                                        <p:tav tm="0">
                                          <p:val>
                                            <p:strVal val="#ppt_x"/>
                                          </p:val>
                                        </p:tav>
                                        <p:tav tm="100000">
                                          <p:val>
                                            <p:strVal val="#ppt_x"/>
                                          </p:val>
                                        </p:tav>
                                      </p:tavLst>
                                    </p:anim>
                                    <p:anim calcmode="lin" valueType="num">
                                      <p:cBhvr additive="base">
                                        <p:cTn id="70" dur="500" fill="hold"/>
                                        <p:tgtEl>
                                          <p:spTgt spid="44076"/>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44077"/>
                                        </p:tgtEl>
                                        <p:attrNameLst>
                                          <p:attrName>style.visibility</p:attrName>
                                        </p:attrNameLst>
                                      </p:cBhvr>
                                      <p:to>
                                        <p:strVal val="visible"/>
                                      </p:to>
                                    </p:set>
                                    <p:anim calcmode="lin" valueType="num">
                                      <p:cBhvr additive="base">
                                        <p:cTn id="73" dur="500" fill="hold"/>
                                        <p:tgtEl>
                                          <p:spTgt spid="44077"/>
                                        </p:tgtEl>
                                        <p:attrNameLst>
                                          <p:attrName>ppt_x</p:attrName>
                                        </p:attrNameLst>
                                      </p:cBhvr>
                                      <p:tavLst>
                                        <p:tav tm="0">
                                          <p:val>
                                            <p:strVal val="#ppt_x"/>
                                          </p:val>
                                        </p:tav>
                                        <p:tav tm="100000">
                                          <p:val>
                                            <p:strVal val="#ppt_x"/>
                                          </p:val>
                                        </p:tav>
                                      </p:tavLst>
                                    </p:anim>
                                    <p:anim calcmode="lin" valueType="num">
                                      <p:cBhvr additive="base">
                                        <p:cTn id="74" dur="500" fill="hold"/>
                                        <p:tgtEl>
                                          <p:spTgt spid="44077"/>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44078"/>
                                        </p:tgtEl>
                                        <p:attrNameLst>
                                          <p:attrName>style.visibility</p:attrName>
                                        </p:attrNameLst>
                                      </p:cBhvr>
                                      <p:to>
                                        <p:strVal val="visible"/>
                                      </p:to>
                                    </p:set>
                                    <p:anim calcmode="lin" valueType="num">
                                      <p:cBhvr additive="base">
                                        <p:cTn id="77" dur="500" fill="hold"/>
                                        <p:tgtEl>
                                          <p:spTgt spid="44078"/>
                                        </p:tgtEl>
                                        <p:attrNameLst>
                                          <p:attrName>ppt_x</p:attrName>
                                        </p:attrNameLst>
                                      </p:cBhvr>
                                      <p:tavLst>
                                        <p:tav tm="0">
                                          <p:val>
                                            <p:strVal val="#ppt_x"/>
                                          </p:val>
                                        </p:tav>
                                        <p:tav tm="100000">
                                          <p:val>
                                            <p:strVal val="#ppt_x"/>
                                          </p:val>
                                        </p:tav>
                                      </p:tavLst>
                                    </p:anim>
                                    <p:anim calcmode="lin" valueType="num">
                                      <p:cBhvr additive="base">
                                        <p:cTn id="78" dur="500" fill="hold"/>
                                        <p:tgtEl>
                                          <p:spTgt spid="44078"/>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44079"/>
                                        </p:tgtEl>
                                        <p:attrNameLst>
                                          <p:attrName>style.visibility</p:attrName>
                                        </p:attrNameLst>
                                      </p:cBhvr>
                                      <p:to>
                                        <p:strVal val="visible"/>
                                      </p:to>
                                    </p:set>
                                    <p:anim calcmode="lin" valueType="num">
                                      <p:cBhvr additive="base">
                                        <p:cTn id="81" dur="500" fill="hold"/>
                                        <p:tgtEl>
                                          <p:spTgt spid="44079"/>
                                        </p:tgtEl>
                                        <p:attrNameLst>
                                          <p:attrName>ppt_x</p:attrName>
                                        </p:attrNameLst>
                                      </p:cBhvr>
                                      <p:tavLst>
                                        <p:tav tm="0">
                                          <p:val>
                                            <p:strVal val="#ppt_x"/>
                                          </p:val>
                                        </p:tav>
                                        <p:tav tm="100000">
                                          <p:val>
                                            <p:strVal val="#ppt_x"/>
                                          </p:val>
                                        </p:tav>
                                      </p:tavLst>
                                    </p:anim>
                                    <p:anim calcmode="lin" valueType="num">
                                      <p:cBhvr additive="base">
                                        <p:cTn id="82" dur="500" fill="hold"/>
                                        <p:tgtEl>
                                          <p:spTgt spid="44079"/>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44081"/>
                                        </p:tgtEl>
                                        <p:attrNameLst>
                                          <p:attrName>style.visibility</p:attrName>
                                        </p:attrNameLst>
                                      </p:cBhvr>
                                      <p:to>
                                        <p:strVal val="visible"/>
                                      </p:to>
                                    </p:set>
                                    <p:anim calcmode="lin" valueType="num">
                                      <p:cBhvr additive="base">
                                        <p:cTn id="85" dur="500" fill="hold"/>
                                        <p:tgtEl>
                                          <p:spTgt spid="44081"/>
                                        </p:tgtEl>
                                        <p:attrNameLst>
                                          <p:attrName>ppt_x</p:attrName>
                                        </p:attrNameLst>
                                      </p:cBhvr>
                                      <p:tavLst>
                                        <p:tav tm="0">
                                          <p:val>
                                            <p:strVal val="#ppt_x"/>
                                          </p:val>
                                        </p:tav>
                                        <p:tav tm="100000">
                                          <p:val>
                                            <p:strVal val="#ppt_x"/>
                                          </p:val>
                                        </p:tav>
                                      </p:tavLst>
                                    </p:anim>
                                    <p:anim calcmode="lin" valueType="num">
                                      <p:cBhvr additive="base">
                                        <p:cTn id="86" dur="500" fill="hold"/>
                                        <p:tgtEl>
                                          <p:spTgt spid="440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59" grpId="0" animBg="1"/>
      <p:bldP spid="44060" grpId="0" animBg="1"/>
      <p:bldP spid="44061" grpId="0" animBg="1"/>
      <p:bldP spid="44062" grpId="0" animBg="1"/>
      <p:bldP spid="44063" grpId="0" animBg="1"/>
      <p:bldP spid="44066" grpId="0"/>
      <p:bldP spid="44068" grpId="0"/>
      <p:bldP spid="44070" grpId="0" animBg="1"/>
      <p:bldP spid="44071" grpId="0" animBg="1"/>
      <p:bldP spid="44072" grpId="0" animBg="1"/>
      <p:bldP spid="44073" grpId="0" animBg="1"/>
      <p:bldP spid="44074" grpId="0" animBg="1"/>
      <p:bldP spid="44075" grpId="0" animBg="1"/>
      <p:bldP spid="44076" grpId="0" animBg="1"/>
      <p:bldP spid="44077" grpId="0" animBg="1"/>
      <p:bldP spid="44078" grpId="0" animBg="1"/>
      <p:bldP spid="44079" grpId="0" animBg="1"/>
      <p:bldP spid="4408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88" name="组合 41987"/>
          <p:cNvGrpSpPr>
            <a:grpSpLocks/>
          </p:cNvGrpSpPr>
          <p:nvPr/>
        </p:nvGrpSpPr>
        <p:grpSpPr bwMode="auto">
          <a:xfrm>
            <a:off x="2743200" y="228600"/>
            <a:ext cx="1524000" cy="2286000"/>
            <a:chOff x="4059" y="1253"/>
            <a:chExt cx="1344" cy="1854"/>
          </a:xfrm>
        </p:grpSpPr>
        <p:sp>
          <p:nvSpPr>
            <p:cNvPr id="41025" name="任意多边形 41988"/>
            <p:cNvSpPr>
              <a:spLocks noChangeArrowheads="1"/>
            </p:cNvSpPr>
            <p:nvPr/>
          </p:nvSpPr>
          <p:spPr bwMode="auto">
            <a:xfrm>
              <a:off x="4059" y="1253"/>
              <a:ext cx="1344" cy="1824"/>
            </a:xfrm>
            <a:custGeom>
              <a:avLst/>
              <a:gdLst>
                <a:gd name="T0" fmla="*/ 75 w 1160"/>
                <a:gd name="T1" fmla="*/ 106 h 1944"/>
                <a:gd name="T2" fmla="*/ 333 w 1160"/>
                <a:gd name="T3" fmla="*/ 22 h 1944"/>
                <a:gd name="T4" fmla="*/ 655 w 1160"/>
                <a:gd name="T5" fmla="*/ 233 h 1944"/>
                <a:gd name="T6" fmla="*/ 848 w 1160"/>
                <a:gd name="T7" fmla="*/ 402 h 1944"/>
                <a:gd name="T8" fmla="*/ 1106 w 1160"/>
                <a:gd name="T9" fmla="*/ 655 h 1944"/>
                <a:gd name="T10" fmla="*/ 1300 w 1160"/>
                <a:gd name="T11" fmla="*/ 824 h 1944"/>
                <a:gd name="T12" fmla="*/ 1492 w 1160"/>
                <a:gd name="T13" fmla="*/ 1163 h 1944"/>
                <a:gd name="T14" fmla="*/ 1557 w 1160"/>
                <a:gd name="T15" fmla="*/ 1416 h 1944"/>
                <a:gd name="T16" fmla="*/ 1492 w 1160"/>
                <a:gd name="T17" fmla="*/ 1543 h 1944"/>
                <a:gd name="T18" fmla="*/ 1300 w 1160"/>
                <a:gd name="T19" fmla="*/ 1669 h 1944"/>
                <a:gd name="T20" fmla="*/ 1106 w 1160"/>
                <a:gd name="T21" fmla="*/ 1711 h 1944"/>
                <a:gd name="T22" fmla="*/ 913 w 1160"/>
                <a:gd name="T23" fmla="*/ 1669 h 1944"/>
                <a:gd name="T24" fmla="*/ 720 w 1160"/>
                <a:gd name="T25" fmla="*/ 1543 h 1944"/>
                <a:gd name="T26" fmla="*/ 462 w 1160"/>
                <a:gd name="T27" fmla="*/ 1247 h 1944"/>
                <a:gd name="T28" fmla="*/ 269 w 1160"/>
                <a:gd name="T29" fmla="*/ 1077 h 1944"/>
                <a:gd name="T30" fmla="*/ 75 w 1160"/>
                <a:gd name="T31" fmla="*/ 739 h 1944"/>
                <a:gd name="T32" fmla="*/ 10 w 1160"/>
                <a:gd name="T33" fmla="*/ 402 h 1944"/>
                <a:gd name="T34" fmla="*/ 10 w 1160"/>
                <a:gd name="T35" fmla="*/ 190 h 1944"/>
                <a:gd name="T36" fmla="*/ 75 w 1160"/>
                <a:gd name="T37" fmla="*/ 106 h 194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60" h="1944">
                  <a:moveTo>
                    <a:pt x="56" y="120"/>
                  </a:moveTo>
                  <a:cubicBezTo>
                    <a:pt x="96" y="88"/>
                    <a:pt x="176" y="0"/>
                    <a:pt x="248" y="24"/>
                  </a:cubicBezTo>
                  <a:cubicBezTo>
                    <a:pt x="320" y="48"/>
                    <a:pt x="424" y="192"/>
                    <a:pt x="488" y="264"/>
                  </a:cubicBezTo>
                  <a:cubicBezTo>
                    <a:pt x="552" y="336"/>
                    <a:pt x="576" y="376"/>
                    <a:pt x="632" y="456"/>
                  </a:cubicBezTo>
                  <a:cubicBezTo>
                    <a:pt x="688" y="536"/>
                    <a:pt x="768" y="664"/>
                    <a:pt x="824" y="744"/>
                  </a:cubicBezTo>
                  <a:cubicBezTo>
                    <a:pt x="880" y="824"/>
                    <a:pt x="920" y="840"/>
                    <a:pt x="968" y="936"/>
                  </a:cubicBezTo>
                  <a:cubicBezTo>
                    <a:pt x="1016" y="1032"/>
                    <a:pt x="1080" y="1208"/>
                    <a:pt x="1112" y="1320"/>
                  </a:cubicBezTo>
                  <a:cubicBezTo>
                    <a:pt x="1144" y="1432"/>
                    <a:pt x="1160" y="1536"/>
                    <a:pt x="1160" y="1608"/>
                  </a:cubicBezTo>
                  <a:cubicBezTo>
                    <a:pt x="1160" y="1680"/>
                    <a:pt x="1144" y="1704"/>
                    <a:pt x="1112" y="1752"/>
                  </a:cubicBezTo>
                  <a:cubicBezTo>
                    <a:pt x="1080" y="1800"/>
                    <a:pt x="1016" y="1864"/>
                    <a:pt x="968" y="1896"/>
                  </a:cubicBezTo>
                  <a:cubicBezTo>
                    <a:pt x="920" y="1928"/>
                    <a:pt x="872" y="1944"/>
                    <a:pt x="824" y="1944"/>
                  </a:cubicBezTo>
                  <a:cubicBezTo>
                    <a:pt x="776" y="1944"/>
                    <a:pt x="728" y="1928"/>
                    <a:pt x="680" y="1896"/>
                  </a:cubicBezTo>
                  <a:cubicBezTo>
                    <a:pt x="632" y="1864"/>
                    <a:pt x="592" y="1832"/>
                    <a:pt x="536" y="1752"/>
                  </a:cubicBezTo>
                  <a:cubicBezTo>
                    <a:pt x="480" y="1672"/>
                    <a:pt x="400" y="1504"/>
                    <a:pt x="344" y="1416"/>
                  </a:cubicBezTo>
                  <a:cubicBezTo>
                    <a:pt x="288" y="1328"/>
                    <a:pt x="248" y="1320"/>
                    <a:pt x="200" y="1224"/>
                  </a:cubicBezTo>
                  <a:cubicBezTo>
                    <a:pt x="152" y="1128"/>
                    <a:pt x="88" y="968"/>
                    <a:pt x="56" y="840"/>
                  </a:cubicBezTo>
                  <a:cubicBezTo>
                    <a:pt x="24" y="712"/>
                    <a:pt x="16" y="560"/>
                    <a:pt x="8" y="456"/>
                  </a:cubicBezTo>
                  <a:cubicBezTo>
                    <a:pt x="0" y="352"/>
                    <a:pt x="0" y="272"/>
                    <a:pt x="8" y="216"/>
                  </a:cubicBezTo>
                  <a:cubicBezTo>
                    <a:pt x="16" y="160"/>
                    <a:pt x="16" y="152"/>
                    <a:pt x="56" y="120"/>
                  </a:cubicBezTo>
                  <a:close/>
                </a:path>
              </a:pathLst>
            </a:custGeom>
            <a:solidFill>
              <a:srgbClr val="DD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026" name="直接连接符 41989"/>
            <p:cNvSpPr>
              <a:spLocks noChangeShapeType="1"/>
            </p:cNvSpPr>
            <p:nvPr/>
          </p:nvSpPr>
          <p:spPr bwMode="auto">
            <a:xfrm>
              <a:off x="4421" y="1493"/>
              <a:ext cx="22" cy="1056"/>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27" name="直接连接符 41990"/>
            <p:cNvSpPr>
              <a:spLocks noChangeShapeType="1"/>
            </p:cNvSpPr>
            <p:nvPr/>
          </p:nvSpPr>
          <p:spPr bwMode="auto">
            <a:xfrm>
              <a:off x="4421" y="1493"/>
              <a:ext cx="319" cy="894"/>
            </a:xfrm>
            <a:prstGeom prst="line">
              <a:avLst/>
            </a:prstGeom>
            <a:noFill/>
            <a:ln w="19050">
              <a:solidFill>
                <a:schemeClr val="tx1"/>
              </a:solidFill>
              <a:round/>
              <a:headE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41028" name="直接连接符 41991"/>
            <p:cNvSpPr>
              <a:spLocks noChangeShapeType="1"/>
            </p:cNvSpPr>
            <p:nvPr/>
          </p:nvSpPr>
          <p:spPr bwMode="auto">
            <a:xfrm>
              <a:off x="4740" y="2387"/>
              <a:ext cx="0" cy="720"/>
            </a:xfrm>
            <a:prstGeom prst="line">
              <a:avLst/>
            </a:prstGeom>
            <a:noFill/>
            <a:ln w="28575">
              <a:solidFill>
                <a:schemeClr val="tx1"/>
              </a:solidFill>
              <a:round/>
              <a:headEnd/>
              <a:tailEnd type="arrow"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41029" name="对象 41992"/>
            <p:cNvGraphicFramePr>
              <a:graphicFrameLocks/>
            </p:cNvGraphicFramePr>
            <p:nvPr/>
          </p:nvGraphicFramePr>
          <p:xfrm>
            <a:off x="4422" y="1933"/>
            <a:ext cx="204" cy="267"/>
          </p:xfrm>
          <a:graphic>
            <a:graphicData uri="http://schemas.openxmlformats.org/presentationml/2006/ole">
              <mc:AlternateContent xmlns:mc="http://schemas.openxmlformats.org/markup-compatibility/2006">
                <mc:Choice xmlns:v="urn:schemas-microsoft-com:vml" Requires="v">
                  <p:oleObj spid="_x0000_s41483" r:id="rId3" imgW="126725" imgH="164742" progId="Equation.3">
                    <p:embed/>
                  </p:oleObj>
                </mc:Choice>
                <mc:Fallback>
                  <p:oleObj r:id="rId3" imgW="126725" imgH="164742" progId="Equation.3">
                    <p:embed/>
                    <p:pic>
                      <p:nvPicPr>
                        <p:cNvPr id="0" name="对象 41992"/>
                        <p:cNvPicPr>
                          <a:picLocks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4422" y="1933"/>
                          <a:ext cx="204"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1030" name="对象 41993"/>
            <p:cNvGraphicFramePr>
              <a:graphicFrameLocks/>
            </p:cNvGraphicFramePr>
            <p:nvPr/>
          </p:nvGraphicFramePr>
          <p:xfrm>
            <a:off x="4740" y="2659"/>
            <a:ext cx="390" cy="311"/>
          </p:xfrm>
          <a:graphic>
            <a:graphicData uri="http://schemas.openxmlformats.org/presentationml/2006/ole">
              <mc:AlternateContent xmlns:mc="http://schemas.openxmlformats.org/markup-compatibility/2006">
                <mc:Choice xmlns:v="urn:schemas-microsoft-com:vml" Requires="v">
                  <p:oleObj spid="_x0000_s41484" r:id="rId5" imgW="228813" imgH="175197" progId="Equation.3">
                    <p:embed/>
                  </p:oleObj>
                </mc:Choice>
                <mc:Fallback>
                  <p:oleObj r:id="rId5" imgW="228813" imgH="175197" progId="Equation.3">
                    <p:embed/>
                    <p:pic>
                      <p:nvPicPr>
                        <p:cNvPr id="0" name="对象 41993"/>
                        <p:cNvPicPr>
                          <a:picLocks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4740" y="2659"/>
                          <a:ext cx="390"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1031" name="对象 41994"/>
            <p:cNvGraphicFramePr>
              <a:graphicFrameLocks/>
            </p:cNvGraphicFramePr>
            <p:nvPr/>
          </p:nvGraphicFramePr>
          <p:xfrm>
            <a:off x="4604" y="1842"/>
            <a:ext cx="203" cy="288"/>
          </p:xfrm>
          <a:graphic>
            <a:graphicData uri="http://schemas.openxmlformats.org/presentationml/2006/ole">
              <mc:AlternateContent xmlns:mc="http://schemas.openxmlformats.org/markup-compatibility/2006">
                <mc:Choice xmlns:v="urn:schemas-microsoft-com:vml" Requires="v">
                  <p:oleObj spid="_x0000_s41485" r:id="rId7" imgW="126725" imgH="177415" progId="Equation.3">
                    <p:embed/>
                  </p:oleObj>
                </mc:Choice>
                <mc:Fallback>
                  <p:oleObj r:id="rId7" imgW="126725" imgH="177415" progId="Equation.3">
                    <p:embed/>
                    <p:pic>
                      <p:nvPicPr>
                        <p:cNvPr id="0" name="对象 41994"/>
                        <p:cNvPicPr>
                          <a:picLocks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4604" y="1842"/>
                          <a:ext cx="20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1032" name="对象 41995"/>
            <p:cNvGraphicFramePr>
              <a:graphicFrameLocks/>
            </p:cNvGraphicFramePr>
            <p:nvPr/>
          </p:nvGraphicFramePr>
          <p:xfrm>
            <a:off x="4785" y="2283"/>
            <a:ext cx="222" cy="240"/>
          </p:xfrm>
          <a:graphic>
            <a:graphicData uri="http://schemas.openxmlformats.org/presentationml/2006/ole">
              <mc:AlternateContent xmlns:mc="http://schemas.openxmlformats.org/markup-compatibility/2006">
                <mc:Choice xmlns:v="urn:schemas-microsoft-com:vml" Requires="v">
                  <p:oleObj spid="_x0000_s41486" r:id="rId9" imgW="164814" imgH="177492" progId="Equation.3">
                    <p:embed/>
                  </p:oleObj>
                </mc:Choice>
                <mc:Fallback>
                  <p:oleObj r:id="rId9" imgW="164814" imgH="177492" progId="Equation.3">
                    <p:embed/>
                    <p:pic>
                      <p:nvPicPr>
                        <p:cNvPr id="0" name="对象 41995"/>
                        <p:cNvPicPr>
                          <a:picLocks noChangeArrowheads="1"/>
                        </p:cNvPicPr>
                        <p:nvPr/>
                      </p:nvPicPr>
                      <p:blipFill>
                        <a:blip r:embed="rId10">
                          <a:lum bright="-100000"/>
                          <a:extLst>
                            <a:ext uri="{28A0092B-C50C-407E-A947-70E740481C1C}">
                              <a14:useLocalDpi xmlns:a14="http://schemas.microsoft.com/office/drawing/2010/main" val="0"/>
                            </a:ext>
                          </a:extLst>
                        </a:blip>
                        <a:srcRect/>
                        <a:stretch>
                          <a:fillRect/>
                        </a:stretch>
                      </p:blipFill>
                      <p:spPr bwMode="auto">
                        <a:xfrm>
                          <a:off x="4785" y="2283"/>
                          <a:ext cx="22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1033" name="对象 41996"/>
            <p:cNvGraphicFramePr>
              <a:graphicFrameLocks/>
            </p:cNvGraphicFramePr>
            <p:nvPr/>
          </p:nvGraphicFramePr>
          <p:xfrm>
            <a:off x="4155" y="1349"/>
            <a:ext cx="266" cy="288"/>
          </p:xfrm>
          <a:graphic>
            <a:graphicData uri="http://schemas.openxmlformats.org/presentationml/2006/ole">
              <mc:AlternateContent xmlns:mc="http://schemas.openxmlformats.org/markup-compatibility/2006">
                <mc:Choice xmlns:v="urn:schemas-microsoft-com:vml" Requires="v">
                  <p:oleObj spid="_x0000_s41487" r:id="rId11" imgW="164814" imgH="177492" progId="Equation.3">
                    <p:embed/>
                  </p:oleObj>
                </mc:Choice>
                <mc:Fallback>
                  <p:oleObj r:id="rId11" imgW="164814" imgH="177492" progId="Equation.3">
                    <p:embed/>
                    <p:pic>
                      <p:nvPicPr>
                        <p:cNvPr id="0" name="对象 41996"/>
                        <p:cNvPicPr>
                          <a:picLocks noChangeArrowheads="1"/>
                        </p:cNvPicPr>
                        <p:nvPr/>
                      </p:nvPicPr>
                      <p:blipFill>
                        <a:blip r:embed="rId12">
                          <a:lum bright="-100000"/>
                          <a:extLst>
                            <a:ext uri="{28A0092B-C50C-407E-A947-70E740481C1C}">
                              <a14:useLocalDpi xmlns:a14="http://schemas.microsoft.com/office/drawing/2010/main" val="0"/>
                            </a:ext>
                          </a:extLst>
                        </a:blip>
                        <a:srcRect/>
                        <a:stretch>
                          <a:fillRect/>
                        </a:stretch>
                      </p:blipFill>
                      <p:spPr bwMode="auto">
                        <a:xfrm>
                          <a:off x="4155" y="1349"/>
                          <a:ext cx="26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1034" name="任意多边形 41997"/>
            <p:cNvSpPr>
              <a:spLocks noChangeArrowheads="1"/>
            </p:cNvSpPr>
            <p:nvPr/>
          </p:nvSpPr>
          <p:spPr bwMode="auto">
            <a:xfrm flipV="1">
              <a:off x="4422" y="1797"/>
              <a:ext cx="91" cy="4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41999" name="组合 41998"/>
          <p:cNvGrpSpPr>
            <a:grpSpLocks/>
          </p:cNvGrpSpPr>
          <p:nvPr/>
        </p:nvGrpSpPr>
        <p:grpSpPr bwMode="auto">
          <a:xfrm>
            <a:off x="4572000" y="152400"/>
            <a:ext cx="2792413" cy="2951163"/>
            <a:chOff x="3408" y="2089"/>
            <a:chExt cx="2309" cy="2158"/>
          </a:xfrm>
        </p:grpSpPr>
        <p:sp>
          <p:nvSpPr>
            <p:cNvPr id="41004" name="椭圆 41999"/>
            <p:cNvSpPr>
              <a:spLocks noChangeArrowheads="1"/>
            </p:cNvSpPr>
            <p:nvPr/>
          </p:nvSpPr>
          <p:spPr bwMode="auto">
            <a:xfrm rot="-113894">
              <a:off x="3408" y="3049"/>
              <a:ext cx="1440" cy="528"/>
            </a:xfrm>
            <a:prstGeom prst="ellipse">
              <a:avLst/>
            </a:prstGeom>
            <a:gradFill rotWithShape="1">
              <a:gsLst>
                <a:gs pos="0">
                  <a:srgbClr val="A8B0B9"/>
                </a:gs>
                <a:gs pos="100000">
                  <a:srgbClr val="E7F3FF"/>
                </a:gs>
              </a:gsLst>
              <a:lin ang="5400000" scaled="1"/>
            </a:gradFill>
            <a:ln w="9525">
              <a:round/>
              <a:headEnd/>
              <a:tailEnd/>
            </a:ln>
            <a:scene3d>
              <a:camera prst="legacyObliqueTopRight">
                <a:rot lat="17099995" lon="21299996" rev="0"/>
              </a:camera>
              <a:lightRig rig="legacyFlat3" dir="b"/>
            </a:scene3d>
            <a:sp3d extrusionH="430200" prstMaterial="legacyMatte">
              <a:bevelT w="13500" h="13500" prst="angle"/>
              <a:bevelB w="13500" h="13500" prst="angle"/>
              <a:extrusionClr>
                <a:srgbClr val="E7F3FF"/>
              </a:extrusionClr>
            </a:sp3d>
          </p:spPr>
          <p:txBody>
            <a:bodyPr>
              <a:flatTx/>
            </a:bodyPr>
            <a:lstStyle/>
            <a:p>
              <a:pPr eaLnBrk="1" hangingPunct="1"/>
              <a:endParaRPr lang="zh-CN" altLang="en-US"/>
            </a:p>
          </p:txBody>
        </p:sp>
        <p:sp>
          <p:nvSpPr>
            <p:cNvPr id="41005" name="圆柱形 42000"/>
            <p:cNvSpPr>
              <a:spLocks noChangeArrowheads="1"/>
            </p:cNvSpPr>
            <p:nvPr/>
          </p:nvSpPr>
          <p:spPr bwMode="auto">
            <a:xfrm>
              <a:off x="4032" y="2089"/>
              <a:ext cx="192" cy="336"/>
            </a:xfrm>
            <a:prstGeom prst="can">
              <a:avLst>
                <a:gd name="adj" fmla="val 43750"/>
              </a:avLst>
            </a:prstGeom>
            <a:blipFill dpi="0" rotWithShape="0">
              <a:blip r:embed="rId13"/>
              <a:srcRect/>
              <a:tile tx="0" ty="0" sx="100000" sy="100000" flip="none" algn="tl"/>
            </a:blipFill>
            <a:ln w="28575">
              <a:solidFill>
                <a:srgbClr val="6600FF"/>
              </a:solidFill>
              <a:round/>
              <a:headEnd/>
              <a:tailEnd/>
            </a:ln>
          </p:spPr>
          <p:txBody>
            <a:bodyPr/>
            <a:lstStyle/>
            <a:p>
              <a:pPr eaLnBrk="1" hangingPunct="1"/>
              <a:endParaRPr lang="zh-CN" altLang="en-US"/>
            </a:p>
          </p:txBody>
        </p:sp>
        <p:sp>
          <p:nvSpPr>
            <p:cNvPr id="41006" name="直接连接符 42001"/>
            <p:cNvSpPr>
              <a:spLocks noChangeShapeType="1"/>
            </p:cNvSpPr>
            <p:nvPr/>
          </p:nvSpPr>
          <p:spPr bwMode="auto">
            <a:xfrm flipV="1">
              <a:off x="4128" y="2425"/>
              <a:ext cx="0" cy="86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07" name="直接连接符 42002"/>
            <p:cNvSpPr>
              <a:spLocks noChangeShapeType="1"/>
            </p:cNvSpPr>
            <p:nvPr/>
          </p:nvSpPr>
          <p:spPr bwMode="auto">
            <a:xfrm>
              <a:off x="4128" y="3289"/>
              <a:ext cx="672" cy="96"/>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08" name="直接连接符 42003"/>
            <p:cNvSpPr>
              <a:spLocks noChangeShapeType="1"/>
            </p:cNvSpPr>
            <p:nvPr/>
          </p:nvSpPr>
          <p:spPr bwMode="auto">
            <a:xfrm>
              <a:off x="4800" y="3385"/>
              <a:ext cx="0"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09" name="直接连接符 42004"/>
            <p:cNvSpPr>
              <a:spLocks noChangeShapeType="1"/>
            </p:cNvSpPr>
            <p:nvPr/>
          </p:nvSpPr>
          <p:spPr bwMode="auto">
            <a:xfrm>
              <a:off x="4128" y="3289"/>
              <a:ext cx="384"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10" name="直接连接符 42005"/>
            <p:cNvSpPr>
              <a:spLocks noChangeShapeType="1"/>
            </p:cNvSpPr>
            <p:nvPr/>
          </p:nvSpPr>
          <p:spPr bwMode="auto">
            <a:xfrm>
              <a:off x="4512" y="3481"/>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11" name="直接连接符 42006"/>
            <p:cNvSpPr>
              <a:spLocks noChangeShapeType="1"/>
            </p:cNvSpPr>
            <p:nvPr/>
          </p:nvSpPr>
          <p:spPr bwMode="auto">
            <a:xfrm>
              <a:off x="4128" y="3289"/>
              <a:ext cx="96" cy="192"/>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12" name="直接连接符 42007"/>
            <p:cNvSpPr>
              <a:spLocks noChangeShapeType="1"/>
            </p:cNvSpPr>
            <p:nvPr/>
          </p:nvSpPr>
          <p:spPr bwMode="auto">
            <a:xfrm>
              <a:off x="4224" y="3481"/>
              <a:ext cx="0"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13" name="直接连接符 42008"/>
            <p:cNvSpPr>
              <a:spLocks noChangeShapeType="1"/>
            </p:cNvSpPr>
            <p:nvPr/>
          </p:nvSpPr>
          <p:spPr bwMode="auto">
            <a:xfrm>
              <a:off x="4512" y="3721"/>
              <a:ext cx="240" cy="14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14" name="直接连接符 42009"/>
            <p:cNvSpPr>
              <a:spLocks noChangeShapeType="1"/>
            </p:cNvSpPr>
            <p:nvPr/>
          </p:nvSpPr>
          <p:spPr bwMode="auto">
            <a:xfrm>
              <a:off x="4800" y="3673"/>
              <a:ext cx="336" cy="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15" name="直接连接符 42010"/>
            <p:cNvSpPr>
              <a:spLocks noChangeShapeType="1"/>
            </p:cNvSpPr>
            <p:nvPr/>
          </p:nvSpPr>
          <p:spPr bwMode="auto">
            <a:xfrm>
              <a:off x="4224" y="3721"/>
              <a:ext cx="96"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16" name="任意多边形 42011"/>
            <p:cNvSpPr>
              <a:spLocks noChangeArrowheads="1"/>
            </p:cNvSpPr>
            <p:nvPr/>
          </p:nvSpPr>
          <p:spPr bwMode="auto">
            <a:xfrm rot="5369544">
              <a:off x="4498" y="3405"/>
              <a:ext cx="240" cy="667"/>
            </a:xfrm>
            <a:custGeom>
              <a:avLst/>
              <a:gdLst>
                <a:gd name="T0" fmla="*/ 1 w 21600"/>
                <a:gd name="T1" fmla="*/ 0 h 21443"/>
                <a:gd name="T2" fmla="*/ 3 w 21600"/>
                <a:gd name="T3" fmla="*/ 19 h 21443"/>
                <a:gd name="T4" fmla="*/ 3 w 21600"/>
                <a:gd name="T5" fmla="*/ 21 h 21443"/>
                <a:gd name="T6" fmla="*/ 1 w 21600"/>
                <a:gd name="T7" fmla="*/ 0 h 21443"/>
                <a:gd name="T8" fmla="*/ 3 w 21600"/>
                <a:gd name="T9" fmla="*/ 19 h 21443"/>
                <a:gd name="T10" fmla="*/ 3 w 21600"/>
                <a:gd name="T11" fmla="*/ 21 h 21443"/>
                <a:gd name="T12" fmla="*/ 0 w 21600"/>
                <a:gd name="T13" fmla="*/ 19 h 214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443" fill="none">
                  <a:moveTo>
                    <a:pt x="9916" y="0"/>
                  </a:moveTo>
                  <a:cubicBezTo>
                    <a:pt x="16859" y="3591"/>
                    <a:pt x="21600" y="10836"/>
                    <a:pt x="21600" y="19189"/>
                  </a:cubicBezTo>
                  <a:cubicBezTo>
                    <a:pt x="21600" y="19953"/>
                    <a:pt x="21560" y="20708"/>
                    <a:pt x="21484" y="21445"/>
                  </a:cubicBezTo>
                </a:path>
                <a:path w="21600" h="21443" stroke="0">
                  <a:moveTo>
                    <a:pt x="9916" y="0"/>
                  </a:moveTo>
                  <a:cubicBezTo>
                    <a:pt x="16859" y="3591"/>
                    <a:pt x="21600" y="10836"/>
                    <a:pt x="21600" y="19189"/>
                  </a:cubicBezTo>
                  <a:cubicBezTo>
                    <a:pt x="21600" y="19953"/>
                    <a:pt x="21560" y="20708"/>
                    <a:pt x="21484" y="21445"/>
                  </a:cubicBezTo>
                  <a:lnTo>
                    <a:pt x="0" y="19189"/>
                  </a:lnTo>
                  <a:lnTo>
                    <a:pt x="9916" y="0"/>
                  </a:lnTo>
                  <a:close/>
                </a:path>
              </a:pathLst>
            </a:custGeom>
            <a:noFill/>
            <a:ln w="19050">
              <a:solidFill>
                <a:schemeClr val="tx1"/>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017" name="文本框 42012"/>
            <p:cNvSpPr txBox="1">
              <a:spLocks noChangeArrowheads="1"/>
            </p:cNvSpPr>
            <p:nvPr/>
          </p:nvSpPr>
          <p:spPr bwMode="auto">
            <a:xfrm>
              <a:off x="4696" y="3764"/>
              <a:ext cx="299" cy="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lang="en-US" altLang="zh-CN" sz="2800" b="1">
                  <a:latin typeface="Times New Roman" pitchFamily="18" charset="0"/>
                  <a:ea typeface="楷体_GB2312" pitchFamily="49" charset="-122"/>
                </a:rPr>
                <a:t>0</a:t>
              </a:r>
            </a:p>
          </p:txBody>
        </p:sp>
        <p:sp>
          <p:nvSpPr>
            <p:cNvPr id="41018" name="文本框 42013"/>
            <p:cNvSpPr txBox="1">
              <a:spLocks noChangeArrowheads="1"/>
            </p:cNvSpPr>
            <p:nvPr/>
          </p:nvSpPr>
          <p:spPr bwMode="auto">
            <a:xfrm>
              <a:off x="5047" y="3672"/>
              <a:ext cx="558"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lang="en-US" altLang="zh-CN" sz="2400" b="1" i="1">
                  <a:latin typeface="Times New Roman" pitchFamily="18" charset="0"/>
                  <a:ea typeface="楷体_GB2312" pitchFamily="49" charset="-122"/>
                  <a:sym typeface="Symbol" pitchFamily="18" charset="2"/>
                </a:rPr>
                <a:t>+</a:t>
              </a:r>
              <a:r>
                <a:rPr lang="en-US" altLang="zh-CN" sz="2400" b="1" i="1" baseline="-25000">
                  <a:latin typeface="Times New Roman" pitchFamily="18" charset="0"/>
                  <a:ea typeface="楷体_GB2312" pitchFamily="49" charset="-122"/>
                  <a:sym typeface="Symbol" pitchFamily="18" charset="2"/>
                </a:rPr>
                <a:t>m</a:t>
              </a:r>
              <a:endParaRPr lang="en-US" altLang="zh-CN" sz="2400" b="1" i="1">
                <a:latin typeface="Times New Roman" pitchFamily="18" charset="0"/>
                <a:ea typeface="楷体_GB2312" pitchFamily="49" charset="-122"/>
              </a:endParaRPr>
            </a:p>
          </p:txBody>
        </p:sp>
        <p:sp>
          <p:nvSpPr>
            <p:cNvPr id="41019" name="矩形 42014"/>
            <p:cNvSpPr>
              <a:spLocks noChangeArrowheads="1"/>
            </p:cNvSpPr>
            <p:nvPr/>
          </p:nvSpPr>
          <p:spPr bwMode="auto">
            <a:xfrm>
              <a:off x="4085" y="3913"/>
              <a:ext cx="562"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zh-CN" sz="2400" b="1" i="1">
                  <a:latin typeface="Times New Roman" pitchFamily="18" charset="0"/>
                  <a:ea typeface="楷体_GB2312" pitchFamily="49" charset="-122"/>
                  <a:sym typeface="Symbol" pitchFamily="18" charset="2"/>
                </a:rPr>
                <a:t> -</a:t>
              </a:r>
              <a:r>
                <a:rPr lang="en-US" altLang="zh-CN" sz="2400" b="1" i="1" baseline="-25000">
                  <a:latin typeface="Times New Roman" pitchFamily="18" charset="0"/>
                  <a:ea typeface="楷体_GB2312" pitchFamily="49" charset="-122"/>
                  <a:sym typeface="Symbol" pitchFamily="18" charset="2"/>
                </a:rPr>
                <a:t>m</a:t>
              </a:r>
              <a:endParaRPr lang="en-US" altLang="zh-CN" sz="2400" b="1" i="1">
                <a:latin typeface="Times New Roman" pitchFamily="18" charset="0"/>
                <a:ea typeface="楷体_GB2312" pitchFamily="49" charset="-122"/>
                <a:sym typeface="Symbol" pitchFamily="18" charset="2"/>
              </a:endParaRPr>
            </a:p>
          </p:txBody>
        </p:sp>
        <p:sp>
          <p:nvSpPr>
            <p:cNvPr id="41020" name="文本框 42015"/>
            <p:cNvSpPr txBox="1">
              <a:spLocks noChangeArrowheads="1"/>
            </p:cNvSpPr>
            <p:nvPr/>
          </p:nvSpPr>
          <p:spPr bwMode="auto">
            <a:xfrm>
              <a:off x="4127" y="2412"/>
              <a:ext cx="1112"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lang="zh-CN" altLang="en-US" sz="2400" b="1">
                  <a:latin typeface="Times New Roman" pitchFamily="18" charset="0"/>
                  <a:ea typeface="楷体_GB2312" pitchFamily="49" charset="-122"/>
                </a:rPr>
                <a:t>悬线</a:t>
              </a:r>
            </a:p>
          </p:txBody>
        </p:sp>
        <p:sp>
          <p:nvSpPr>
            <p:cNvPr id="41021" name="文本框 42016"/>
            <p:cNvSpPr txBox="1">
              <a:spLocks noChangeArrowheads="1"/>
            </p:cNvSpPr>
            <p:nvPr/>
          </p:nvSpPr>
          <p:spPr bwMode="auto">
            <a:xfrm>
              <a:off x="4556" y="2796"/>
              <a:ext cx="1161"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lang="zh-CN" altLang="en-US" sz="2400" b="1">
                  <a:latin typeface="Times New Roman" pitchFamily="18" charset="0"/>
                  <a:ea typeface="楷体_GB2312" pitchFamily="49" charset="-122"/>
                </a:rPr>
                <a:t>平衡位置</a:t>
              </a:r>
            </a:p>
          </p:txBody>
        </p:sp>
        <p:sp>
          <p:nvSpPr>
            <p:cNvPr id="41022" name="直接连接符 42017"/>
            <p:cNvSpPr>
              <a:spLocks noChangeShapeType="1"/>
            </p:cNvSpPr>
            <p:nvPr/>
          </p:nvSpPr>
          <p:spPr bwMode="auto">
            <a:xfrm flipV="1">
              <a:off x="4272" y="2953"/>
              <a:ext cx="144" cy="43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23" name="直接连接符 42018"/>
            <p:cNvSpPr>
              <a:spLocks noChangeShapeType="1"/>
            </p:cNvSpPr>
            <p:nvPr/>
          </p:nvSpPr>
          <p:spPr bwMode="auto">
            <a:xfrm>
              <a:off x="4416" y="2953"/>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24" name="文本框 42019"/>
            <p:cNvSpPr txBox="1">
              <a:spLocks noChangeArrowheads="1"/>
            </p:cNvSpPr>
            <p:nvPr/>
          </p:nvSpPr>
          <p:spPr bwMode="auto">
            <a:xfrm>
              <a:off x="4175" y="2102"/>
              <a:ext cx="972"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lang="zh-CN" altLang="en-US" sz="2400" b="1">
                  <a:latin typeface="Times New Roman" pitchFamily="18" charset="0"/>
                  <a:ea typeface="楷体_GB2312" pitchFamily="49" charset="-122"/>
                </a:rPr>
                <a:t>固定端</a:t>
              </a:r>
            </a:p>
          </p:txBody>
        </p:sp>
      </p:grpSp>
      <p:sp>
        <p:nvSpPr>
          <p:cNvPr id="40964" name="任意多边形 42033"/>
          <p:cNvSpPr>
            <a:spLocks noChangeArrowheads="1"/>
          </p:cNvSpPr>
          <p:nvPr/>
        </p:nvSpPr>
        <p:spPr bwMode="auto">
          <a:xfrm rot="7604915">
            <a:off x="914400" y="1524000"/>
            <a:ext cx="762000" cy="914400"/>
          </a:xfrm>
          <a:custGeom>
            <a:avLst/>
            <a:gdLst>
              <a:gd name="T0" fmla="*/ 0 w 21600"/>
              <a:gd name="T1" fmla="*/ 0 h 21600"/>
              <a:gd name="T2" fmla="*/ 26881667 w 21600"/>
              <a:gd name="T3" fmla="*/ 38709600 h 21600"/>
              <a:gd name="T4" fmla="*/ 0 w 21600"/>
              <a:gd name="T5" fmla="*/ 0 h 21600"/>
              <a:gd name="T6" fmla="*/ 26881667 w 21600"/>
              <a:gd name="T7" fmla="*/ 38709600 h 21600"/>
              <a:gd name="T8" fmla="*/ 0 w 21600"/>
              <a:gd name="T9" fmla="*/ 3870960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noFill/>
          <a:ln w="19050">
            <a:solidFill>
              <a:schemeClr val="tx1"/>
            </a:solidFill>
            <a:round/>
            <a:headEnd type="arrow" w="med" len="med"/>
            <a:tailEnd type="arrow"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965" name="直接连接符 42034"/>
          <p:cNvSpPr>
            <a:spLocks noChangeShapeType="1"/>
          </p:cNvSpPr>
          <p:nvPr/>
        </p:nvSpPr>
        <p:spPr bwMode="auto">
          <a:xfrm>
            <a:off x="1295400" y="304800"/>
            <a:ext cx="0" cy="2286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66" name="直接连接符 42035"/>
          <p:cNvSpPr>
            <a:spLocks noChangeShapeType="1"/>
          </p:cNvSpPr>
          <p:nvPr/>
        </p:nvSpPr>
        <p:spPr bwMode="auto">
          <a:xfrm>
            <a:off x="1295400" y="304800"/>
            <a:ext cx="83820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67" name="椭圆 42036"/>
          <p:cNvSpPr>
            <a:spLocks noChangeArrowheads="1"/>
          </p:cNvSpPr>
          <p:nvPr/>
        </p:nvSpPr>
        <p:spPr bwMode="auto">
          <a:xfrm>
            <a:off x="2057400" y="1676400"/>
            <a:ext cx="152400" cy="152400"/>
          </a:xfrm>
          <a:prstGeom prst="ellipse">
            <a:avLst/>
          </a:prstGeom>
          <a:solidFill>
            <a:schemeClr val="accent1"/>
          </a:solidFill>
          <a:ln w="9525">
            <a:solidFill>
              <a:schemeClr val="tx1"/>
            </a:solidFill>
            <a:round/>
            <a:headEnd/>
            <a:tailEnd/>
          </a:ln>
        </p:spPr>
        <p:txBody>
          <a:bodyPr/>
          <a:lstStyle/>
          <a:p>
            <a:pPr eaLnBrk="1" hangingPunct="1"/>
            <a:endParaRPr lang="zh-CN" altLang="en-US"/>
          </a:p>
        </p:txBody>
      </p:sp>
      <p:sp>
        <p:nvSpPr>
          <p:cNvPr id="40968" name="直接连接符 42037"/>
          <p:cNvSpPr>
            <a:spLocks noChangeShapeType="1"/>
          </p:cNvSpPr>
          <p:nvPr/>
        </p:nvSpPr>
        <p:spPr bwMode="auto">
          <a:xfrm>
            <a:off x="2133600" y="1752600"/>
            <a:ext cx="0" cy="6096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69" name="直接连接符 42039"/>
          <p:cNvSpPr>
            <a:spLocks noChangeShapeType="1"/>
          </p:cNvSpPr>
          <p:nvPr/>
        </p:nvSpPr>
        <p:spPr bwMode="auto">
          <a:xfrm flipH="1" flipV="1">
            <a:off x="1828800" y="1219200"/>
            <a:ext cx="304800" cy="533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70" name="直接连接符 42040"/>
          <p:cNvSpPr>
            <a:spLocks noChangeShapeType="1"/>
          </p:cNvSpPr>
          <p:nvPr/>
        </p:nvSpPr>
        <p:spPr bwMode="auto">
          <a:xfrm flipH="1">
            <a:off x="1905000" y="1752600"/>
            <a:ext cx="228600" cy="152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71" name="矩形 42041"/>
          <p:cNvSpPr>
            <a:spLocks noChangeArrowheads="1"/>
          </p:cNvSpPr>
          <p:nvPr/>
        </p:nvSpPr>
        <p:spPr bwMode="auto">
          <a:xfrm>
            <a:off x="1143000" y="228600"/>
            <a:ext cx="381000" cy="76200"/>
          </a:xfrm>
          <a:prstGeom prst="rect">
            <a:avLst/>
          </a:prstGeom>
          <a:solidFill>
            <a:schemeClr val="accent1"/>
          </a:solidFill>
          <a:ln w="9525">
            <a:solidFill>
              <a:schemeClr val="tx1"/>
            </a:solidFill>
            <a:miter lim="800000"/>
            <a:headEnd/>
            <a:tailEnd/>
          </a:ln>
        </p:spPr>
        <p:txBody>
          <a:bodyPr/>
          <a:lstStyle/>
          <a:p>
            <a:pPr eaLnBrk="1" hangingPunct="1"/>
            <a:endParaRPr lang="zh-CN" altLang="en-US"/>
          </a:p>
        </p:txBody>
      </p:sp>
      <p:sp>
        <p:nvSpPr>
          <p:cNvPr id="40972" name="任意多边形 42054"/>
          <p:cNvSpPr>
            <a:spLocks noChangeArrowheads="1"/>
          </p:cNvSpPr>
          <p:nvPr/>
        </p:nvSpPr>
        <p:spPr bwMode="auto">
          <a:xfrm rot="-3020666" flipH="1" flipV="1">
            <a:off x="1333500" y="723900"/>
            <a:ext cx="228600" cy="152400"/>
          </a:xfrm>
          <a:custGeom>
            <a:avLst/>
            <a:gdLst>
              <a:gd name="T0" fmla="*/ 0 w 21600"/>
              <a:gd name="T1" fmla="*/ 0 h 21600"/>
              <a:gd name="T2" fmla="*/ 2419350 w 21600"/>
              <a:gd name="T3" fmla="*/ 1075267 h 21600"/>
              <a:gd name="T4" fmla="*/ 0 w 21600"/>
              <a:gd name="T5" fmla="*/ 0 h 21600"/>
              <a:gd name="T6" fmla="*/ 2419350 w 21600"/>
              <a:gd name="T7" fmla="*/ 1075267 h 21600"/>
              <a:gd name="T8" fmla="*/ 0 w 21600"/>
              <a:gd name="T9" fmla="*/ 1075267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40973" name="对象 42055"/>
          <p:cNvGraphicFramePr>
            <a:graphicFrameLocks/>
          </p:cNvGraphicFramePr>
          <p:nvPr/>
        </p:nvGraphicFramePr>
        <p:xfrm>
          <a:off x="1371600" y="838200"/>
          <a:ext cx="280988" cy="393700"/>
        </p:xfrm>
        <a:graphic>
          <a:graphicData uri="http://schemas.openxmlformats.org/presentationml/2006/ole">
            <mc:AlternateContent xmlns:mc="http://schemas.openxmlformats.org/markup-compatibility/2006">
              <mc:Choice xmlns:v="urn:schemas-microsoft-com:vml" Requires="v">
                <p:oleObj spid="_x0000_s41488" r:id="rId14" imgW="126725" imgH="177415" progId="Equation.DSMT4">
                  <p:embed/>
                </p:oleObj>
              </mc:Choice>
              <mc:Fallback>
                <p:oleObj r:id="rId14" imgW="126725" imgH="177415" progId="Equation.DSMT4">
                  <p:embed/>
                  <p:pic>
                    <p:nvPicPr>
                      <p:cNvPr id="0" name="对象 42055"/>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371600" y="838200"/>
                        <a:ext cx="2809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5100" name="文本框 42056"/>
          <p:cNvSpPr txBox="1">
            <a:spLocks noChangeArrowheads="1"/>
          </p:cNvSpPr>
          <p:nvPr/>
        </p:nvSpPr>
        <p:spPr bwMode="auto">
          <a:xfrm>
            <a:off x="228600" y="2895600"/>
            <a:ext cx="2819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b="1"/>
              <a:t>1</a:t>
            </a:r>
            <a:r>
              <a:rPr lang="zh-CN" altLang="en-US" sz="2800" b="1"/>
              <a:t>、单摆</a:t>
            </a:r>
          </a:p>
        </p:txBody>
      </p:sp>
      <p:sp>
        <p:nvSpPr>
          <p:cNvPr id="45101" name="直接连接符 42059"/>
          <p:cNvSpPr>
            <a:spLocks noChangeShapeType="1"/>
          </p:cNvSpPr>
          <p:nvPr/>
        </p:nvSpPr>
        <p:spPr bwMode="auto">
          <a:xfrm>
            <a:off x="7315200" y="3581400"/>
            <a:ext cx="83820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102" name="椭圆 42060"/>
          <p:cNvSpPr>
            <a:spLocks noChangeArrowheads="1"/>
          </p:cNvSpPr>
          <p:nvPr/>
        </p:nvSpPr>
        <p:spPr bwMode="auto">
          <a:xfrm>
            <a:off x="8077200" y="4953000"/>
            <a:ext cx="152400" cy="152400"/>
          </a:xfrm>
          <a:prstGeom prst="ellipse">
            <a:avLst/>
          </a:prstGeom>
          <a:solidFill>
            <a:schemeClr val="accent1"/>
          </a:solidFill>
          <a:ln w="9525">
            <a:solidFill>
              <a:schemeClr val="tx1"/>
            </a:solidFill>
            <a:round/>
            <a:headEnd/>
            <a:tailEnd/>
          </a:ln>
        </p:spPr>
        <p:txBody>
          <a:bodyPr/>
          <a:lstStyle/>
          <a:p>
            <a:pPr eaLnBrk="1" hangingPunct="1"/>
            <a:endParaRPr lang="zh-CN" altLang="en-US"/>
          </a:p>
        </p:txBody>
      </p:sp>
      <p:sp>
        <p:nvSpPr>
          <p:cNvPr id="45103" name="直接连接符 42061"/>
          <p:cNvSpPr>
            <a:spLocks noChangeShapeType="1"/>
          </p:cNvSpPr>
          <p:nvPr/>
        </p:nvSpPr>
        <p:spPr bwMode="auto">
          <a:xfrm>
            <a:off x="8153400" y="5029200"/>
            <a:ext cx="0" cy="6096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104" name="直接连接符 42062"/>
          <p:cNvSpPr>
            <a:spLocks noChangeShapeType="1"/>
          </p:cNvSpPr>
          <p:nvPr/>
        </p:nvSpPr>
        <p:spPr bwMode="auto">
          <a:xfrm flipH="1" flipV="1">
            <a:off x="7848600" y="4495800"/>
            <a:ext cx="304800" cy="533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105" name="直接连接符 42063"/>
          <p:cNvSpPr>
            <a:spLocks noChangeShapeType="1"/>
          </p:cNvSpPr>
          <p:nvPr/>
        </p:nvSpPr>
        <p:spPr bwMode="auto">
          <a:xfrm flipH="1">
            <a:off x="7924800" y="5029200"/>
            <a:ext cx="228600" cy="152400"/>
          </a:xfrm>
          <a:prstGeom prst="line">
            <a:avLst/>
          </a:prstGeom>
          <a:noFill/>
          <a:ln w="2857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106" name="矩形 42064"/>
          <p:cNvSpPr>
            <a:spLocks noChangeArrowheads="1"/>
          </p:cNvSpPr>
          <p:nvPr/>
        </p:nvSpPr>
        <p:spPr bwMode="auto">
          <a:xfrm>
            <a:off x="7162800" y="3505200"/>
            <a:ext cx="381000" cy="76200"/>
          </a:xfrm>
          <a:prstGeom prst="rect">
            <a:avLst/>
          </a:prstGeom>
          <a:solidFill>
            <a:schemeClr val="accent1"/>
          </a:solidFill>
          <a:ln w="9525">
            <a:solidFill>
              <a:schemeClr val="tx1"/>
            </a:solidFill>
            <a:miter lim="800000"/>
            <a:headEnd/>
            <a:tailEnd/>
          </a:ln>
        </p:spPr>
        <p:txBody>
          <a:bodyPr/>
          <a:lstStyle/>
          <a:p>
            <a:pPr eaLnBrk="1" hangingPunct="1"/>
            <a:endParaRPr lang="zh-CN" altLang="en-US"/>
          </a:p>
        </p:txBody>
      </p:sp>
      <p:sp>
        <p:nvSpPr>
          <p:cNvPr id="45107" name="任意多边形 42065"/>
          <p:cNvSpPr>
            <a:spLocks noChangeArrowheads="1"/>
          </p:cNvSpPr>
          <p:nvPr/>
        </p:nvSpPr>
        <p:spPr bwMode="auto">
          <a:xfrm rot="-3020666" flipH="1" flipV="1">
            <a:off x="7353300" y="4000500"/>
            <a:ext cx="228600" cy="152400"/>
          </a:xfrm>
          <a:custGeom>
            <a:avLst/>
            <a:gdLst>
              <a:gd name="T0" fmla="*/ 0 w 21600"/>
              <a:gd name="T1" fmla="*/ 0 h 21600"/>
              <a:gd name="T2" fmla="*/ 2419350 w 21600"/>
              <a:gd name="T3" fmla="*/ 1075267 h 21600"/>
              <a:gd name="T4" fmla="*/ 0 w 21600"/>
              <a:gd name="T5" fmla="*/ 0 h 21600"/>
              <a:gd name="T6" fmla="*/ 2419350 w 21600"/>
              <a:gd name="T7" fmla="*/ 1075267 h 21600"/>
              <a:gd name="T8" fmla="*/ 0 w 21600"/>
              <a:gd name="T9" fmla="*/ 1075267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45108" name="对象 42066"/>
          <p:cNvGraphicFramePr>
            <a:graphicFrameLocks/>
          </p:cNvGraphicFramePr>
          <p:nvPr/>
        </p:nvGraphicFramePr>
        <p:xfrm>
          <a:off x="7315200" y="4114800"/>
          <a:ext cx="280988" cy="393700"/>
        </p:xfrm>
        <a:graphic>
          <a:graphicData uri="http://schemas.openxmlformats.org/presentationml/2006/ole">
            <mc:AlternateContent xmlns:mc="http://schemas.openxmlformats.org/markup-compatibility/2006">
              <mc:Choice xmlns:v="urn:schemas-microsoft-com:vml" Requires="v">
                <p:oleObj spid="_x0000_s41489" r:id="rId16" imgW="126725" imgH="177415" progId="Equation.DSMT4">
                  <p:embed/>
                </p:oleObj>
              </mc:Choice>
              <mc:Fallback>
                <p:oleObj r:id="rId16" imgW="126725" imgH="177415" progId="Equation.DSMT4">
                  <p:embed/>
                  <p:pic>
                    <p:nvPicPr>
                      <p:cNvPr id="0" name="对象 42066"/>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315200" y="4114800"/>
                        <a:ext cx="2809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5109" name="直接连接符 42067"/>
          <p:cNvSpPr>
            <a:spLocks noChangeShapeType="1"/>
          </p:cNvSpPr>
          <p:nvPr/>
        </p:nvSpPr>
        <p:spPr bwMode="auto">
          <a:xfrm>
            <a:off x="7315200" y="3200400"/>
            <a:ext cx="0" cy="2209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110" name="直接连接符 42068"/>
          <p:cNvSpPr>
            <a:spLocks noChangeShapeType="1"/>
          </p:cNvSpPr>
          <p:nvPr/>
        </p:nvSpPr>
        <p:spPr bwMode="auto">
          <a:xfrm>
            <a:off x="8153400" y="4191000"/>
            <a:ext cx="0" cy="7620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111" name="直接连接符 42069"/>
          <p:cNvSpPr>
            <a:spLocks noChangeShapeType="1"/>
          </p:cNvSpPr>
          <p:nvPr/>
        </p:nvSpPr>
        <p:spPr bwMode="auto">
          <a:xfrm>
            <a:off x="8153400" y="5029200"/>
            <a:ext cx="304800" cy="4572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112" name="任意多边形 42070"/>
          <p:cNvSpPr>
            <a:spLocks noChangeArrowheads="1"/>
          </p:cNvSpPr>
          <p:nvPr/>
        </p:nvSpPr>
        <p:spPr bwMode="auto">
          <a:xfrm rot="-3020666" flipH="1" flipV="1">
            <a:off x="8115300" y="5219700"/>
            <a:ext cx="152400" cy="76200"/>
          </a:xfrm>
          <a:custGeom>
            <a:avLst/>
            <a:gdLst>
              <a:gd name="T0" fmla="*/ 0 w 21600"/>
              <a:gd name="T1" fmla="*/ 0 h 21600"/>
              <a:gd name="T2" fmla="*/ 1075267 w 21600"/>
              <a:gd name="T3" fmla="*/ 268817 h 21600"/>
              <a:gd name="T4" fmla="*/ 0 w 21600"/>
              <a:gd name="T5" fmla="*/ 0 h 21600"/>
              <a:gd name="T6" fmla="*/ 1075267 w 21600"/>
              <a:gd name="T7" fmla="*/ 268817 h 21600"/>
              <a:gd name="T8" fmla="*/ 0 w 21600"/>
              <a:gd name="T9" fmla="*/ 268817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45113" name="对象 42071"/>
          <p:cNvGraphicFramePr>
            <a:graphicFrameLocks/>
          </p:cNvGraphicFramePr>
          <p:nvPr/>
        </p:nvGraphicFramePr>
        <p:xfrm>
          <a:off x="8153400" y="5181600"/>
          <a:ext cx="280988" cy="393700"/>
        </p:xfrm>
        <a:graphic>
          <a:graphicData uri="http://schemas.openxmlformats.org/presentationml/2006/ole">
            <mc:AlternateContent xmlns:mc="http://schemas.openxmlformats.org/markup-compatibility/2006">
              <mc:Choice xmlns:v="urn:schemas-microsoft-com:vml" Requires="v">
                <p:oleObj spid="_x0000_s41490" r:id="rId17" imgW="126725" imgH="177415" progId="Equation.DSMT4">
                  <p:embed/>
                </p:oleObj>
              </mc:Choice>
              <mc:Fallback>
                <p:oleObj r:id="rId17" imgW="126725" imgH="177415" progId="Equation.DSMT4">
                  <p:embed/>
                  <p:pic>
                    <p:nvPicPr>
                      <p:cNvPr id="0" name="对象 42071"/>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153400" y="5181600"/>
                        <a:ext cx="2809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5114" name="对象 42072"/>
          <p:cNvGraphicFramePr>
            <a:graphicFrameLocks/>
          </p:cNvGraphicFramePr>
          <p:nvPr/>
        </p:nvGraphicFramePr>
        <p:xfrm>
          <a:off x="7924800" y="5638800"/>
          <a:ext cx="533400" cy="365125"/>
        </p:xfrm>
        <a:graphic>
          <a:graphicData uri="http://schemas.openxmlformats.org/presentationml/2006/ole">
            <mc:AlternateContent xmlns:mc="http://schemas.openxmlformats.org/markup-compatibility/2006">
              <mc:Choice xmlns:v="urn:schemas-microsoft-com:vml" Requires="v">
                <p:oleObj spid="_x0000_s41491" r:id="rId18" imgW="240986" imgH="164885" progId="Equation.DSMT4">
                  <p:embed/>
                </p:oleObj>
              </mc:Choice>
              <mc:Fallback>
                <p:oleObj r:id="rId18" imgW="240986" imgH="164885" progId="Equation.DSMT4">
                  <p:embed/>
                  <p:pic>
                    <p:nvPicPr>
                      <p:cNvPr id="0" name="对象 42072"/>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924800" y="5638800"/>
                        <a:ext cx="533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5115" name="任意多边形 42073"/>
          <p:cNvSpPr>
            <a:spLocks noChangeArrowheads="1"/>
          </p:cNvSpPr>
          <p:nvPr/>
        </p:nvSpPr>
        <p:spPr bwMode="auto">
          <a:xfrm rot="668380" flipV="1">
            <a:off x="6323013" y="4425950"/>
            <a:ext cx="1981200" cy="920750"/>
          </a:xfrm>
          <a:custGeom>
            <a:avLst/>
            <a:gdLst>
              <a:gd name="T0" fmla="*/ 0 w 41454"/>
              <a:gd name="T1" fmla="*/ 23787491 h 21600"/>
              <a:gd name="T2" fmla="*/ 45347132 w 41454"/>
              <a:gd name="T3" fmla="*/ 0 h 21600"/>
              <a:gd name="T4" fmla="*/ 94684671 w 41454"/>
              <a:gd name="T5" fmla="*/ 39249100 h 21600"/>
              <a:gd name="T6" fmla="*/ 0 w 41454"/>
              <a:gd name="T7" fmla="*/ 23787491 h 21600"/>
              <a:gd name="T8" fmla="*/ 45347132 w 41454"/>
              <a:gd name="T9" fmla="*/ 0 h 21600"/>
              <a:gd name="T10" fmla="*/ 94684671 w 41454"/>
              <a:gd name="T11" fmla="*/ 39249100 h 21600"/>
              <a:gd name="T12" fmla="*/ 45349426 w 41454"/>
              <a:gd name="T13" fmla="*/ 3924910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1454" h="21600" fill="none">
                <a:moveTo>
                  <a:pt x="0" y="13091"/>
                </a:moveTo>
                <a:cubicBezTo>
                  <a:pt x="3301" y="5389"/>
                  <a:pt x="10948" y="0"/>
                  <a:pt x="19853" y="0"/>
                </a:cubicBezTo>
                <a:cubicBezTo>
                  <a:pt x="31782" y="0"/>
                  <a:pt x="41453" y="9671"/>
                  <a:pt x="41453" y="21600"/>
                </a:cubicBezTo>
              </a:path>
              <a:path w="41454" h="21600" stroke="0">
                <a:moveTo>
                  <a:pt x="0" y="13091"/>
                </a:moveTo>
                <a:cubicBezTo>
                  <a:pt x="3301" y="5389"/>
                  <a:pt x="10948" y="0"/>
                  <a:pt x="19853" y="0"/>
                </a:cubicBezTo>
                <a:cubicBezTo>
                  <a:pt x="31782" y="0"/>
                  <a:pt x="41453" y="9671"/>
                  <a:pt x="41453" y="21600"/>
                </a:cubicBezTo>
                <a:lnTo>
                  <a:pt x="19854" y="21600"/>
                </a:lnTo>
                <a:lnTo>
                  <a:pt x="0" y="13091"/>
                </a:lnTo>
                <a:close/>
              </a:path>
            </a:pathLst>
          </a:custGeom>
          <a:noFill/>
          <a:ln w="1905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45116" name="对象 42074"/>
          <p:cNvGraphicFramePr>
            <a:graphicFrameLocks/>
          </p:cNvGraphicFramePr>
          <p:nvPr/>
        </p:nvGraphicFramePr>
        <p:xfrm>
          <a:off x="7772400" y="3962400"/>
          <a:ext cx="392113" cy="463550"/>
        </p:xfrm>
        <a:graphic>
          <a:graphicData uri="http://schemas.openxmlformats.org/presentationml/2006/ole">
            <mc:AlternateContent xmlns:mc="http://schemas.openxmlformats.org/markup-compatibility/2006">
              <mc:Choice xmlns:v="urn:schemas-microsoft-com:vml" Requires="v">
                <p:oleObj spid="_x0000_s41492" r:id="rId20" imgW="139518" imgH="164885" progId="Equation.DSMT4">
                  <p:embed/>
                </p:oleObj>
              </mc:Choice>
              <mc:Fallback>
                <p:oleObj r:id="rId20" imgW="139518" imgH="164885" progId="Equation.DSMT4">
                  <p:embed/>
                  <p:pic>
                    <p:nvPicPr>
                      <p:cNvPr id="0" name="对象 42074"/>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772400" y="3962400"/>
                        <a:ext cx="392113"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5117" name="对象 42075"/>
          <p:cNvGraphicFramePr>
            <a:graphicFrameLocks/>
          </p:cNvGraphicFramePr>
          <p:nvPr/>
        </p:nvGraphicFramePr>
        <p:xfrm>
          <a:off x="7556500" y="4724400"/>
          <a:ext cx="444500" cy="571500"/>
        </p:xfrm>
        <a:graphic>
          <a:graphicData uri="http://schemas.openxmlformats.org/presentationml/2006/ole">
            <mc:AlternateContent xmlns:mc="http://schemas.openxmlformats.org/markup-compatibility/2006">
              <mc:Choice xmlns:v="urn:schemas-microsoft-com:vml" Requires="v">
                <p:oleObj spid="_x0000_s41493" r:id="rId22" imgW="177492" imgH="228204" progId="Equation.DSMT4">
                  <p:embed/>
                </p:oleObj>
              </mc:Choice>
              <mc:Fallback>
                <p:oleObj r:id="rId22" imgW="177492" imgH="228204" progId="Equation.DSMT4">
                  <p:embed/>
                  <p:pic>
                    <p:nvPicPr>
                      <p:cNvPr id="0" name="对象 42075"/>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556500" y="4724400"/>
                        <a:ext cx="4445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5118" name="矩形 42077"/>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45119" name="对象 42076"/>
          <p:cNvGraphicFramePr>
            <a:graphicFrameLocks/>
          </p:cNvGraphicFramePr>
          <p:nvPr/>
        </p:nvGraphicFramePr>
        <p:xfrm>
          <a:off x="685800" y="3886200"/>
          <a:ext cx="4059238" cy="1063625"/>
        </p:xfrm>
        <a:graphic>
          <a:graphicData uri="http://schemas.openxmlformats.org/presentationml/2006/ole">
            <mc:AlternateContent xmlns:mc="http://schemas.openxmlformats.org/markup-compatibility/2006">
              <mc:Choice xmlns:v="urn:schemas-microsoft-com:vml" Requires="v">
                <p:oleObj spid="_x0000_s41494" r:id="rId24" imgW="1600200" imgH="419100" progId="Equation.DSMT4">
                  <p:embed/>
                </p:oleObj>
              </mc:Choice>
              <mc:Fallback>
                <p:oleObj r:id="rId24" imgW="1600200" imgH="419100" progId="Equation.DSMT4">
                  <p:embed/>
                  <p:pic>
                    <p:nvPicPr>
                      <p:cNvPr id="0" name="对象 42076"/>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85800" y="3886200"/>
                        <a:ext cx="4059238"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5120" name="矩形 42079"/>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45121" name="矩形 42081"/>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40996" name="文本框 42082"/>
          <p:cNvSpPr txBox="1">
            <a:spLocks noChangeArrowheads="1"/>
          </p:cNvSpPr>
          <p:nvPr/>
        </p:nvSpPr>
        <p:spPr bwMode="auto">
          <a:xfrm>
            <a:off x="1295400" y="2362200"/>
            <a:ext cx="1219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单摆</a:t>
            </a:r>
          </a:p>
        </p:txBody>
      </p:sp>
      <p:sp>
        <p:nvSpPr>
          <p:cNvPr id="45123" name="文本框 42083"/>
          <p:cNvSpPr txBox="1">
            <a:spLocks noChangeArrowheads="1"/>
          </p:cNvSpPr>
          <p:nvPr/>
        </p:nvSpPr>
        <p:spPr bwMode="auto">
          <a:xfrm>
            <a:off x="2819400" y="2362200"/>
            <a:ext cx="1219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复摆</a:t>
            </a:r>
          </a:p>
        </p:txBody>
      </p:sp>
      <p:sp>
        <p:nvSpPr>
          <p:cNvPr id="45124" name="文本框 42084"/>
          <p:cNvSpPr txBox="1">
            <a:spLocks noChangeArrowheads="1"/>
          </p:cNvSpPr>
          <p:nvPr/>
        </p:nvSpPr>
        <p:spPr bwMode="auto">
          <a:xfrm>
            <a:off x="4495800" y="2362200"/>
            <a:ext cx="1219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扭摆</a:t>
            </a:r>
          </a:p>
        </p:txBody>
      </p:sp>
      <p:graphicFrame>
        <p:nvGraphicFramePr>
          <p:cNvPr id="45125" name="对象 42086"/>
          <p:cNvGraphicFramePr>
            <a:graphicFrameLocks/>
          </p:cNvGraphicFramePr>
          <p:nvPr/>
        </p:nvGraphicFramePr>
        <p:xfrm>
          <a:off x="4419600" y="5257800"/>
          <a:ext cx="2743200" cy="998538"/>
        </p:xfrm>
        <a:graphic>
          <a:graphicData uri="http://schemas.openxmlformats.org/presentationml/2006/ole">
            <mc:AlternateContent xmlns:mc="http://schemas.openxmlformats.org/markup-compatibility/2006">
              <mc:Choice xmlns:v="urn:schemas-microsoft-com:vml" Requires="v">
                <p:oleObj spid="_x0000_s41495" r:id="rId26" imgW="1143000" imgH="419100" progId="Equation.DSMT4">
                  <p:embed/>
                </p:oleObj>
              </mc:Choice>
              <mc:Fallback>
                <p:oleObj r:id="rId26" imgW="1143000" imgH="419100" progId="Equation.DSMT4">
                  <p:embed/>
                  <p:pic>
                    <p:nvPicPr>
                      <p:cNvPr id="0" name="对象 42086"/>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419600" y="5257800"/>
                        <a:ext cx="2743200" cy="99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5126" name="文本框 42087"/>
          <p:cNvSpPr txBox="1">
            <a:spLocks noChangeArrowheads="1"/>
          </p:cNvSpPr>
          <p:nvPr/>
        </p:nvSpPr>
        <p:spPr bwMode="auto">
          <a:xfrm>
            <a:off x="5257800" y="5867400"/>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000">
                <a:solidFill>
                  <a:srgbClr val="FF3300"/>
                </a:solidFill>
              </a:rPr>
              <a:t>非线性方程</a:t>
            </a:r>
          </a:p>
        </p:txBody>
      </p:sp>
      <p:graphicFrame>
        <p:nvGraphicFramePr>
          <p:cNvPr id="45128" name="对象 42091"/>
          <p:cNvGraphicFramePr>
            <a:graphicFrameLocks/>
          </p:cNvGraphicFramePr>
          <p:nvPr/>
        </p:nvGraphicFramePr>
        <p:xfrm>
          <a:off x="685800" y="3505200"/>
          <a:ext cx="2535238" cy="608013"/>
        </p:xfrm>
        <a:graphic>
          <a:graphicData uri="http://schemas.openxmlformats.org/presentationml/2006/ole">
            <mc:AlternateContent xmlns:mc="http://schemas.openxmlformats.org/markup-compatibility/2006">
              <mc:Choice xmlns:v="urn:schemas-microsoft-com:vml" Requires="v">
                <p:oleObj spid="_x0000_s41496" r:id="rId28" imgW="939800" imgH="228600" progId="Equation.DSMT4">
                  <p:embed/>
                </p:oleObj>
              </mc:Choice>
              <mc:Fallback>
                <p:oleObj r:id="rId28" imgW="939800" imgH="228600" progId="Equation.DSMT4">
                  <p:embed/>
                  <p:pic>
                    <p:nvPicPr>
                      <p:cNvPr id="0" name="对象 42091"/>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85800" y="3505200"/>
                        <a:ext cx="2535238"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5129" name="对象 42092"/>
          <p:cNvGraphicFramePr>
            <a:graphicFrameLocks/>
          </p:cNvGraphicFramePr>
          <p:nvPr/>
        </p:nvGraphicFramePr>
        <p:xfrm>
          <a:off x="762000" y="5105400"/>
          <a:ext cx="1714500" cy="539750"/>
        </p:xfrm>
        <a:graphic>
          <a:graphicData uri="http://schemas.openxmlformats.org/presentationml/2006/ole">
            <mc:AlternateContent xmlns:mc="http://schemas.openxmlformats.org/markup-compatibility/2006">
              <mc:Choice xmlns:v="urn:schemas-microsoft-com:vml" Requires="v">
                <p:oleObj spid="_x0000_s41497" r:id="rId30" imgW="634449" imgH="203024" progId="Equation.DSMT4">
                  <p:embed/>
                </p:oleObj>
              </mc:Choice>
              <mc:Fallback>
                <p:oleObj r:id="rId30" imgW="634449" imgH="203024" progId="Equation.DSMT4">
                  <p:embed/>
                  <p:pic>
                    <p:nvPicPr>
                      <p:cNvPr id="0" name="对象 42092"/>
                      <p:cNvPicPr>
                        <a:picLocks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62000" y="5105400"/>
                        <a:ext cx="171450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5130" name="对象 42093"/>
          <p:cNvGraphicFramePr>
            <a:graphicFrameLocks/>
          </p:cNvGraphicFramePr>
          <p:nvPr/>
        </p:nvGraphicFramePr>
        <p:xfrm>
          <a:off x="2551113" y="4800600"/>
          <a:ext cx="1546225" cy="1063625"/>
        </p:xfrm>
        <a:graphic>
          <a:graphicData uri="http://schemas.openxmlformats.org/presentationml/2006/ole">
            <mc:AlternateContent xmlns:mc="http://schemas.openxmlformats.org/markup-compatibility/2006">
              <mc:Choice xmlns:v="urn:schemas-microsoft-com:vml" Requires="v">
                <p:oleObj spid="_x0000_s41498" r:id="rId32" imgW="609600" imgH="419100" progId="Equation.DSMT4">
                  <p:embed/>
                </p:oleObj>
              </mc:Choice>
              <mc:Fallback>
                <p:oleObj r:id="rId32" imgW="609600" imgH="419100" progId="Equation.DSMT4">
                  <p:embed/>
                  <p:pic>
                    <p:nvPicPr>
                      <p:cNvPr id="0" name="对象 42093"/>
                      <p:cNvPicPr>
                        <a:picLocks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551113" y="4800600"/>
                        <a:ext cx="1546225"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5100"/>
                                        </p:tgtEl>
                                        <p:attrNameLst>
                                          <p:attrName>style.visibility</p:attrName>
                                        </p:attrNameLst>
                                      </p:cBhvr>
                                      <p:to>
                                        <p:strVal val="visible"/>
                                      </p:to>
                                    </p:set>
                                    <p:anim calcmode="lin" valueType="num">
                                      <p:cBhvr additive="base">
                                        <p:cTn id="7" dur="500" fill="hold"/>
                                        <p:tgtEl>
                                          <p:spTgt spid="45100"/>
                                        </p:tgtEl>
                                        <p:attrNameLst>
                                          <p:attrName>ppt_x</p:attrName>
                                        </p:attrNameLst>
                                      </p:cBhvr>
                                      <p:tavLst>
                                        <p:tav tm="0">
                                          <p:val>
                                            <p:strVal val="#ppt_x"/>
                                          </p:val>
                                        </p:tav>
                                        <p:tav tm="100000">
                                          <p:val>
                                            <p:strVal val="#ppt_x"/>
                                          </p:val>
                                        </p:tav>
                                      </p:tavLst>
                                    </p:anim>
                                    <p:anim calcmode="lin" valueType="num">
                                      <p:cBhvr additive="base">
                                        <p:cTn id="8" dur="500" fill="hold"/>
                                        <p:tgtEl>
                                          <p:spTgt spid="4510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5101"/>
                                        </p:tgtEl>
                                        <p:attrNameLst>
                                          <p:attrName>style.visibility</p:attrName>
                                        </p:attrNameLst>
                                      </p:cBhvr>
                                      <p:to>
                                        <p:strVal val="visible"/>
                                      </p:to>
                                    </p:set>
                                    <p:anim calcmode="lin" valueType="num">
                                      <p:cBhvr additive="base">
                                        <p:cTn id="11" dur="500" fill="hold"/>
                                        <p:tgtEl>
                                          <p:spTgt spid="45101"/>
                                        </p:tgtEl>
                                        <p:attrNameLst>
                                          <p:attrName>ppt_x</p:attrName>
                                        </p:attrNameLst>
                                      </p:cBhvr>
                                      <p:tavLst>
                                        <p:tav tm="0">
                                          <p:val>
                                            <p:strVal val="#ppt_x"/>
                                          </p:val>
                                        </p:tav>
                                        <p:tav tm="100000">
                                          <p:val>
                                            <p:strVal val="#ppt_x"/>
                                          </p:val>
                                        </p:tav>
                                      </p:tavLst>
                                    </p:anim>
                                    <p:anim calcmode="lin" valueType="num">
                                      <p:cBhvr additive="base">
                                        <p:cTn id="12" dur="500" fill="hold"/>
                                        <p:tgtEl>
                                          <p:spTgt spid="4510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5102"/>
                                        </p:tgtEl>
                                        <p:attrNameLst>
                                          <p:attrName>style.visibility</p:attrName>
                                        </p:attrNameLst>
                                      </p:cBhvr>
                                      <p:to>
                                        <p:strVal val="visible"/>
                                      </p:to>
                                    </p:set>
                                    <p:anim calcmode="lin" valueType="num">
                                      <p:cBhvr additive="base">
                                        <p:cTn id="15" dur="500" fill="hold"/>
                                        <p:tgtEl>
                                          <p:spTgt spid="45102"/>
                                        </p:tgtEl>
                                        <p:attrNameLst>
                                          <p:attrName>ppt_x</p:attrName>
                                        </p:attrNameLst>
                                      </p:cBhvr>
                                      <p:tavLst>
                                        <p:tav tm="0">
                                          <p:val>
                                            <p:strVal val="#ppt_x"/>
                                          </p:val>
                                        </p:tav>
                                        <p:tav tm="100000">
                                          <p:val>
                                            <p:strVal val="#ppt_x"/>
                                          </p:val>
                                        </p:tav>
                                      </p:tavLst>
                                    </p:anim>
                                    <p:anim calcmode="lin" valueType="num">
                                      <p:cBhvr additive="base">
                                        <p:cTn id="16" dur="500" fill="hold"/>
                                        <p:tgtEl>
                                          <p:spTgt spid="4510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5103"/>
                                        </p:tgtEl>
                                        <p:attrNameLst>
                                          <p:attrName>style.visibility</p:attrName>
                                        </p:attrNameLst>
                                      </p:cBhvr>
                                      <p:to>
                                        <p:strVal val="visible"/>
                                      </p:to>
                                    </p:set>
                                    <p:anim calcmode="lin" valueType="num">
                                      <p:cBhvr additive="base">
                                        <p:cTn id="19" dur="500" fill="hold"/>
                                        <p:tgtEl>
                                          <p:spTgt spid="45103"/>
                                        </p:tgtEl>
                                        <p:attrNameLst>
                                          <p:attrName>ppt_x</p:attrName>
                                        </p:attrNameLst>
                                      </p:cBhvr>
                                      <p:tavLst>
                                        <p:tav tm="0">
                                          <p:val>
                                            <p:strVal val="#ppt_x"/>
                                          </p:val>
                                        </p:tav>
                                        <p:tav tm="100000">
                                          <p:val>
                                            <p:strVal val="#ppt_x"/>
                                          </p:val>
                                        </p:tav>
                                      </p:tavLst>
                                    </p:anim>
                                    <p:anim calcmode="lin" valueType="num">
                                      <p:cBhvr additive="base">
                                        <p:cTn id="20" dur="500" fill="hold"/>
                                        <p:tgtEl>
                                          <p:spTgt spid="4510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5104"/>
                                        </p:tgtEl>
                                        <p:attrNameLst>
                                          <p:attrName>style.visibility</p:attrName>
                                        </p:attrNameLst>
                                      </p:cBhvr>
                                      <p:to>
                                        <p:strVal val="visible"/>
                                      </p:to>
                                    </p:set>
                                    <p:anim calcmode="lin" valueType="num">
                                      <p:cBhvr additive="base">
                                        <p:cTn id="23" dur="500" fill="hold"/>
                                        <p:tgtEl>
                                          <p:spTgt spid="45104"/>
                                        </p:tgtEl>
                                        <p:attrNameLst>
                                          <p:attrName>ppt_x</p:attrName>
                                        </p:attrNameLst>
                                      </p:cBhvr>
                                      <p:tavLst>
                                        <p:tav tm="0">
                                          <p:val>
                                            <p:strVal val="#ppt_x"/>
                                          </p:val>
                                        </p:tav>
                                        <p:tav tm="100000">
                                          <p:val>
                                            <p:strVal val="#ppt_x"/>
                                          </p:val>
                                        </p:tav>
                                      </p:tavLst>
                                    </p:anim>
                                    <p:anim calcmode="lin" valueType="num">
                                      <p:cBhvr additive="base">
                                        <p:cTn id="24" dur="500" fill="hold"/>
                                        <p:tgtEl>
                                          <p:spTgt spid="4510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5105"/>
                                        </p:tgtEl>
                                        <p:attrNameLst>
                                          <p:attrName>style.visibility</p:attrName>
                                        </p:attrNameLst>
                                      </p:cBhvr>
                                      <p:to>
                                        <p:strVal val="visible"/>
                                      </p:to>
                                    </p:set>
                                    <p:anim calcmode="lin" valueType="num">
                                      <p:cBhvr additive="base">
                                        <p:cTn id="27" dur="500" fill="hold"/>
                                        <p:tgtEl>
                                          <p:spTgt spid="45105"/>
                                        </p:tgtEl>
                                        <p:attrNameLst>
                                          <p:attrName>ppt_x</p:attrName>
                                        </p:attrNameLst>
                                      </p:cBhvr>
                                      <p:tavLst>
                                        <p:tav tm="0">
                                          <p:val>
                                            <p:strVal val="#ppt_x"/>
                                          </p:val>
                                        </p:tav>
                                        <p:tav tm="100000">
                                          <p:val>
                                            <p:strVal val="#ppt_x"/>
                                          </p:val>
                                        </p:tav>
                                      </p:tavLst>
                                    </p:anim>
                                    <p:anim calcmode="lin" valueType="num">
                                      <p:cBhvr additive="base">
                                        <p:cTn id="28" dur="500" fill="hold"/>
                                        <p:tgtEl>
                                          <p:spTgt spid="4510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5106"/>
                                        </p:tgtEl>
                                        <p:attrNameLst>
                                          <p:attrName>style.visibility</p:attrName>
                                        </p:attrNameLst>
                                      </p:cBhvr>
                                      <p:to>
                                        <p:strVal val="visible"/>
                                      </p:to>
                                    </p:set>
                                    <p:anim calcmode="lin" valueType="num">
                                      <p:cBhvr additive="base">
                                        <p:cTn id="31" dur="500" fill="hold"/>
                                        <p:tgtEl>
                                          <p:spTgt spid="45106"/>
                                        </p:tgtEl>
                                        <p:attrNameLst>
                                          <p:attrName>ppt_x</p:attrName>
                                        </p:attrNameLst>
                                      </p:cBhvr>
                                      <p:tavLst>
                                        <p:tav tm="0">
                                          <p:val>
                                            <p:strVal val="#ppt_x"/>
                                          </p:val>
                                        </p:tav>
                                        <p:tav tm="100000">
                                          <p:val>
                                            <p:strVal val="#ppt_x"/>
                                          </p:val>
                                        </p:tav>
                                      </p:tavLst>
                                    </p:anim>
                                    <p:anim calcmode="lin" valueType="num">
                                      <p:cBhvr additive="base">
                                        <p:cTn id="32" dur="500" fill="hold"/>
                                        <p:tgtEl>
                                          <p:spTgt spid="4510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5107"/>
                                        </p:tgtEl>
                                        <p:attrNameLst>
                                          <p:attrName>style.visibility</p:attrName>
                                        </p:attrNameLst>
                                      </p:cBhvr>
                                      <p:to>
                                        <p:strVal val="visible"/>
                                      </p:to>
                                    </p:set>
                                    <p:anim calcmode="lin" valueType="num">
                                      <p:cBhvr additive="base">
                                        <p:cTn id="35" dur="500" fill="hold"/>
                                        <p:tgtEl>
                                          <p:spTgt spid="45107"/>
                                        </p:tgtEl>
                                        <p:attrNameLst>
                                          <p:attrName>ppt_x</p:attrName>
                                        </p:attrNameLst>
                                      </p:cBhvr>
                                      <p:tavLst>
                                        <p:tav tm="0">
                                          <p:val>
                                            <p:strVal val="#ppt_x"/>
                                          </p:val>
                                        </p:tav>
                                        <p:tav tm="100000">
                                          <p:val>
                                            <p:strVal val="#ppt_x"/>
                                          </p:val>
                                        </p:tav>
                                      </p:tavLst>
                                    </p:anim>
                                    <p:anim calcmode="lin" valueType="num">
                                      <p:cBhvr additive="base">
                                        <p:cTn id="36" dur="500" fill="hold"/>
                                        <p:tgtEl>
                                          <p:spTgt spid="45107"/>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45108"/>
                                        </p:tgtEl>
                                        <p:attrNameLst>
                                          <p:attrName>style.visibility</p:attrName>
                                        </p:attrNameLst>
                                      </p:cBhvr>
                                      <p:to>
                                        <p:strVal val="visible"/>
                                      </p:to>
                                    </p:set>
                                    <p:anim calcmode="lin" valueType="num">
                                      <p:cBhvr additive="base">
                                        <p:cTn id="39" dur="500" fill="hold"/>
                                        <p:tgtEl>
                                          <p:spTgt spid="45108"/>
                                        </p:tgtEl>
                                        <p:attrNameLst>
                                          <p:attrName>ppt_x</p:attrName>
                                        </p:attrNameLst>
                                      </p:cBhvr>
                                      <p:tavLst>
                                        <p:tav tm="0">
                                          <p:val>
                                            <p:strVal val="#ppt_x"/>
                                          </p:val>
                                        </p:tav>
                                        <p:tav tm="100000">
                                          <p:val>
                                            <p:strVal val="#ppt_x"/>
                                          </p:val>
                                        </p:tav>
                                      </p:tavLst>
                                    </p:anim>
                                    <p:anim calcmode="lin" valueType="num">
                                      <p:cBhvr additive="base">
                                        <p:cTn id="40" dur="500" fill="hold"/>
                                        <p:tgtEl>
                                          <p:spTgt spid="45108"/>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5109"/>
                                        </p:tgtEl>
                                        <p:attrNameLst>
                                          <p:attrName>style.visibility</p:attrName>
                                        </p:attrNameLst>
                                      </p:cBhvr>
                                      <p:to>
                                        <p:strVal val="visible"/>
                                      </p:to>
                                    </p:set>
                                    <p:anim calcmode="lin" valueType="num">
                                      <p:cBhvr additive="base">
                                        <p:cTn id="43" dur="500" fill="hold"/>
                                        <p:tgtEl>
                                          <p:spTgt spid="45109"/>
                                        </p:tgtEl>
                                        <p:attrNameLst>
                                          <p:attrName>ppt_x</p:attrName>
                                        </p:attrNameLst>
                                      </p:cBhvr>
                                      <p:tavLst>
                                        <p:tav tm="0">
                                          <p:val>
                                            <p:strVal val="#ppt_x"/>
                                          </p:val>
                                        </p:tav>
                                        <p:tav tm="100000">
                                          <p:val>
                                            <p:strVal val="#ppt_x"/>
                                          </p:val>
                                        </p:tav>
                                      </p:tavLst>
                                    </p:anim>
                                    <p:anim calcmode="lin" valueType="num">
                                      <p:cBhvr additive="base">
                                        <p:cTn id="44" dur="500" fill="hold"/>
                                        <p:tgtEl>
                                          <p:spTgt spid="45109"/>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5110"/>
                                        </p:tgtEl>
                                        <p:attrNameLst>
                                          <p:attrName>style.visibility</p:attrName>
                                        </p:attrNameLst>
                                      </p:cBhvr>
                                      <p:to>
                                        <p:strVal val="visible"/>
                                      </p:to>
                                    </p:set>
                                    <p:anim calcmode="lin" valueType="num">
                                      <p:cBhvr additive="base">
                                        <p:cTn id="47" dur="500" fill="hold"/>
                                        <p:tgtEl>
                                          <p:spTgt spid="45110"/>
                                        </p:tgtEl>
                                        <p:attrNameLst>
                                          <p:attrName>ppt_x</p:attrName>
                                        </p:attrNameLst>
                                      </p:cBhvr>
                                      <p:tavLst>
                                        <p:tav tm="0">
                                          <p:val>
                                            <p:strVal val="#ppt_x"/>
                                          </p:val>
                                        </p:tav>
                                        <p:tav tm="100000">
                                          <p:val>
                                            <p:strVal val="#ppt_x"/>
                                          </p:val>
                                        </p:tav>
                                      </p:tavLst>
                                    </p:anim>
                                    <p:anim calcmode="lin" valueType="num">
                                      <p:cBhvr additive="base">
                                        <p:cTn id="48" dur="500" fill="hold"/>
                                        <p:tgtEl>
                                          <p:spTgt spid="4511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5111"/>
                                        </p:tgtEl>
                                        <p:attrNameLst>
                                          <p:attrName>style.visibility</p:attrName>
                                        </p:attrNameLst>
                                      </p:cBhvr>
                                      <p:to>
                                        <p:strVal val="visible"/>
                                      </p:to>
                                    </p:set>
                                    <p:anim calcmode="lin" valueType="num">
                                      <p:cBhvr additive="base">
                                        <p:cTn id="51" dur="500" fill="hold"/>
                                        <p:tgtEl>
                                          <p:spTgt spid="45111"/>
                                        </p:tgtEl>
                                        <p:attrNameLst>
                                          <p:attrName>ppt_x</p:attrName>
                                        </p:attrNameLst>
                                      </p:cBhvr>
                                      <p:tavLst>
                                        <p:tav tm="0">
                                          <p:val>
                                            <p:strVal val="#ppt_x"/>
                                          </p:val>
                                        </p:tav>
                                        <p:tav tm="100000">
                                          <p:val>
                                            <p:strVal val="#ppt_x"/>
                                          </p:val>
                                        </p:tav>
                                      </p:tavLst>
                                    </p:anim>
                                    <p:anim calcmode="lin" valueType="num">
                                      <p:cBhvr additive="base">
                                        <p:cTn id="52" dur="500" fill="hold"/>
                                        <p:tgtEl>
                                          <p:spTgt spid="45111"/>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5112"/>
                                        </p:tgtEl>
                                        <p:attrNameLst>
                                          <p:attrName>style.visibility</p:attrName>
                                        </p:attrNameLst>
                                      </p:cBhvr>
                                      <p:to>
                                        <p:strVal val="visible"/>
                                      </p:to>
                                    </p:set>
                                    <p:anim calcmode="lin" valueType="num">
                                      <p:cBhvr additive="base">
                                        <p:cTn id="55" dur="500" fill="hold"/>
                                        <p:tgtEl>
                                          <p:spTgt spid="45112"/>
                                        </p:tgtEl>
                                        <p:attrNameLst>
                                          <p:attrName>ppt_x</p:attrName>
                                        </p:attrNameLst>
                                      </p:cBhvr>
                                      <p:tavLst>
                                        <p:tav tm="0">
                                          <p:val>
                                            <p:strVal val="#ppt_x"/>
                                          </p:val>
                                        </p:tav>
                                        <p:tav tm="100000">
                                          <p:val>
                                            <p:strVal val="#ppt_x"/>
                                          </p:val>
                                        </p:tav>
                                      </p:tavLst>
                                    </p:anim>
                                    <p:anim calcmode="lin" valueType="num">
                                      <p:cBhvr additive="base">
                                        <p:cTn id="56" dur="500" fill="hold"/>
                                        <p:tgtEl>
                                          <p:spTgt spid="45112"/>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45113"/>
                                        </p:tgtEl>
                                        <p:attrNameLst>
                                          <p:attrName>style.visibility</p:attrName>
                                        </p:attrNameLst>
                                      </p:cBhvr>
                                      <p:to>
                                        <p:strVal val="visible"/>
                                      </p:to>
                                    </p:set>
                                    <p:anim calcmode="lin" valueType="num">
                                      <p:cBhvr additive="base">
                                        <p:cTn id="59" dur="500" fill="hold"/>
                                        <p:tgtEl>
                                          <p:spTgt spid="45113"/>
                                        </p:tgtEl>
                                        <p:attrNameLst>
                                          <p:attrName>ppt_x</p:attrName>
                                        </p:attrNameLst>
                                      </p:cBhvr>
                                      <p:tavLst>
                                        <p:tav tm="0">
                                          <p:val>
                                            <p:strVal val="#ppt_x"/>
                                          </p:val>
                                        </p:tav>
                                        <p:tav tm="100000">
                                          <p:val>
                                            <p:strVal val="#ppt_x"/>
                                          </p:val>
                                        </p:tav>
                                      </p:tavLst>
                                    </p:anim>
                                    <p:anim calcmode="lin" valueType="num">
                                      <p:cBhvr additive="base">
                                        <p:cTn id="60" dur="500" fill="hold"/>
                                        <p:tgtEl>
                                          <p:spTgt spid="45113"/>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45114"/>
                                        </p:tgtEl>
                                        <p:attrNameLst>
                                          <p:attrName>style.visibility</p:attrName>
                                        </p:attrNameLst>
                                      </p:cBhvr>
                                      <p:to>
                                        <p:strVal val="visible"/>
                                      </p:to>
                                    </p:set>
                                    <p:anim calcmode="lin" valueType="num">
                                      <p:cBhvr additive="base">
                                        <p:cTn id="63" dur="500" fill="hold"/>
                                        <p:tgtEl>
                                          <p:spTgt spid="45114"/>
                                        </p:tgtEl>
                                        <p:attrNameLst>
                                          <p:attrName>ppt_x</p:attrName>
                                        </p:attrNameLst>
                                      </p:cBhvr>
                                      <p:tavLst>
                                        <p:tav tm="0">
                                          <p:val>
                                            <p:strVal val="#ppt_x"/>
                                          </p:val>
                                        </p:tav>
                                        <p:tav tm="100000">
                                          <p:val>
                                            <p:strVal val="#ppt_x"/>
                                          </p:val>
                                        </p:tav>
                                      </p:tavLst>
                                    </p:anim>
                                    <p:anim calcmode="lin" valueType="num">
                                      <p:cBhvr additive="base">
                                        <p:cTn id="64" dur="500" fill="hold"/>
                                        <p:tgtEl>
                                          <p:spTgt spid="45114"/>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45115"/>
                                        </p:tgtEl>
                                        <p:attrNameLst>
                                          <p:attrName>style.visibility</p:attrName>
                                        </p:attrNameLst>
                                      </p:cBhvr>
                                      <p:to>
                                        <p:strVal val="visible"/>
                                      </p:to>
                                    </p:set>
                                    <p:anim calcmode="lin" valueType="num">
                                      <p:cBhvr additive="base">
                                        <p:cTn id="67" dur="500" fill="hold"/>
                                        <p:tgtEl>
                                          <p:spTgt spid="45115"/>
                                        </p:tgtEl>
                                        <p:attrNameLst>
                                          <p:attrName>ppt_x</p:attrName>
                                        </p:attrNameLst>
                                      </p:cBhvr>
                                      <p:tavLst>
                                        <p:tav tm="0">
                                          <p:val>
                                            <p:strVal val="#ppt_x"/>
                                          </p:val>
                                        </p:tav>
                                        <p:tav tm="100000">
                                          <p:val>
                                            <p:strVal val="#ppt_x"/>
                                          </p:val>
                                        </p:tav>
                                      </p:tavLst>
                                    </p:anim>
                                    <p:anim calcmode="lin" valueType="num">
                                      <p:cBhvr additive="base">
                                        <p:cTn id="68" dur="500" fill="hold"/>
                                        <p:tgtEl>
                                          <p:spTgt spid="45115"/>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45116"/>
                                        </p:tgtEl>
                                        <p:attrNameLst>
                                          <p:attrName>style.visibility</p:attrName>
                                        </p:attrNameLst>
                                      </p:cBhvr>
                                      <p:to>
                                        <p:strVal val="visible"/>
                                      </p:to>
                                    </p:set>
                                    <p:anim calcmode="lin" valueType="num">
                                      <p:cBhvr additive="base">
                                        <p:cTn id="71" dur="500" fill="hold"/>
                                        <p:tgtEl>
                                          <p:spTgt spid="45116"/>
                                        </p:tgtEl>
                                        <p:attrNameLst>
                                          <p:attrName>ppt_x</p:attrName>
                                        </p:attrNameLst>
                                      </p:cBhvr>
                                      <p:tavLst>
                                        <p:tav tm="0">
                                          <p:val>
                                            <p:strVal val="#ppt_x"/>
                                          </p:val>
                                        </p:tav>
                                        <p:tav tm="100000">
                                          <p:val>
                                            <p:strVal val="#ppt_x"/>
                                          </p:val>
                                        </p:tav>
                                      </p:tavLst>
                                    </p:anim>
                                    <p:anim calcmode="lin" valueType="num">
                                      <p:cBhvr additive="base">
                                        <p:cTn id="72" dur="500" fill="hold"/>
                                        <p:tgtEl>
                                          <p:spTgt spid="45116"/>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45117"/>
                                        </p:tgtEl>
                                        <p:attrNameLst>
                                          <p:attrName>style.visibility</p:attrName>
                                        </p:attrNameLst>
                                      </p:cBhvr>
                                      <p:to>
                                        <p:strVal val="visible"/>
                                      </p:to>
                                    </p:set>
                                    <p:anim calcmode="lin" valueType="num">
                                      <p:cBhvr additive="base">
                                        <p:cTn id="75" dur="500" fill="hold"/>
                                        <p:tgtEl>
                                          <p:spTgt spid="45117"/>
                                        </p:tgtEl>
                                        <p:attrNameLst>
                                          <p:attrName>ppt_x</p:attrName>
                                        </p:attrNameLst>
                                      </p:cBhvr>
                                      <p:tavLst>
                                        <p:tav tm="0">
                                          <p:val>
                                            <p:strVal val="#ppt_x"/>
                                          </p:val>
                                        </p:tav>
                                        <p:tav tm="100000">
                                          <p:val>
                                            <p:strVal val="#ppt_x"/>
                                          </p:val>
                                        </p:tav>
                                      </p:tavLst>
                                    </p:anim>
                                    <p:anim calcmode="lin" valueType="num">
                                      <p:cBhvr additive="base">
                                        <p:cTn id="76" dur="500" fill="hold"/>
                                        <p:tgtEl>
                                          <p:spTgt spid="45117"/>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45118"/>
                                        </p:tgtEl>
                                        <p:attrNameLst>
                                          <p:attrName>style.visibility</p:attrName>
                                        </p:attrNameLst>
                                      </p:cBhvr>
                                      <p:to>
                                        <p:strVal val="visible"/>
                                      </p:to>
                                    </p:set>
                                    <p:anim calcmode="lin" valueType="num">
                                      <p:cBhvr additive="base">
                                        <p:cTn id="79" dur="500" fill="hold"/>
                                        <p:tgtEl>
                                          <p:spTgt spid="45118"/>
                                        </p:tgtEl>
                                        <p:attrNameLst>
                                          <p:attrName>ppt_x</p:attrName>
                                        </p:attrNameLst>
                                      </p:cBhvr>
                                      <p:tavLst>
                                        <p:tav tm="0">
                                          <p:val>
                                            <p:strVal val="#ppt_x"/>
                                          </p:val>
                                        </p:tav>
                                        <p:tav tm="100000">
                                          <p:val>
                                            <p:strVal val="#ppt_x"/>
                                          </p:val>
                                        </p:tav>
                                      </p:tavLst>
                                    </p:anim>
                                    <p:anim calcmode="lin" valueType="num">
                                      <p:cBhvr additive="base">
                                        <p:cTn id="80" dur="500" fill="hold"/>
                                        <p:tgtEl>
                                          <p:spTgt spid="45118"/>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45119"/>
                                        </p:tgtEl>
                                        <p:attrNameLst>
                                          <p:attrName>style.visibility</p:attrName>
                                        </p:attrNameLst>
                                      </p:cBhvr>
                                      <p:to>
                                        <p:strVal val="visible"/>
                                      </p:to>
                                    </p:set>
                                    <p:anim calcmode="lin" valueType="num">
                                      <p:cBhvr additive="base">
                                        <p:cTn id="83" dur="500" fill="hold"/>
                                        <p:tgtEl>
                                          <p:spTgt spid="45119"/>
                                        </p:tgtEl>
                                        <p:attrNameLst>
                                          <p:attrName>ppt_x</p:attrName>
                                        </p:attrNameLst>
                                      </p:cBhvr>
                                      <p:tavLst>
                                        <p:tav tm="0">
                                          <p:val>
                                            <p:strVal val="#ppt_x"/>
                                          </p:val>
                                        </p:tav>
                                        <p:tav tm="100000">
                                          <p:val>
                                            <p:strVal val="#ppt_x"/>
                                          </p:val>
                                        </p:tav>
                                      </p:tavLst>
                                    </p:anim>
                                    <p:anim calcmode="lin" valueType="num">
                                      <p:cBhvr additive="base">
                                        <p:cTn id="84" dur="500" fill="hold"/>
                                        <p:tgtEl>
                                          <p:spTgt spid="45119"/>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45120"/>
                                        </p:tgtEl>
                                        <p:attrNameLst>
                                          <p:attrName>style.visibility</p:attrName>
                                        </p:attrNameLst>
                                      </p:cBhvr>
                                      <p:to>
                                        <p:strVal val="visible"/>
                                      </p:to>
                                    </p:set>
                                    <p:anim calcmode="lin" valueType="num">
                                      <p:cBhvr additive="base">
                                        <p:cTn id="87" dur="500" fill="hold"/>
                                        <p:tgtEl>
                                          <p:spTgt spid="45120"/>
                                        </p:tgtEl>
                                        <p:attrNameLst>
                                          <p:attrName>ppt_x</p:attrName>
                                        </p:attrNameLst>
                                      </p:cBhvr>
                                      <p:tavLst>
                                        <p:tav tm="0">
                                          <p:val>
                                            <p:strVal val="#ppt_x"/>
                                          </p:val>
                                        </p:tav>
                                        <p:tav tm="100000">
                                          <p:val>
                                            <p:strVal val="#ppt_x"/>
                                          </p:val>
                                        </p:tav>
                                      </p:tavLst>
                                    </p:anim>
                                    <p:anim calcmode="lin" valueType="num">
                                      <p:cBhvr additive="base">
                                        <p:cTn id="88" dur="500" fill="hold"/>
                                        <p:tgtEl>
                                          <p:spTgt spid="45120"/>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45121"/>
                                        </p:tgtEl>
                                        <p:attrNameLst>
                                          <p:attrName>style.visibility</p:attrName>
                                        </p:attrNameLst>
                                      </p:cBhvr>
                                      <p:to>
                                        <p:strVal val="visible"/>
                                      </p:to>
                                    </p:set>
                                    <p:anim calcmode="lin" valueType="num">
                                      <p:cBhvr additive="base">
                                        <p:cTn id="91" dur="500" fill="hold"/>
                                        <p:tgtEl>
                                          <p:spTgt spid="45121"/>
                                        </p:tgtEl>
                                        <p:attrNameLst>
                                          <p:attrName>ppt_x</p:attrName>
                                        </p:attrNameLst>
                                      </p:cBhvr>
                                      <p:tavLst>
                                        <p:tav tm="0">
                                          <p:val>
                                            <p:strVal val="#ppt_x"/>
                                          </p:val>
                                        </p:tav>
                                        <p:tav tm="100000">
                                          <p:val>
                                            <p:strVal val="#ppt_x"/>
                                          </p:val>
                                        </p:tav>
                                      </p:tavLst>
                                    </p:anim>
                                    <p:anim calcmode="lin" valueType="num">
                                      <p:cBhvr additive="base">
                                        <p:cTn id="92" dur="500" fill="hold"/>
                                        <p:tgtEl>
                                          <p:spTgt spid="45121"/>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45125"/>
                                        </p:tgtEl>
                                        <p:attrNameLst>
                                          <p:attrName>style.visibility</p:attrName>
                                        </p:attrNameLst>
                                      </p:cBhvr>
                                      <p:to>
                                        <p:strVal val="visible"/>
                                      </p:to>
                                    </p:set>
                                    <p:anim calcmode="lin" valueType="num">
                                      <p:cBhvr additive="base">
                                        <p:cTn id="95" dur="500" fill="hold"/>
                                        <p:tgtEl>
                                          <p:spTgt spid="45125"/>
                                        </p:tgtEl>
                                        <p:attrNameLst>
                                          <p:attrName>ppt_x</p:attrName>
                                        </p:attrNameLst>
                                      </p:cBhvr>
                                      <p:tavLst>
                                        <p:tav tm="0">
                                          <p:val>
                                            <p:strVal val="#ppt_x"/>
                                          </p:val>
                                        </p:tav>
                                        <p:tav tm="100000">
                                          <p:val>
                                            <p:strVal val="#ppt_x"/>
                                          </p:val>
                                        </p:tav>
                                      </p:tavLst>
                                    </p:anim>
                                    <p:anim calcmode="lin" valueType="num">
                                      <p:cBhvr additive="base">
                                        <p:cTn id="96" dur="500" fill="hold"/>
                                        <p:tgtEl>
                                          <p:spTgt spid="45125"/>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45126"/>
                                        </p:tgtEl>
                                        <p:attrNameLst>
                                          <p:attrName>style.visibility</p:attrName>
                                        </p:attrNameLst>
                                      </p:cBhvr>
                                      <p:to>
                                        <p:strVal val="visible"/>
                                      </p:to>
                                    </p:set>
                                    <p:anim calcmode="lin" valueType="num">
                                      <p:cBhvr additive="base">
                                        <p:cTn id="99" dur="500" fill="hold"/>
                                        <p:tgtEl>
                                          <p:spTgt spid="45126"/>
                                        </p:tgtEl>
                                        <p:attrNameLst>
                                          <p:attrName>ppt_x</p:attrName>
                                        </p:attrNameLst>
                                      </p:cBhvr>
                                      <p:tavLst>
                                        <p:tav tm="0">
                                          <p:val>
                                            <p:strVal val="#ppt_x"/>
                                          </p:val>
                                        </p:tav>
                                        <p:tav tm="100000">
                                          <p:val>
                                            <p:strVal val="#ppt_x"/>
                                          </p:val>
                                        </p:tav>
                                      </p:tavLst>
                                    </p:anim>
                                    <p:anim calcmode="lin" valueType="num">
                                      <p:cBhvr additive="base">
                                        <p:cTn id="100" dur="500" fill="hold"/>
                                        <p:tgtEl>
                                          <p:spTgt spid="45126"/>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45128"/>
                                        </p:tgtEl>
                                        <p:attrNameLst>
                                          <p:attrName>style.visibility</p:attrName>
                                        </p:attrNameLst>
                                      </p:cBhvr>
                                      <p:to>
                                        <p:strVal val="visible"/>
                                      </p:to>
                                    </p:set>
                                    <p:anim calcmode="lin" valueType="num">
                                      <p:cBhvr additive="base">
                                        <p:cTn id="103" dur="500" fill="hold"/>
                                        <p:tgtEl>
                                          <p:spTgt spid="45128"/>
                                        </p:tgtEl>
                                        <p:attrNameLst>
                                          <p:attrName>ppt_x</p:attrName>
                                        </p:attrNameLst>
                                      </p:cBhvr>
                                      <p:tavLst>
                                        <p:tav tm="0">
                                          <p:val>
                                            <p:strVal val="#ppt_x"/>
                                          </p:val>
                                        </p:tav>
                                        <p:tav tm="100000">
                                          <p:val>
                                            <p:strVal val="#ppt_x"/>
                                          </p:val>
                                        </p:tav>
                                      </p:tavLst>
                                    </p:anim>
                                    <p:anim calcmode="lin" valueType="num">
                                      <p:cBhvr additive="base">
                                        <p:cTn id="104" dur="500" fill="hold"/>
                                        <p:tgtEl>
                                          <p:spTgt spid="45128"/>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45129"/>
                                        </p:tgtEl>
                                        <p:attrNameLst>
                                          <p:attrName>style.visibility</p:attrName>
                                        </p:attrNameLst>
                                      </p:cBhvr>
                                      <p:to>
                                        <p:strVal val="visible"/>
                                      </p:to>
                                    </p:set>
                                    <p:anim calcmode="lin" valueType="num">
                                      <p:cBhvr additive="base">
                                        <p:cTn id="107" dur="500" fill="hold"/>
                                        <p:tgtEl>
                                          <p:spTgt spid="45129"/>
                                        </p:tgtEl>
                                        <p:attrNameLst>
                                          <p:attrName>ppt_x</p:attrName>
                                        </p:attrNameLst>
                                      </p:cBhvr>
                                      <p:tavLst>
                                        <p:tav tm="0">
                                          <p:val>
                                            <p:strVal val="#ppt_x"/>
                                          </p:val>
                                        </p:tav>
                                        <p:tav tm="100000">
                                          <p:val>
                                            <p:strVal val="#ppt_x"/>
                                          </p:val>
                                        </p:tav>
                                      </p:tavLst>
                                    </p:anim>
                                    <p:anim calcmode="lin" valueType="num">
                                      <p:cBhvr additive="base">
                                        <p:cTn id="108" dur="500" fill="hold"/>
                                        <p:tgtEl>
                                          <p:spTgt spid="45129"/>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45130"/>
                                        </p:tgtEl>
                                        <p:attrNameLst>
                                          <p:attrName>style.visibility</p:attrName>
                                        </p:attrNameLst>
                                      </p:cBhvr>
                                      <p:to>
                                        <p:strVal val="visible"/>
                                      </p:to>
                                    </p:set>
                                    <p:anim calcmode="lin" valueType="num">
                                      <p:cBhvr additive="base">
                                        <p:cTn id="111" dur="500" fill="hold"/>
                                        <p:tgtEl>
                                          <p:spTgt spid="45130"/>
                                        </p:tgtEl>
                                        <p:attrNameLst>
                                          <p:attrName>ppt_x</p:attrName>
                                        </p:attrNameLst>
                                      </p:cBhvr>
                                      <p:tavLst>
                                        <p:tav tm="0">
                                          <p:val>
                                            <p:strVal val="#ppt_x"/>
                                          </p:val>
                                        </p:tav>
                                        <p:tav tm="100000">
                                          <p:val>
                                            <p:strVal val="#ppt_x"/>
                                          </p:val>
                                        </p:tav>
                                      </p:tavLst>
                                    </p:anim>
                                    <p:anim calcmode="lin" valueType="num">
                                      <p:cBhvr additive="base">
                                        <p:cTn id="112" dur="500" fill="hold"/>
                                        <p:tgtEl>
                                          <p:spTgt spid="45130"/>
                                        </p:tgtEl>
                                        <p:attrNameLst>
                                          <p:attrName>ppt_y</p:attrName>
                                        </p:attrNameLst>
                                      </p:cBhvr>
                                      <p:tavLst>
                                        <p:tav tm="0">
                                          <p:val>
                                            <p:strVal val="1+#ppt_h/2"/>
                                          </p:val>
                                        </p:tav>
                                        <p:tav tm="100000">
                                          <p:val>
                                            <p:strVal val="#ppt_y"/>
                                          </p:val>
                                        </p:tav>
                                      </p:tavLst>
                                    </p:anim>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 presetClass="entr" presetSubtype="4" fill="hold" nodeType="clickEffect">
                                  <p:stCondLst>
                                    <p:cond delay="0"/>
                                  </p:stCondLst>
                                  <p:childTnLst>
                                    <p:set>
                                      <p:cBhvr>
                                        <p:cTn id="116" dur="1" fill="hold">
                                          <p:stCondLst>
                                            <p:cond delay="0"/>
                                          </p:stCondLst>
                                        </p:cTn>
                                        <p:tgtEl>
                                          <p:spTgt spid="41988"/>
                                        </p:tgtEl>
                                        <p:attrNameLst>
                                          <p:attrName>style.visibility</p:attrName>
                                        </p:attrNameLst>
                                      </p:cBhvr>
                                      <p:to>
                                        <p:strVal val="visible"/>
                                      </p:to>
                                    </p:set>
                                    <p:anim calcmode="lin" valueType="num">
                                      <p:cBhvr additive="base">
                                        <p:cTn id="117" dur="500" fill="hold"/>
                                        <p:tgtEl>
                                          <p:spTgt spid="41988"/>
                                        </p:tgtEl>
                                        <p:attrNameLst>
                                          <p:attrName>ppt_x</p:attrName>
                                        </p:attrNameLst>
                                      </p:cBhvr>
                                      <p:tavLst>
                                        <p:tav tm="0">
                                          <p:val>
                                            <p:strVal val="#ppt_x"/>
                                          </p:val>
                                        </p:tav>
                                        <p:tav tm="100000">
                                          <p:val>
                                            <p:strVal val="#ppt_x"/>
                                          </p:val>
                                        </p:tav>
                                      </p:tavLst>
                                    </p:anim>
                                    <p:anim calcmode="lin" valueType="num">
                                      <p:cBhvr additive="base">
                                        <p:cTn id="118" dur="500" fill="hold"/>
                                        <p:tgtEl>
                                          <p:spTgt spid="41988"/>
                                        </p:tgtEl>
                                        <p:attrNameLst>
                                          <p:attrName>ppt_y</p:attrName>
                                        </p:attrNameLst>
                                      </p:cBhvr>
                                      <p:tavLst>
                                        <p:tav tm="0">
                                          <p:val>
                                            <p:strVal val="1+#ppt_h/2"/>
                                          </p:val>
                                        </p:tav>
                                        <p:tav tm="100000">
                                          <p:val>
                                            <p:strVal val="#ppt_y"/>
                                          </p:val>
                                        </p:tav>
                                      </p:tavLst>
                                    </p:anim>
                                  </p:childTnLst>
                                </p:cTn>
                              </p:par>
                              <p:par>
                                <p:cTn id="119" presetID="2" presetClass="entr" presetSubtype="4" fill="hold" grpId="0" nodeType="withEffect">
                                  <p:stCondLst>
                                    <p:cond delay="0"/>
                                  </p:stCondLst>
                                  <p:childTnLst>
                                    <p:set>
                                      <p:cBhvr>
                                        <p:cTn id="120" dur="1" fill="hold">
                                          <p:stCondLst>
                                            <p:cond delay="0"/>
                                          </p:stCondLst>
                                        </p:cTn>
                                        <p:tgtEl>
                                          <p:spTgt spid="45123"/>
                                        </p:tgtEl>
                                        <p:attrNameLst>
                                          <p:attrName>style.visibility</p:attrName>
                                        </p:attrNameLst>
                                      </p:cBhvr>
                                      <p:to>
                                        <p:strVal val="visible"/>
                                      </p:to>
                                    </p:set>
                                    <p:anim calcmode="lin" valueType="num">
                                      <p:cBhvr additive="base">
                                        <p:cTn id="121" dur="500" fill="hold"/>
                                        <p:tgtEl>
                                          <p:spTgt spid="45123"/>
                                        </p:tgtEl>
                                        <p:attrNameLst>
                                          <p:attrName>ppt_x</p:attrName>
                                        </p:attrNameLst>
                                      </p:cBhvr>
                                      <p:tavLst>
                                        <p:tav tm="0">
                                          <p:val>
                                            <p:strVal val="#ppt_x"/>
                                          </p:val>
                                        </p:tav>
                                        <p:tav tm="100000">
                                          <p:val>
                                            <p:strVal val="#ppt_x"/>
                                          </p:val>
                                        </p:tav>
                                      </p:tavLst>
                                    </p:anim>
                                    <p:anim calcmode="lin" valueType="num">
                                      <p:cBhvr additive="base">
                                        <p:cTn id="122" dur="500" fill="hold"/>
                                        <p:tgtEl>
                                          <p:spTgt spid="45123"/>
                                        </p:tgtEl>
                                        <p:attrNameLst>
                                          <p:attrName>ppt_y</p:attrName>
                                        </p:attrNameLst>
                                      </p:cBhvr>
                                      <p:tavLst>
                                        <p:tav tm="0">
                                          <p:val>
                                            <p:strVal val="1+#ppt_h/2"/>
                                          </p:val>
                                        </p:tav>
                                        <p:tav tm="100000">
                                          <p:val>
                                            <p:strVal val="#ppt_y"/>
                                          </p:val>
                                        </p:tav>
                                      </p:tavLst>
                                    </p:anim>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 presetClass="entr" presetSubtype="4" fill="hold" nodeType="clickEffect">
                                  <p:stCondLst>
                                    <p:cond delay="0"/>
                                  </p:stCondLst>
                                  <p:childTnLst>
                                    <p:set>
                                      <p:cBhvr>
                                        <p:cTn id="126" dur="1" fill="hold">
                                          <p:stCondLst>
                                            <p:cond delay="0"/>
                                          </p:stCondLst>
                                        </p:cTn>
                                        <p:tgtEl>
                                          <p:spTgt spid="41999"/>
                                        </p:tgtEl>
                                        <p:attrNameLst>
                                          <p:attrName>style.visibility</p:attrName>
                                        </p:attrNameLst>
                                      </p:cBhvr>
                                      <p:to>
                                        <p:strVal val="visible"/>
                                      </p:to>
                                    </p:set>
                                    <p:anim calcmode="lin" valueType="num">
                                      <p:cBhvr additive="base">
                                        <p:cTn id="127" dur="500" fill="hold"/>
                                        <p:tgtEl>
                                          <p:spTgt spid="41999"/>
                                        </p:tgtEl>
                                        <p:attrNameLst>
                                          <p:attrName>ppt_x</p:attrName>
                                        </p:attrNameLst>
                                      </p:cBhvr>
                                      <p:tavLst>
                                        <p:tav tm="0">
                                          <p:val>
                                            <p:strVal val="#ppt_x"/>
                                          </p:val>
                                        </p:tav>
                                        <p:tav tm="100000">
                                          <p:val>
                                            <p:strVal val="#ppt_x"/>
                                          </p:val>
                                        </p:tav>
                                      </p:tavLst>
                                    </p:anim>
                                    <p:anim calcmode="lin" valueType="num">
                                      <p:cBhvr additive="base">
                                        <p:cTn id="128" dur="500" fill="hold"/>
                                        <p:tgtEl>
                                          <p:spTgt spid="41999"/>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45124"/>
                                        </p:tgtEl>
                                        <p:attrNameLst>
                                          <p:attrName>style.visibility</p:attrName>
                                        </p:attrNameLst>
                                      </p:cBhvr>
                                      <p:to>
                                        <p:strVal val="visible"/>
                                      </p:to>
                                    </p:set>
                                    <p:anim calcmode="lin" valueType="num">
                                      <p:cBhvr additive="base">
                                        <p:cTn id="131" dur="500" fill="hold"/>
                                        <p:tgtEl>
                                          <p:spTgt spid="45124"/>
                                        </p:tgtEl>
                                        <p:attrNameLst>
                                          <p:attrName>ppt_x</p:attrName>
                                        </p:attrNameLst>
                                      </p:cBhvr>
                                      <p:tavLst>
                                        <p:tav tm="0">
                                          <p:val>
                                            <p:strVal val="#ppt_x"/>
                                          </p:val>
                                        </p:tav>
                                        <p:tav tm="100000">
                                          <p:val>
                                            <p:strVal val="#ppt_x"/>
                                          </p:val>
                                        </p:tav>
                                      </p:tavLst>
                                    </p:anim>
                                    <p:anim calcmode="lin" valueType="num">
                                      <p:cBhvr additive="base">
                                        <p:cTn id="132" dur="500" fill="hold"/>
                                        <p:tgtEl>
                                          <p:spTgt spid="451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100" grpId="0"/>
      <p:bldP spid="45101" grpId="0" animBg="1"/>
      <p:bldP spid="45102" grpId="0" animBg="1"/>
      <p:bldP spid="45103" grpId="0" animBg="1"/>
      <p:bldP spid="45104" grpId="0" animBg="1"/>
      <p:bldP spid="45105" grpId="0" animBg="1"/>
      <p:bldP spid="45106" grpId="0" animBg="1"/>
      <p:bldP spid="45107" grpId="0" animBg="1"/>
      <p:bldP spid="45109" grpId="0" animBg="1"/>
      <p:bldP spid="45110" grpId="0" animBg="1"/>
      <p:bldP spid="45111" grpId="0" animBg="1"/>
      <p:bldP spid="45112" grpId="0" animBg="1"/>
      <p:bldP spid="45115" grpId="0" animBg="1"/>
      <p:bldP spid="45118" grpId="0"/>
      <p:bldP spid="45120" grpId="0"/>
      <p:bldP spid="45121" grpId="0"/>
      <p:bldP spid="45123" grpId="0"/>
      <p:bldP spid="45124" grpId="0"/>
      <p:bldP spid="4512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9838" y="1552575"/>
            <a:ext cx="6480175" cy="485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7"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665163"/>
            <a:ext cx="23431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8"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350" y="665163"/>
            <a:ext cx="50196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9" name="文本框 102435"/>
          <p:cNvSpPr txBox="1">
            <a:spLocks noChangeArrowheads="1"/>
          </p:cNvSpPr>
          <p:nvPr/>
        </p:nvSpPr>
        <p:spPr bwMode="auto">
          <a:xfrm>
            <a:off x="3584575" y="76200"/>
            <a:ext cx="16462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泰勒级数</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92163"/>
          <p:cNvSpPr>
            <a:spLocks noChangeArrowheads="1"/>
          </p:cNvSpPr>
          <p:nvPr/>
        </p:nvSpPr>
        <p:spPr bwMode="auto">
          <a:xfrm>
            <a:off x="381000" y="152400"/>
            <a:ext cx="62293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130000"/>
              </a:lnSpc>
            </a:pPr>
            <a:r>
              <a:rPr lang="zh-CN" altLang="en-US" b="1">
                <a:solidFill>
                  <a:srgbClr val="3333FF"/>
                </a:solidFill>
                <a:latin typeface="Comic Sans MS" pitchFamily="66" charset="0"/>
              </a:rPr>
              <a:t>原因：物体受到一种特殊的力的作用。</a:t>
            </a:r>
          </a:p>
        </p:txBody>
      </p:sp>
      <p:sp>
        <p:nvSpPr>
          <p:cNvPr id="6147" name="矩形 92164"/>
          <p:cNvSpPr>
            <a:spLocks noChangeArrowheads="1"/>
          </p:cNvSpPr>
          <p:nvPr/>
        </p:nvSpPr>
        <p:spPr bwMode="auto">
          <a:xfrm>
            <a:off x="381000" y="884238"/>
            <a:ext cx="1250950" cy="51911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b="1">
                <a:solidFill>
                  <a:srgbClr val="006600"/>
                </a:solidFill>
              </a:rPr>
              <a:t>回复力</a:t>
            </a:r>
          </a:p>
        </p:txBody>
      </p:sp>
      <p:sp>
        <p:nvSpPr>
          <p:cNvPr id="6148" name="矩形 92165"/>
          <p:cNvSpPr>
            <a:spLocks noChangeArrowheads="1"/>
          </p:cNvSpPr>
          <p:nvPr/>
        </p:nvSpPr>
        <p:spPr bwMode="auto">
          <a:xfrm>
            <a:off x="1752600" y="884238"/>
            <a:ext cx="4806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a:t>—</a:t>
            </a:r>
            <a:r>
              <a:rPr lang="zh-CN" altLang="en-US"/>
              <a:t>使物体做机械振动的合外力</a:t>
            </a:r>
          </a:p>
        </p:txBody>
      </p:sp>
      <p:sp>
        <p:nvSpPr>
          <p:cNvPr id="6149" name="矩形 92166"/>
          <p:cNvSpPr>
            <a:spLocks noChangeArrowheads="1"/>
          </p:cNvSpPr>
          <p:nvPr/>
        </p:nvSpPr>
        <p:spPr bwMode="auto">
          <a:xfrm>
            <a:off x="6781800" y="884238"/>
            <a:ext cx="11128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b="1">
                <a:solidFill>
                  <a:srgbClr val="33CCFF"/>
                </a:solidFill>
              </a:rPr>
              <a:t>特点</a:t>
            </a:r>
            <a:r>
              <a:rPr lang="en-US" altLang="zh-CN" b="1">
                <a:solidFill>
                  <a:srgbClr val="33CCFF"/>
                </a:solidFill>
              </a:rPr>
              <a:t>?</a:t>
            </a:r>
          </a:p>
        </p:txBody>
      </p:sp>
      <p:sp>
        <p:nvSpPr>
          <p:cNvPr id="6150" name="文本框 92167"/>
          <p:cNvSpPr txBox="1">
            <a:spLocks noChangeArrowheads="1"/>
          </p:cNvSpPr>
          <p:nvPr/>
        </p:nvSpPr>
        <p:spPr bwMode="auto">
          <a:xfrm>
            <a:off x="914400" y="1570038"/>
            <a:ext cx="6553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b="1">
                <a:solidFill>
                  <a:srgbClr val="FF3300"/>
                </a:solidFill>
                <a:latin typeface="Comic Sans MS" pitchFamily="66" charset="0"/>
              </a:rPr>
              <a:t>特点</a:t>
            </a:r>
            <a:r>
              <a:rPr lang="zh-CN" altLang="en-US" sz="2800">
                <a:solidFill>
                  <a:schemeClr val="tx2"/>
                </a:solidFill>
                <a:latin typeface="Comic Sans MS" pitchFamily="66" charset="0"/>
              </a:rPr>
              <a:t>：</a:t>
            </a:r>
            <a:r>
              <a:rPr lang="zh-CN" altLang="en-US" sz="2800" b="1">
                <a:solidFill>
                  <a:srgbClr val="0099CC"/>
                </a:solidFill>
                <a:latin typeface="Comic Sans MS" pitchFamily="66" charset="0"/>
              </a:rPr>
              <a:t>方向始终指向平衡位置</a:t>
            </a:r>
          </a:p>
        </p:txBody>
      </p:sp>
      <p:pic>
        <p:nvPicPr>
          <p:cNvPr id="6151" name="图片 9216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2713038"/>
            <a:ext cx="1371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 name="矩形 92169"/>
          <p:cNvSpPr>
            <a:spLocks noChangeArrowheads="1"/>
          </p:cNvSpPr>
          <p:nvPr/>
        </p:nvSpPr>
        <p:spPr bwMode="auto">
          <a:xfrm>
            <a:off x="2362200" y="2408238"/>
            <a:ext cx="76200" cy="838200"/>
          </a:xfrm>
          <a:prstGeom prst="rect">
            <a:avLst/>
          </a:prstGeom>
          <a:solidFill>
            <a:schemeClr val="accent1"/>
          </a:solidFill>
          <a:ln w="9525">
            <a:solidFill>
              <a:schemeClr val="tx1"/>
            </a:solidFill>
            <a:miter lim="800000"/>
            <a:headEnd/>
            <a:tailEnd/>
          </a:ln>
        </p:spPr>
        <p:txBody>
          <a:bodyPr/>
          <a:lstStyle/>
          <a:p>
            <a:pPr eaLnBrk="1" hangingPunct="1"/>
            <a:endParaRPr lang="zh-CN" altLang="en-US"/>
          </a:p>
        </p:txBody>
      </p:sp>
      <p:sp>
        <p:nvSpPr>
          <p:cNvPr id="6153" name="直接连接符 92170"/>
          <p:cNvSpPr>
            <a:spLocks noChangeShapeType="1"/>
          </p:cNvSpPr>
          <p:nvPr/>
        </p:nvSpPr>
        <p:spPr bwMode="auto">
          <a:xfrm flipH="1">
            <a:off x="2438400" y="3094038"/>
            <a:ext cx="22098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4" name="矩形 92171"/>
          <p:cNvSpPr>
            <a:spLocks noChangeArrowheads="1"/>
          </p:cNvSpPr>
          <p:nvPr/>
        </p:nvSpPr>
        <p:spPr bwMode="auto">
          <a:xfrm>
            <a:off x="3810000" y="2713038"/>
            <a:ext cx="304800" cy="381000"/>
          </a:xfrm>
          <a:prstGeom prst="rect">
            <a:avLst/>
          </a:prstGeom>
          <a:solidFill>
            <a:srgbClr val="FF9900"/>
          </a:solidFill>
          <a:ln w="9525">
            <a:solidFill>
              <a:schemeClr val="tx1"/>
            </a:solidFill>
            <a:miter lim="800000"/>
            <a:headEnd/>
            <a:tailEnd/>
          </a:ln>
        </p:spPr>
        <p:txBody>
          <a:bodyPr/>
          <a:lstStyle/>
          <a:p>
            <a:pPr eaLnBrk="1" hangingPunct="1"/>
            <a:endParaRPr lang="zh-CN" altLang="en-US"/>
          </a:p>
        </p:txBody>
      </p:sp>
      <p:cxnSp>
        <p:nvCxnSpPr>
          <p:cNvPr id="6155" name="直接箭头连接符 92172"/>
          <p:cNvCxnSpPr>
            <a:cxnSpLocks noChangeShapeType="1"/>
          </p:cNvCxnSpPr>
          <p:nvPr/>
        </p:nvCxnSpPr>
        <p:spPr bwMode="auto">
          <a:xfrm>
            <a:off x="3429000" y="2484438"/>
            <a:ext cx="990600" cy="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6156" name="直接连接符 92173"/>
          <p:cNvSpPr>
            <a:spLocks noChangeShapeType="1"/>
          </p:cNvSpPr>
          <p:nvPr/>
        </p:nvSpPr>
        <p:spPr bwMode="auto">
          <a:xfrm>
            <a:off x="3962400" y="2179638"/>
            <a:ext cx="0" cy="9144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7" name="文本框 92174"/>
          <p:cNvSpPr txBox="1">
            <a:spLocks noChangeArrowheads="1"/>
          </p:cNvSpPr>
          <p:nvPr/>
        </p:nvSpPr>
        <p:spPr bwMode="auto">
          <a:xfrm>
            <a:off x="3810000" y="2941638"/>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400"/>
              <a:t>o</a:t>
            </a:r>
          </a:p>
        </p:txBody>
      </p:sp>
      <p:sp>
        <p:nvSpPr>
          <p:cNvPr id="6158" name="矩形 92175"/>
          <p:cNvSpPr>
            <a:spLocks noChangeArrowheads="1"/>
          </p:cNvSpPr>
          <p:nvPr/>
        </p:nvSpPr>
        <p:spPr bwMode="auto">
          <a:xfrm>
            <a:off x="4267200" y="2713038"/>
            <a:ext cx="304800" cy="381000"/>
          </a:xfrm>
          <a:prstGeom prst="rect">
            <a:avLst/>
          </a:prstGeom>
          <a:solidFill>
            <a:srgbClr val="FF9900"/>
          </a:solidFill>
          <a:ln w="9525">
            <a:solidFill>
              <a:schemeClr val="tx1"/>
            </a:solidFill>
            <a:prstDash val="dash"/>
            <a:miter lim="800000"/>
            <a:headEnd/>
            <a:tailEnd/>
          </a:ln>
        </p:spPr>
        <p:txBody>
          <a:bodyPr/>
          <a:lstStyle/>
          <a:p>
            <a:pPr eaLnBrk="1" hangingPunct="1"/>
            <a:endParaRPr lang="zh-CN" altLang="en-US"/>
          </a:p>
        </p:txBody>
      </p:sp>
      <p:sp>
        <p:nvSpPr>
          <p:cNvPr id="6159" name="直接连接符 92176"/>
          <p:cNvSpPr>
            <a:spLocks noChangeShapeType="1"/>
          </p:cNvSpPr>
          <p:nvPr/>
        </p:nvSpPr>
        <p:spPr bwMode="auto">
          <a:xfrm flipH="1">
            <a:off x="4114800" y="2941638"/>
            <a:ext cx="304800" cy="0"/>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6160" name="对象 92177"/>
          <p:cNvGraphicFramePr>
            <a:graphicFrameLocks/>
          </p:cNvGraphicFramePr>
          <p:nvPr/>
        </p:nvGraphicFramePr>
        <p:xfrm>
          <a:off x="4191000" y="2560638"/>
          <a:ext cx="298450" cy="387350"/>
        </p:xfrm>
        <a:graphic>
          <a:graphicData uri="http://schemas.openxmlformats.org/presentationml/2006/ole">
            <mc:AlternateContent xmlns:mc="http://schemas.openxmlformats.org/markup-compatibility/2006">
              <mc:Choice xmlns:v="urn:schemas-microsoft-com:vml" Requires="v">
                <p:oleObj spid="_x0000_s6355" r:id="rId4" imgW="126725" imgH="164742" progId="Equation.DSMT4">
                  <p:embed/>
                </p:oleObj>
              </mc:Choice>
              <mc:Fallback>
                <p:oleObj r:id="rId4" imgW="126725" imgH="164742" progId="Equation.DSMT4">
                  <p:embed/>
                  <p:pic>
                    <p:nvPicPr>
                      <p:cNvPr id="0" name="对象 9217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2560638"/>
                        <a:ext cx="2984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6161" name="图片 9217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9800" y="1646238"/>
            <a:ext cx="304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62" name="椭圆 92179"/>
          <p:cNvSpPr>
            <a:spLocks noChangeArrowheads="1"/>
          </p:cNvSpPr>
          <p:nvPr/>
        </p:nvSpPr>
        <p:spPr bwMode="auto">
          <a:xfrm>
            <a:off x="5943600" y="3017838"/>
            <a:ext cx="457200" cy="457200"/>
          </a:xfrm>
          <a:prstGeom prst="ellipse">
            <a:avLst/>
          </a:prstGeom>
          <a:solidFill>
            <a:srgbClr val="FF6600"/>
          </a:solidFill>
          <a:ln w="9525">
            <a:solidFill>
              <a:srgbClr val="FF6600"/>
            </a:solidFill>
            <a:round/>
            <a:headEnd/>
            <a:tailEnd/>
          </a:ln>
        </p:spPr>
        <p:txBody>
          <a:bodyPr/>
          <a:lstStyle/>
          <a:p>
            <a:pPr eaLnBrk="1" hangingPunct="1"/>
            <a:endParaRPr lang="zh-CN" altLang="en-US"/>
          </a:p>
        </p:txBody>
      </p:sp>
      <p:sp>
        <p:nvSpPr>
          <p:cNvPr id="6163" name="矩形 92180"/>
          <p:cNvSpPr>
            <a:spLocks noChangeArrowheads="1"/>
          </p:cNvSpPr>
          <p:nvPr/>
        </p:nvSpPr>
        <p:spPr bwMode="auto">
          <a:xfrm>
            <a:off x="5715000" y="1570038"/>
            <a:ext cx="990600" cy="76200"/>
          </a:xfrm>
          <a:prstGeom prst="rect">
            <a:avLst/>
          </a:prstGeom>
          <a:solidFill>
            <a:schemeClr val="accent1"/>
          </a:solidFill>
          <a:ln w="9525">
            <a:solidFill>
              <a:schemeClr val="tx1"/>
            </a:solidFill>
            <a:miter lim="800000"/>
            <a:headEnd/>
            <a:tailEnd/>
          </a:ln>
        </p:spPr>
        <p:txBody>
          <a:bodyPr/>
          <a:lstStyle/>
          <a:p>
            <a:pPr eaLnBrk="1" hangingPunct="1"/>
            <a:endParaRPr lang="zh-CN" altLang="en-US"/>
          </a:p>
        </p:txBody>
      </p:sp>
      <p:cxnSp>
        <p:nvCxnSpPr>
          <p:cNvPr id="6164" name="直接箭头连接符 92181"/>
          <p:cNvCxnSpPr>
            <a:cxnSpLocks noChangeShapeType="1"/>
          </p:cNvCxnSpPr>
          <p:nvPr/>
        </p:nvCxnSpPr>
        <p:spPr bwMode="auto">
          <a:xfrm>
            <a:off x="5867400" y="2789238"/>
            <a:ext cx="0" cy="99060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6165" name="直接连接符 92182"/>
          <p:cNvSpPr>
            <a:spLocks noChangeShapeType="1"/>
          </p:cNvSpPr>
          <p:nvPr/>
        </p:nvSpPr>
        <p:spPr bwMode="auto">
          <a:xfrm>
            <a:off x="5562600" y="3246438"/>
            <a:ext cx="8382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6166" name="对象 92183"/>
          <p:cNvGraphicFramePr>
            <a:graphicFrameLocks/>
          </p:cNvGraphicFramePr>
          <p:nvPr/>
        </p:nvGraphicFramePr>
        <p:xfrm>
          <a:off x="5562600" y="2941638"/>
          <a:ext cx="271463" cy="317500"/>
        </p:xfrm>
        <a:graphic>
          <a:graphicData uri="http://schemas.openxmlformats.org/presentationml/2006/ole">
            <mc:AlternateContent xmlns:mc="http://schemas.openxmlformats.org/markup-compatibility/2006">
              <mc:Choice xmlns:v="urn:schemas-microsoft-com:vml" Requires="v">
                <p:oleObj spid="_x0000_s6356" r:id="rId7" imgW="152136" imgH="177492" progId="Equation.DSMT4">
                  <p:embed/>
                </p:oleObj>
              </mc:Choice>
              <mc:Fallback>
                <p:oleObj r:id="rId7" imgW="152136" imgH="177492" progId="Equation.DSMT4">
                  <p:embed/>
                  <p:pic>
                    <p:nvPicPr>
                      <p:cNvPr id="0" name="对象 9218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2600" y="2941638"/>
                        <a:ext cx="2714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167" name="椭圆 92184"/>
          <p:cNvSpPr>
            <a:spLocks noChangeArrowheads="1"/>
          </p:cNvSpPr>
          <p:nvPr/>
        </p:nvSpPr>
        <p:spPr bwMode="auto">
          <a:xfrm>
            <a:off x="5943600" y="3551238"/>
            <a:ext cx="457200" cy="457200"/>
          </a:xfrm>
          <a:prstGeom prst="ellipse">
            <a:avLst/>
          </a:prstGeom>
          <a:solidFill>
            <a:srgbClr val="FF6600"/>
          </a:solidFill>
          <a:ln w="9525">
            <a:solidFill>
              <a:srgbClr val="000000"/>
            </a:solidFill>
            <a:prstDash val="dash"/>
            <a:round/>
            <a:headEnd/>
            <a:tailEnd/>
          </a:ln>
        </p:spPr>
        <p:txBody>
          <a:bodyPr/>
          <a:lstStyle/>
          <a:p>
            <a:pPr eaLnBrk="1" hangingPunct="1"/>
            <a:endParaRPr lang="zh-CN" altLang="en-US"/>
          </a:p>
        </p:txBody>
      </p:sp>
      <p:sp>
        <p:nvSpPr>
          <p:cNvPr id="6168" name="直接连接符 92185"/>
          <p:cNvSpPr>
            <a:spLocks noChangeShapeType="1"/>
          </p:cNvSpPr>
          <p:nvPr/>
        </p:nvSpPr>
        <p:spPr bwMode="auto">
          <a:xfrm flipV="1">
            <a:off x="6172200" y="3322638"/>
            <a:ext cx="0" cy="457200"/>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6169" name="对象 92186"/>
          <p:cNvGraphicFramePr>
            <a:graphicFrameLocks/>
          </p:cNvGraphicFramePr>
          <p:nvPr/>
        </p:nvGraphicFramePr>
        <p:xfrm>
          <a:off x="6172200" y="3322638"/>
          <a:ext cx="298450" cy="387350"/>
        </p:xfrm>
        <a:graphic>
          <a:graphicData uri="http://schemas.openxmlformats.org/presentationml/2006/ole">
            <mc:AlternateContent xmlns:mc="http://schemas.openxmlformats.org/markup-compatibility/2006">
              <mc:Choice xmlns:v="urn:schemas-microsoft-com:vml" Requires="v">
                <p:oleObj spid="_x0000_s6357" r:id="rId9" imgW="126725" imgH="164742" progId="Equation.DSMT4">
                  <p:embed/>
                </p:oleObj>
              </mc:Choice>
              <mc:Fallback>
                <p:oleObj r:id="rId9" imgW="126725" imgH="164742" progId="Equation.DSMT4">
                  <p:embed/>
                  <p:pic>
                    <p:nvPicPr>
                      <p:cNvPr id="0" name="对象 9218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0" y="3322638"/>
                        <a:ext cx="2984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6170" name="图片 9218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15200" y="2941638"/>
            <a:ext cx="1409700" cy="295275"/>
          </a:xfrm>
          <a:prstGeom prst="rect">
            <a:avLst/>
          </a:prstGeom>
          <a:noFill/>
          <a:ln w="9525">
            <a:solidFill>
              <a:schemeClr val="bg1"/>
            </a:solidFill>
            <a:prstDash val="dash"/>
            <a:miter lim="800000"/>
            <a:headEnd/>
            <a:tailEnd/>
          </a:ln>
          <a:extLst>
            <a:ext uri="{909E8E84-426E-40DD-AFC4-6F175D3DCCD1}">
              <a14:hiddenFill xmlns:a14="http://schemas.microsoft.com/office/drawing/2010/main">
                <a:solidFill>
                  <a:srgbClr val="FFFFFF"/>
                </a:solidFill>
              </a14:hiddenFill>
            </a:ext>
          </a:extLst>
        </p:spPr>
      </p:pic>
      <p:sp>
        <p:nvSpPr>
          <p:cNvPr id="6171" name="直接连接符 92188"/>
          <p:cNvSpPr>
            <a:spLocks noChangeShapeType="1"/>
          </p:cNvSpPr>
          <p:nvPr/>
        </p:nvSpPr>
        <p:spPr bwMode="auto">
          <a:xfrm>
            <a:off x="7924800" y="1570038"/>
            <a:ext cx="685800" cy="137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72" name="直接连接符 92189"/>
          <p:cNvSpPr>
            <a:spLocks noChangeShapeType="1"/>
          </p:cNvSpPr>
          <p:nvPr/>
        </p:nvSpPr>
        <p:spPr bwMode="auto">
          <a:xfrm flipH="1">
            <a:off x="7315200" y="1570038"/>
            <a:ext cx="609600" cy="13716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73" name="椭圆 92190"/>
          <p:cNvSpPr>
            <a:spLocks noChangeArrowheads="1"/>
          </p:cNvSpPr>
          <p:nvPr/>
        </p:nvSpPr>
        <p:spPr bwMode="auto">
          <a:xfrm>
            <a:off x="8534400" y="2865438"/>
            <a:ext cx="152400" cy="152400"/>
          </a:xfrm>
          <a:prstGeom prst="ellipse">
            <a:avLst/>
          </a:prstGeom>
          <a:solidFill>
            <a:srgbClr val="FFCC00"/>
          </a:solidFill>
          <a:ln w="9525">
            <a:solidFill>
              <a:schemeClr val="tx1"/>
            </a:solidFill>
            <a:round/>
            <a:headEnd/>
            <a:tailEnd/>
          </a:ln>
        </p:spPr>
        <p:txBody>
          <a:bodyPr/>
          <a:lstStyle/>
          <a:p>
            <a:pPr eaLnBrk="1" hangingPunct="1"/>
            <a:endParaRPr lang="zh-CN" altLang="en-US"/>
          </a:p>
        </p:txBody>
      </p:sp>
      <p:pic>
        <p:nvPicPr>
          <p:cNvPr id="6174" name="图片 9219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91400" y="3160713"/>
            <a:ext cx="1104900"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75" name="直接连接符 92192"/>
          <p:cNvSpPr>
            <a:spLocks noChangeShapeType="1"/>
          </p:cNvSpPr>
          <p:nvPr/>
        </p:nvSpPr>
        <p:spPr bwMode="auto">
          <a:xfrm>
            <a:off x="7924800" y="1570038"/>
            <a:ext cx="0" cy="19812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76" name="直接连接符 92193"/>
          <p:cNvSpPr>
            <a:spLocks noChangeShapeType="1"/>
          </p:cNvSpPr>
          <p:nvPr/>
        </p:nvSpPr>
        <p:spPr bwMode="auto">
          <a:xfrm>
            <a:off x="8382000" y="3170238"/>
            <a:ext cx="76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77" name="直接连接符 92194"/>
          <p:cNvSpPr>
            <a:spLocks noChangeShapeType="1"/>
          </p:cNvSpPr>
          <p:nvPr/>
        </p:nvSpPr>
        <p:spPr bwMode="auto">
          <a:xfrm flipH="1">
            <a:off x="7391400" y="3170238"/>
            <a:ext cx="76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78" name="矩形 92195"/>
          <p:cNvSpPr>
            <a:spLocks noChangeArrowheads="1"/>
          </p:cNvSpPr>
          <p:nvPr/>
        </p:nvSpPr>
        <p:spPr bwMode="auto">
          <a:xfrm>
            <a:off x="7467600" y="1493838"/>
            <a:ext cx="914400" cy="76200"/>
          </a:xfrm>
          <a:prstGeom prst="rect">
            <a:avLst/>
          </a:prstGeom>
          <a:solidFill>
            <a:schemeClr val="accent1"/>
          </a:solidFill>
          <a:ln w="9525">
            <a:solidFill>
              <a:schemeClr val="tx1"/>
            </a:solidFill>
            <a:miter lim="800000"/>
            <a:headEnd/>
            <a:tailEnd/>
          </a:ln>
        </p:spPr>
        <p:txBody>
          <a:bodyPr/>
          <a:lstStyle/>
          <a:p>
            <a:pPr eaLnBrk="1" hangingPunct="1"/>
            <a:endParaRPr lang="zh-CN" altLang="en-US"/>
          </a:p>
        </p:txBody>
      </p:sp>
      <p:graphicFrame>
        <p:nvGraphicFramePr>
          <p:cNvPr id="6179" name="对象 92196"/>
          <p:cNvGraphicFramePr>
            <a:graphicFrameLocks/>
          </p:cNvGraphicFramePr>
          <p:nvPr/>
        </p:nvGraphicFramePr>
        <p:xfrm>
          <a:off x="7696200" y="2789238"/>
          <a:ext cx="271463" cy="317500"/>
        </p:xfrm>
        <a:graphic>
          <a:graphicData uri="http://schemas.openxmlformats.org/presentationml/2006/ole">
            <mc:AlternateContent xmlns:mc="http://schemas.openxmlformats.org/markup-compatibility/2006">
              <mc:Choice xmlns:v="urn:schemas-microsoft-com:vml" Requires="v">
                <p:oleObj spid="_x0000_s6358" r:id="rId12" imgW="152136" imgH="177492" progId="Equation.DSMT4">
                  <p:embed/>
                </p:oleObj>
              </mc:Choice>
              <mc:Fallback>
                <p:oleObj r:id="rId12" imgW="152136" imgH="177492" progId="Equation.DSMT4">
                  <p:embed/>
                  <p:pic>
                    <p:nvPicPr>
                      <p:cNvPr id="0" name="对象 9219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96200" y="2789238"/>
                        <a:ext cx="2714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180" name="直接连接符 92197"/>
          <p:cNvSpPr>
            <a:spLocks noChangeShapeType="1"/>
          </p:cNvSpPr>
          <p:nvPr/>
        </p:nvSpPr>
        <p:spPr bwMode="auto">
          <a:xfrm>
            <a:off x="8610600" y="2941638"/>
            <a:ext cx="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81" name="直接连接符 92198"/>
          <p:cNvSpPr>
            <a:spLocks noChangeShapeType="1"/>
          </p:cNvSpPr>
          <p:nvPr/>
        </p:nvSpPr>
        <p:spPr bwMode="auto">
          <a:xfrm flipH="1" flipV="1">
            <a:off x="8458200" y="2636838"/>
            <a:ext cx="1524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82" name="直接连接符 92199"/>
          <p:cNvSpPr>
            <a:spLocks noChangeShapeType="1"/>
          </p:cNvSpPr>
          <p:nvPr/>
        </p:nvSpPr>
        <p:spPr bwMode="auto">
          <a:xfrm flipH="1">
            <a:off x="8305800" y="2941638"/>
            <a:ext cx="304800" cy="152400"/>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6183" name="对象 92200"/>
          <p:cNvGraphicFramePr>
            <a:graphicFrameLocks/>
          </p:cNvGraphicFramePr>
          <p:nvPr/>
        </p:nvGraphicFramePr>
        <p:xfrm>
          <a:off x="8153400" y="2713038"/>
          <a:ext cx="298450" cy="387350"/>
        </p:xfrm>
        <a:graphic>
          <a:graphicData uri="http://schemas.openxmlformats.org/presentationml/2006/ole">
            <mc:AlternateContent xmlns:mc="http://schemas.openxmlformats.org/markup-compatibility/2006">
              <mc:Choice xmlns:v="urn:schemas-microsoft-com:vml" Requires="v">
                <p:oleObj spid="_x0000_s6359" r:id="rId13" imgW="126725" imgH="164742" progId="Equation.DSMT4">
                  <p:embed/>
                </p:oleObj>
              </mc:Choice>
              <mc:Fallback>
                <p:oleObj r:id="rId13" imgW="126725" imgH="164742" progId="Equation.DSMT4">
                  <p:embed/>
                  <p:pic>
                    <p:nvPicPr>
                      <p:cNvPr id="0" name="对象 9220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2713038"/>
                        <a:ext cx="2984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184" name="矩形 92201"/>
          <p:cNvSpPr>
            <a:spLocks noChangeArrowheads="1"/>
          </p:cNvSpPr>
          <p:nvPr/>
        </p:nvSpPr>
        <p:spPr bwMode="auto">
          <a:xfrm>
            <a:off x="152400" y="4008438"/>
            <a:ext cx="8991600"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indent="1588" eaLnBrk="1" hangingPunct="1">
              <a:lnSpc>
                <a:spcPct val="120000"/>
              </a:lnSpc>
            </a:pPr>
            <a:r>
              <a:rPr lang="en-US" altLang="zh-CN">
                <a:latin typeface="Comic Sans MS" pitchFamily="66" charset="0"/>
              </a:rPr>
              <a:t>       </a:t>
            </a:r>
            <a:r>
              <a:rPr lang="zh-CN" altLang="en-US" b="1">
                <a:solidFill>
                  <a:srgbClr val="0099CC"/>
                </a:solidFill>
                <a:latin typeface="Comic Sans MS" pitchFamily="66" charset="0"/>
              </a:rPr>
              <a:t>振动过程</a:t>
            </a:r>
            <a:r>
              <a:rPr lang="zh-CN" altLang="en-US">
                <a:latin typeface="Comic Sans MS" pitchFamily="66" charset="0"/>
              </a:rPr>
              <a:t>：回复力使物体返回平衡位置</a:t>
            </a:r>
            <a:r>
              <a:rPr lang="en-US" altLang="zh-CN">
                <a:latin typeface="Comic Sans MS" pitchFamily="66" charset="0"/>
              </a:rPr>
              <a:t>O</a:t>
            </a:r>
            <a:r>
              <a:rPr lang="zh-CN" altLang="en-US">
                <a:latin typeface="Comic Sans MS" pitchFamily="66" charset="0"/>
              </a:rPr>
              <a:t>，速度增加，加速度值减少，到达</a:t>
            </a:r>
            <a:r>
              <a:rPr lang="en-US" altLang="zh-CN">
                <a:latin typeface="Comic Sans MS" pitchFamily="66" charset="0"/>
              </a:rPr>
              <a:t>O</a:t>
            </a:r>
            <a:r>
              <a:rPr lang="zh-CN" altLang="en-US">
                <a:latin typeface="Comic Sans MS" pitchFamily="66" charset="0"/>
              </a:rPr>
              <a:t>点，因惯性又离开</a:t>
            </a:r>
            <a:r>
              <a:rPr lang="en-US" altLang="zh-CN">
                <a:latin typeface="Comic Sans MS" pitchFamily="66" charset="0"/>
              </a:rPr>
              <a:t>O</a:t>
            </a:r>
            <a:r>
              <a:rPr lang="zh-CN" altLang="en-US">
                <a:latin typeface="Comic Sans MS" pitchFamily="66" charset="0"/>
              </a:rPr>
              <a:t>，减速至最大位移，再返回平衡位置</a:t>
            </a:r>
            <a:r>
              <a:rPr lang="en-US" altLang="zh-CN">
                <a:latin typeface="Comic Sans MS" pitchFamily="66" charset="0"/>
              </a:rPr>
              <a:t>O</a:t>
            </a:r>
            <a:r>
              <a:rPr lang="zh-CN" altLang="en-US">
                <a:latin typeface="Comic Sans MS" pitchFamily="66" charset="0"/>
              </a:rPr>
              <a:t>，</a:t>
            </a:r>
            <a:r>
              <a:rPr lang="en-US" altLang="zh-CN">
                <a:latin typeface="宋体" pitchFamily="2" charset="-122"/>
              </a:rPr>
              <a:t>……</a:t>
            </a:r>
            <a:r>
              <a:rPr lang="en-US" altLang="zh-CN">
                <a:latin typeface="Comic Sans MS" pitchFamily="66" charset="0"/>
              </a:rPr>
              <a:t>.</a:t>
            </a:r>
            <a:r>
              <a:rPr lang="zh-CN" altLang="en-US">
                <a:latin typeface="Comic Sans MS" pitchFamily="66" charset="0"/>
              </a:rPr>
              <a:t>周而复始。</a:t>
            </a:r>
          </a:p>
        </p:txBody>
      </p:sp>
      <p:graphicFrame>
        <p:nvGraphicFramePr>
          <p:cNvPr id="6185" name="对象 92202"/>
          <p:cNvGraphicFramePr>
            <a:graphicFrameLocks/>
          </p:cNvGraphicFramePr>
          <p:nvPr/>
        </p:nvGraphicFramePr>
        <p:xfrm>
          <a:off x="3200400" y="3475038"/>
          <a:ext cx="819150" cy="466725"/>
        </p:xfrm>
        <a:graphic>
          <a:graphicData uri="http://schemas.openxmlformats.org/presentationml/2006/ole">
            <mc:AlternateContent xmlns:mc="http://schemas.openxmlformats.org/markup-compatibility/2006">
              <mc:Choice xmlns:v="urn:schemas-microsoft-com:vml" Requires="v">
                <p:oleObj spid="_x0000_s6360" r:id="rId14" imgW="809625" imgH="457200" progId="Package">
                  <p:embed/>
                </p:oleObj>
              </mc:Choice>
              <mc:Fallback>
                <p:oleObj r:id="rId14" imgW="809625" imgH="457200" progId="Package">
                  <p:embed/>
                  <p:pic>
                    <p:nvPicPr>
                      <p:cNvPr id="0" name="对象 92202"/>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00400" y="3475038"/>
                        <a:ext cx="8191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186" name="矩形 92203"/>
          <p:cNvSpPr>
            <a:spLocks noChangeArrowheads="1"/>
          </p:cNvSpPr>
          <p:nvPr/>
        </p:nvSpPr>
        <p:spPr bwMode="auto">
          <a:xfrm>
            <a:off x="1524000" y="5638800"/>
            <a:ext cx="6248400" cy="6143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eaLnBrk="1" hangingPunct="1">
              <a:lnSpc>
                <a:spcPct val="120000"/>
              </a:lnSpc>
            </a:pPr>
            <a:r>
              <a:rPr lang="zh-CN" altLang="en-US" b="1">
                <a:solidFill>
                  <a:srgbClr val="33CCFF"/>
                </a:solidFill>
              </a:rPr>
              <a:t>机械振动的成因是什么？</a:t>
            </a:r>
          </a:p>
        </p:txBody>
      </p:sp>
    </p:spTree>
  </p:cSld>
  <p:clrMapOvr>
    <a:masterClrMapping/>
  </p:clrMapOvr>
  <p:transition>
    <p:wipe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010" name="对象 102403"/>
          <p:cNvGraphicFramePr>
            <a:graphicFrameLocks/>
          </p:cNvGraphicFramePr>
          <p:nvPr/>
        </p:nvGraphicFramePr>
        <p:xfrm>
          <a:off x="381000" y="2057400"/>
          <a:ext cx="2376488" cy="996950"/>
        </p:xfrm>
        <a:graphic>
          <a:graphicData uri="http://schemas.openxmlformats.org/presentationml/2006/ole">
            <mc:AlternateContent xmlns:mc="http://schemas.openxmlformats.org/markup-compatibility/2006">
              <mc:Choice xmlns:v="urn:schemas-microsoft-com:vml" Requires="v">
                <p:oleObj spid="_x0000_s43375" r:id="rId3" imgW="1002865" imgH="418918" progId="Equation.DSMT4">
                  <p:embed/>
                </p:oleObj>
              </mc:Choice>
              <mc:Fallback>
                <p:oleObj r:id="rId3" imgW="1002865" imgH="418918" progId="Equation.DSMT4">
                  <p:embed/>
                  <p:pic>
                    <p:nvPicPr>
                      <p:cNvPr id="0" name="对象 10240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057400"/>
                        <a:ext cx="2376488"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3011" name="对象 102404"/>
          <p:cNvGraphicFramePr>
            <a:graphicFrameLocks/>
          </p:cNvGraphicFramePr>
          <p:nvPr/>
        </p:nvGraphicFramePr>
        <p:xfrm>
          <a:off x="609600" y="2971800"/>
          <a:ext cx="6746875" cy="1079500"/>
        </p:xfrm>
        <a:graphic>
          <a:graphicData uri="http://schemas.openxmlformats.org/presentationml/2006/ole">
            <mc:AlternateContent xmlns:mc="http://schemas.openxmlformats.org/markup-compatibility/2006">
              <mc:Choice xmlns:v="urn:schemas-microsoft-com:vml" Requires="v">
                <p:oleObj spid="_x0000_s43376" r:id="rId5" imgW="2921000" imgH="469900" progId="Equation.DSMT4">
                  <p:embed/>
                </p:oleObj>
              </mc:Choice>
              <mc:Fallback>
                <p:oleObj r:id="rId5" imgW="2921000" imgH="469900" progId="Equation.DSMT4">
                  <p:embed/>
                  <p:pic>
                    <p:nvPicPr>
                      <p:cNvPr id="0" name="对象 10240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2971800"/>
                        <a:ext cx="6746875"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3012" name="直接连接符 102405"/>
          <p:cNvSpPr>
            <a:spLocks noChangeShapeType="1"/>
          </p:cNvSpPr>
          <p:nvPr/>
        </p:nvSpPr>
        <p:spPr bwMode="auto">
          <a:xfrm>
            <a:off x="685800" y="2286000"/>
            <a:ext cx="152400" cy="6096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3" name="直接连接符 102406"/>
          <p:cNvSpPr>
            <a:spLocks noChangeShapeType="1"/>
          </p:cNvSpPr>
          <p:nvPr/>
        </p:nvSpPr>
        <p:spPr bwMode="auto">
          <a:xfrm>
            <a:off x="1752600" y="2286000"/>
            <a:ext cx="152400" cy="6096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4" name="直接连接符 102407"/>
          <p:cNvSpPr>
            <a:spLocks noChangeShapeType="1"/>
          </p:cNvSpPr>
          <p:nvPr/>
        </p:nvSpPr>
        <p:spPr bwMode="auto">
          <a:xfrm>
            <a:off x="7239000" y="609600"/>
            <a:ext cx="83820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5" name="椭圆 102408"/>
          <p:cNvSpPr>
            <a:spLocks noChangeArrowheads="1"/>
          </p:cNvSpPr>
          <p:nvPr/>
        </p:nvSpPr>
        <p:spPr bwMode="auto">
          <a:xfrm>
            <a:off x="8001000" y="1981200"/>
            <a:ext cx="152400" cy="152400"/>
          </a:xfrm>
          <a:prstGeom prst="ellipse">
            <a:avLst/>
          </a:prstGeom>
          <a:solidFill>
            <a:schemeClr val="accent1"/>
          </a:solidFill>
          <a:ln w="9525">
            <a:solidFill>
              <a:schemeClr val="tx1"/>
            </a:solidFill>
            <a:round/>
            <a:headEnd/>
            <a:tailEnd/>
          </a:ln>
        </p:spPr>
        <p:txBody>
          <a:bodyPr/>
          <a:lstStyle/>
          <a:p>
            <a:pPr eaLnBrk="1" hangingPunct="1"/>
            <a:endParaRPr lang="zh-CN" altLang="en-US"/>
          </a:p>
        </p:txBody>
      </p:sp>
      <p:sp>
        <p:nvSpPr>
          <p:cNvPr id="43016" name="直接连接符 102409"/>
          <p:cNvSpPr>
            <a:spLocks noChangeShapeType="1"/>
          </p:cNvSpPr>
          <p:nvPr/>
        </p:nvSpPr>
        <p:spPr bwMode="auto">
          <a:xfrm>
            <a:off x="8077200" y="2057400"/>
            <a:ext cx="0" cy="6096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17" name="直接连接符 102410"/>
          <p:cNvSpPr>
            <a:spLocks noChangeShapeType="1"/>
          </p:cNvSpPr>
          <p:nvPr/>
        </p:nvSpPr>
        <p:spPr bwMode="auto">
          <a:xfrm flipH="1" flipV="1">
            <a:off x="7772400" y="1524000"/>
            <a:ext cx="304800" cy="533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18" name="直接连接符 102411"/>
          <p:cNvSpPr>
            <a:spLocks noChangeShapeType="1"/>
          </p:cNvSpPr>
          <p:nvPr/>
        </p:nvSpPr>
        <p:spPr bwMode="auto">
          <a:xfrm flipH="1">
            <a:off x="7848600" y="2057400"/>
            <a:ext cx="228600" cy="152400"/>
          </a:xfrm>
          <a:prstGeom prst="line">
            <a:avLst/>
          </a:prstGeom>
          <a:noFill/>
          <a:ln w="2857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19" name="矩形 102412"/>
          <p:cNvSpPr>
            <a:spLocks noChangeArrowheads="1"/>
          </p:cNvSpPr>
          <p:nvPr/>
        </p:nvSpPr>
        <p:spPr bwMode="auto">
          <a:xfrm>
            <a:off x="7086600" y="533400"/>
            <a:ext cx="381000" cy="76200"/>
          </a:xfrm>
          <a:prstGeom prst="rect">
            <a:avLst/>
          </a:prstGeom>
          <a:solidFill>
            <a:schemeClr val="accent1"/>
          </a:solidFill>
          <a:ln w="9525">
            <a:solidFill>
              <a:schemeClr val="tx1"/>
            </a:solidFill>
            <a:miter lim="800000"/>
            <a:headEnd/>
            <a:tailEnd/>
          </a:ln>
        </p:spPr>
        <p:txBody>
          <a:bodyPr/>
          <a:lstStyle/>
          <a:p>
            <a:pPr eaLnBrk="1" hangingPunct="1"/>
            <a:endParaRPr lang="zh-CN" altLang="en-US"/>
          </a:p>
        </p:txBody>
      </p:sp>
      <p:sp>
        <p:nvSpPr>
          <p:cNvPr id="43020" name="任意多边形 102413"/>
          <p:cNvSpPr>
            <a:spLocks noChangeArrowheads="1"/>
          </p:cNvSpPr>
          <p:nvPr/>
        </p:nvSpPr>
        <p:spPr bwMode="auto">
          <a:xfrm rot="-3020666" flipH="1" flipV="1">
            <a:off x="7277100" y="1028700"/>
            <a:ext cx="228600" cy="152400"/>
          </a:xfrm>
          <a:custGeom>
            <a:avLst/>
            <a:gdLst>
              <a:gd name="T0" fmla="*/ 0 w 21600"/>
              <a:gd name="T1" fmla="*/ 0 h 21600"/>
              <a:gd name="T2" fmla="*/ 2419350 w 21600"/>
              <a:gd name="T3" fmla="*/ 1075267 h 21600"/>
              <a:gd name="T4" fmla="*/ 0 w 21600"/>
              <a:gd name="T5" fmla="*/ 0 h 21600"/>
              <a:gd name="T6" fmla="*/ 2419350 w 21600"/>
              <a:gd name="T7" fmla="*/ 1075267 h 21600"/>
              <a:gd name="T8" fmla="*/ 0 w 21600"/>
              <a:gd name="T9" fmla="*/ 1075267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43021" name="对象 102414"/>
          <p:cNvGraphicFramePr>
            <a:graphicFrameLocks/>
          </p:cNvGraphicFramePr>
          <p:nvPr/>
        </p:nvGraphicFramePr>
        <p:xfrm>
          <a:off x="7239000" y="1143000"/>
          <a:ext cx="280988" cy="393700"/>
        </p:xfrm>
        <a:graphic>
          <a:graphicData uri="http://schemas.openxmlformats.org/presentationml/2006/ole">
            <mc:AlternateContent xmlns:mc="http://schemas.openxmlformats.org/markup-compatibility/2006">
              <mc:Choice xmlns:v="urn:schemas-microsoft-com:vml" Requires="v">
                <p:oleObj spid="_x0000_s43377" r:id="rId7" imgW="126725" imgH="177415" progId="Equation.DSMT4">
                  <p:embed/>
                </p:oleObj>
              </mc:Choice>
              <mc:Fallback>
                <p:oleObj r:id="rId7" imgW="126725" imgH="177415" progId="Equation.DSMT4">
                  <p:embed/>
                  <p:pic>
                    <p:nvPicPr>
                      <p:cNvPr id="0" name="对象 10241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39000" y="1143000"/>
                        <a:ext cx="2809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3022" name="直接连接符 102415"/>
          <p:cNvSpPr>
            <a:spLocks noChangeShapeType="1"/>
          </p:cNvSpPr>
          <p:nvPr/>
        </p:nvSpPr>
        <p:spPr bwMode="auto">
          <a:xfrm>
            <a:off x="7239000" y="228600"/>
            <a:ext cx="0" cy="2209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23" name="直接连接符 102416"/>
          <p:cNvSpPr>
            <a:spLocks noChangeShapeType="1"/>
          </p:cNvSpPr>
          <p:nvPr/>
        </p:nvSpPr>
        <p:spPr bwMode="auto">
          <a:xfrm>
            <a:off x="8077200" y="1219200"/>
            <a:ext cx="0" cy="7620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24" name="直接连接符 102417"/>
          <p:cNvSpPr>
            <a:spLocks noChangeShapeType="1"/>
          </p:cNvSpPr>
          <p:nvPr/>
        </p:nvSpPr>
        <p:spPr bwMode="auto">
          <a:xfrm>
            <a:off x="8077200" y="2057400"/>
            <a:ext cx="304800" cy="4572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25" name="任意多边形 102418"/>
          <p:cNvSpPr>
            <a:spLocks noChangeArrowheads="1"/>
          </p:cNvSpPr>
          <p:nvPr/>
        </p:nvSpPr>
        <p:spPr bwMode="auto">
          <a:xfrm rot="-3020666" flipH="1" flipV="1">
            <a:off x="8039100" y="2247900"/>
            <a:ext cx="152400" cy="76200"/>
          </a:xfrm>
          <a:custGeom>
            <a:avLst/>
            <a:gdLst>
              <a:gd name="T0" fmla="*/ 0 w 21600"/>
              <a:gd name="T1" fmla="*/ 0 h 21600"/>
              <a:gd name="T2" fmla="*/ 1075267 w 21600"/>
              <a:gd name="T3" fmla="*/ 268817 h 21600"/>
              <a:gd name="T4" fmla="*/ 0 w 21600"/>
              <a:gd name="T5" fmla="*/ 0 h 21600"/>
              <a:gd name="T6" fmla="*/ 1075267 w 21600"/>
              <a:gd name="T7" fmla="*/ 268817 h 21600"/>
              <a:gd name="T8" fmla="*/ 0 w 21600"/>
              <a:gd name="T9" fmla="*/ 268817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43026" name="对象 102419"/>
          <p:cNvGraphicFramePr>
            <a:graphicFrameLocks/>
          </p:cNvGraphicFramePr>
          <p:nvPr/>
        </p:nvGraphicFramePr>
        <p:xfrm>
          <a:off x="8077200" y="2209800"/>
          <a:ext cx="280988" cy="393700"/>
        </p:xfrm>
        <a:graphic>
          <a:graphicData uri="http://schemas.openxmlformats.org/presentationml/2006/ole">
            <mc:AlternateContent xmlns:mc="http://schemas.openxmlformats.org/markup-compatibility/2006">
              <mc:Choice xmlns:v="urn:schemas-microsoft-com:vml" Requires="v">
                <p:oleObj spid="_x0000_s43378" r:id="rId9" imgW="126725" imgH="177415" progId="Equation.DSMT4">
                  <p:embed/>
                </p:oleObj>
              </mc:Choice>
              <mc:Fallback>
                <p:oleObj r:id="rId9" imgW="126725" imgH="177415" progId="Equation.DSMT4">
                  <p:embed/>
                  <p:pic>
                    <p:nvPicPr>
                      <p:cNvPr id="0" name="对象 10241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7200" y="2209800"/>
                        <a:ext cx="2809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3027" name="对象 102420"/>
          <p:cNvGraphicFramePr>
            <a:graphicFrameLocks/>
          </p:cNvGraphicFramePr>
          <p:nvPr/>
        </p:nvGraphicFramePr>
        <p:xfrm>
          <a:off x="7848600" y="2667000"/>
          <a:ext cx="533400" cy="365125"/>
        </p:xfrm>
        <a:graphic>
          <a:graphicData uri="http://schemas.openxmlformats.org/presentationml/2006/ole">
            <mc:AlternateContent xmlns:mc="http://schemas.openxmlformats.org/markup-compatibility/2006">
              <mc:Choice xmlns:v="urn:schemas-microsoft-com:vml" Requires="v">
                <p:oleObj spid="_x0000_s43379" r:id="rId10" imgW="240986" imgH="164885" progId="Equation.DSMT4">
                  <p:embed/>
                </p:oleObj>
              </mc:Choice>
              <mc:Fallback>
                <p:oleObj r:id="rId10" imgW="240986" imgH="164885" progId="Equation.DSMT4">
                  <p:embed/>
                  <p:pic>
                    <p:nvPicPr>
                      <p:cNvPr id="0" name="对象 102420"/>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48600" y="2667000"/>
                        <a:ext cx="533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3028" name="任意多边形 102421"/>
          <p:cNvSpPr>
            <a:spLocks noChangeArrowheads="1"/>
          </p:cNvSpPr>
          <p:nvPr/>
        </p:nvSpPr>
        <p:spPr bwMode="auto">
          <a:xfrm rot="668380" flipV="1">
            <a:off x="6246813" y="1454150"/>
            <a:ext cx="1981200" cy="920750"/>
          </a:xfrm>
          <a:custGeom>
            <a:avLst/>
            <a:gdLst>
              <a:gd name="T0" fmla="*/ 0 w 41454"/>
              <a:gd name="T1" fmla="*/ 23787491 h 21600"/>
              <a:gd name="T2" fmla="*/ 45347132 w 41454"/>
              <a:gd name="T3" fmla="*/ 0 h 21600"/>
              <a:gd name="T4" fmla="*/ 94684671 w 41454"/>
              <a:gd name="T5" fmla="*/ 39249100 h 21600"/>
              <a:gd name="T6" fmla="*/ 0 w 41454"/>
              <a:gd name="T7" fmla="*/ 23787491 h 21600"/>
              <a:gd name="T8" fmla="*/ 45347132 w 41454"/>
              <a:gd name="T9" fmla="*/ 0 h 21600"/>
              <a:gd name="T10" fmla="*/ 94684671 w 41454"/>
              <a:gd name="T11" fmla="*/ 39249100 h 21600"/>
              <a:gd name="T12" fmla="*/ 45349426 w 41454"/>
              <a:gd name="T13" fmla="*/ 3924910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1454" h="21600" fill="none">
                <a:moveTo>
                  <a:pt x="0" y="13091"/>
                </a:moveTo>
                <a:cubicBezTo>
                  <a:pt x="3301" y="5389"/>
                  <a:pt x="10948" y="0"/>
                  <a:pt x="19853" y="0"/>
                </a:cubicBezTo>
                <a:cubicBezTo>
                  <a:pt x="31782" y="0"/>
                  <a:pt x="41453" y="9671"/>
                  <a:pt x="41453" y="21600"/>
                </a:cubicBezTo>
              </a:path>
              <a:path w="41454" h="21600" stroke="0">
                <a:moveTo>
                  <a:pt x="0" y="13091"/>
                </a:moveTo>
                <a:cubicBezTo>
                  <a:pt x="3301" y="5389"/>
                  <a:pt x="10948" y="0"/>
                  <a:pt x="19853" y="0"/>
                </a:cubicBezTo>
                <a:cubicBezTo>
                  <a:pt x="31782" y="0"/>
                  <a:pt x="41453" y="9671"/>
                  <a:pt x="41453" y="21600"/>
                </a:cubicBezTo>
                <a:lnTo>
                  <a:pt x="19854" y="21600"/>
                </a:lnTo>
                <a:lnTo>
                  <a:pt x="0" y="13091"/>
                </a:lnTo>
                <a:close/>
              </a:path>
            </a:pathLst>
          </a:custGeom>
          <a:noFill/>
          <a:ln w="1905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43029" name="对象 102422"/>
          <p:cNvGraphicFramePr>
            <a:graphicFrameLocks/>
          </p:cNvGraphicFramePr>
          <p:nvPr/>
        </p:nvGraphicFramePr>
        <p:xfrm>
          <a:off x="7696200" y="990600"/>
          <a:ext cx="392113" cy="463550"/>
        </p:xfrm>
        <a:graphic>
          <a:graphicData uri="http://schemas.openxmlformats.org/presentationml/2006/ole">
            <mc:AlternateContent xmlns:mc="http://schemas.openxmlformats.org/markup-compatibility/2006">
              <mc:Choice xmlns:v="urn:schemas-microsoft-com:vml" Requires="v">
                <p:oleObj spid="_x0000_s43380" r:id="rId12" imgW="139518" imgH="164885" progId="Equation.DSMT4">
                  <p:embed/>
                </p:oleObj>
              </mc:Choice>
              <mc:Fallback>
                <p:oleObj r:id="rId12" imgW="139518" imgH="164885" progId="Equation.DSMT4">
                  <p:embed/>
                  <p:pic>
                    <p:nvPicPr>
                      <p:cNvPr id="0" name="对象 102422"/>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96200" y="990600"/>
                        <a:ext cx="392113"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3030" name="对象 102423"/>
          <p:cNvGraphicFramePr>
            <a:graphicFrameLocks/>
          </p:cNvGraphicFramePr>
          <p:nvPr/>
        </p:nvGraphicFramePr>
        <p:xfrm>
          <a:off x="7480300" y="1752600"/>
          <a:ext cx="444500" cy="571500"/>
        </p:xfrm>
        <a:graphic>
          <a:graphicData uri="http://schemas.openxmlformats.org/presentationml/2006/ole">
            <mc:AlternateContent xmlns:mc="http://schemas.openxmlformats.org/markup-compatibility/2006">
              <mc:Choice xmlns:v="urn:schemas-microsoft-com:vml" Requires="v">
                <p:oleObj spid="_x0000_s43381" r:id="rId14" imgW="177492" imgH="228204" progId="Equation.DSMT4">
                  <p:embed/>
                </p:oleObj>
              </mc:Choice>
              <mc:Fallback>
                <p:oleObj r:id="rId14" imgW="177492" imgH="228204" progId="Equation.DSMT4">
                  <p:embed/>
                  <p:pic>
                    <p:nvPicPr>
                      <p:cNvPr id="0" name="对象 102423"/>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80300" y="1752600"/>
                        <a:ext cx="4445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3031" name="对象 102425"/>
          <p:cNvGraphicFramePr>
            <a:graphicFrameLocks/>
          </p:cNvGraphicFramePr>
          <p:nvPr/>
        </p:nvGraphicFramePr>
        <p:xfrm>
          <a:off x="304800" y="304800"/>
          <a:ext cx="5549900" cy="642938"/>
        </p:xfrm>
        <a:graphic>
          <a:graphicData uri="http://schemas.openxmlformats.org/presentationml/2006/ole">
            <mc:AlternateContent xmlns:mc="http://schemas.openxmlformats.org/markup-compatibility/2006">
              <mc:Choice xmlns:v="urn:schemas-microsoft-com:vml" Requires="v">
                <p:oleObj spid="_x0000_s43382" r:id="rId16" imgW="2056507" imgH="241195" progId="Equation.DSMT4">
                  <p:embed/>
                </p:oleObj>
              </mc:Choice>
              <mc:Fallback>
                <p:oleObj r:id="rId16" imgW="2056507" imgH="241195" progId="Equation.DSMT4">
                  <p:embed/>
                  <p:pic>
                    <p:nvPicPr>
                      <p:cNvPr id="0" name="对象 102425"/>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4800" y="304800"/>
                        <a:ext cx="5549900"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3032" name="对象 102426"/>
          <p:cNvGraphicFramePr>
            <a:graphicFrameLocks/>
          </p:cNvGraphicFramePr>
          <p:nvPr/>
        </p:nvGraphicFramePr>
        <p:xfrm>
          <a:off x="304800" y="990600"/>
          <a:ext cx="4059238" cy="1063625"/>
        </p:xfrm>
        <a:graphic>
          <a:graphicData uri="http://schemas.openxmlformats.org/presentationml/2006/ole">
            <mc:AlternateContent xmlns:mc="http://schemas.openxmlformats.org/markup-compatibility/2006">
              <mc:Choice xmlns:v="urn:schemas-microsoft-com:vml" Requires="v">
                <p:oleObj spid="_x0000_s43383" r:id="rId18" imgW="1600200" imgH="419100" progId="Equation.DSMT4">
                  <p:embed/>
                </p:oleObj>
              </mc:Choice>
              <mc:Fallback>
                <p:oleObj r:id="rId18" imgW="1600200" imgH="419100" progId="Equation.DSMT4">
                  <p:embed/>
                  <p:pic>
                    <p:nvPicPr>
                      <p:cNvPr id="0" name="对象 102426"/>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04800" y="990600"/>
                        <a:ext cx="4059238"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3033" name="对象 102427"/>
          <p:cNvGraphicFramePr>
            <a:graphicFrameLocks/>
          </p:cNvGraphicFramePr>
          <p:nvPr/>
        </p:nvGraphicFramePr>
        <p:xfrm>
          <a:off x="533400" y="4191000"/>
          <a:ext cx="3505200" cy="642938"/>
        </p:xfrm>
        <a:graphic>
          <a:graphicData uri="http://schemas.openxmlformats.org/presentationml/2006/ole">
            <mc:AlternateContent xmlns:mc="http://schemas.openxmlformats.org/markup-compatibility/2006">
              <mc:Choice xmlns:v="urn:schemas-microsoft-com:vml" Requires="v">
                <p:oleObj spid="_x0000_s43384" r:id="rId20" imgW="1244600" imgH="228600" progId="Equation.DSMT4">
                  <p:embed/>
                </p:oleObj>
              </mc:Choice>
              <mc:Fallback>
                <p:oleObj r:id="rId20" imgW="1244600" imgH="228600" progId="Equation.DSMT4">
                  <p:embed/>
                  <p:pic>
                    <p:nvPicPr>
                      <p:cNvPr id="0" name="对象 102427"/>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33400" y="4191000"/>
                        <a:ext cx="3505200" cy="642938"/>
                      </a:xfrm>
                      <a:prstGeom prst="rect">
                        <a:avLst/>
                      </a:prstGeom>
                      <a:solidFill>
                        <a:srgbClr val="FFFF00"/>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3034" name="对象 102428"/>
          <p:cNvGraphicFramePr>
            <a:graphicFrameLocks/>
          </p:cNvGraphicFramePr>
          <p:nvPr/>
        </p:nvGraphicFramePr>
        <p:xfrm>
          <a:off x="1676400" y="5029200"/>
          <a:ext cx="2643188" cy="927100"/>
        </p:xfrm>
        <a:graphic>
          <a:graphicData uri="http://schemas.openxmlformats.org/presentationml/2006/ole">
            <mc:AlternateContent xmlns:mc="http://schemas.openxmlformats.org/markup-compatibility/2006">
              <mc:Choice xmlns:v="urn:schemas-microsoft-com:vml" Requires="v">
                <p:oleObj spid="_x0000_s43385" r:id="rId22" imgW="1193800" imgH="419100" progId="Equation.DSMT4">
                  <p:embed/>
                </p:oleObj>
              </mc:Choice>
              <mc:Fallback>
                <p:oleObj r:id="rId22" imgW="1193800" imgH="419100" progId="Equation.DSMT4">
                  <p:embed/>
                  <p:pic>
                    <p:nvPicPr>
                      <p:cNvPr id="0" name="对象 102428"/>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676400" y="5029200"/>
                        <a:ext cx="2643188" cy="927100"/>
                      </a:xfrm>
                      <a:prstGeom prst="rect">
                        <a:avLst/>
                      </a:prstGeom>
                      <a:solidFill>
                        <a:srgbClr val="00FF00"/>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3035" name="对象 102429"/>
          <p:cNvGraphicFramePr>
            <a:graphicFrameLocks/>
          </p:cNvGraphicFramePr>
          <p:nvPr/>
        </p:nvGraphicFramePr>
        <p:xfrm>
          <a:off x="4572000" y="5257800"/>
          <a:ext cx="2911475" cy="547688"/>
        </p:xfrm>
        <a:graphic>
          <a:graphicData uri="http://schemas.openxmlformats.org/presentationml/2006/ole">
            <mc:AlternateContent xmlns:mc="http://schemas.openxmlformats.org/markup-compatibility/2006">
              <mc:Choice xmlns:v="urn:schemas-microsoft-com:vml" Requires="v">
                <p:oleObj spid="_x0000_s43386" r:id="rId24" imgW="1078564" imgH="203024" progId="Equation.DSMT4">
                  <p:embed/>
                </p:oleObj>
              </mc:Choice>
              <mc:Fallback>
                <p:oleObj r:id="rId24" imgW="1078564" imgH="203024" progId="Equation.DSMT4">
                  <p:embed/>
                  <p:pic>
                    <p:nvPicPr>
                      <p:cNvPr id="0" name="对象 102429"/>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572000" y="5257800"/>
                        <a:ext cx="29114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3036" name="文本框 102431"/>
          <p:cNvSpPr txBox="1">
            <a:spLocks noChangeArrowheads="1"/>
          </p:cNvSpPr>
          <p:nvPr/>
        </p:nvSpPr>
        <p:spPr bwMode="auto">
          <a:xfrm>
            <a:off x="990600" y="4953000"/>
            <a:ext cx="184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endParaRPr lang="zh-CN" altLang="zh-CN" sz="2800"/>
          </a:p>
        </p:txBody>
      </p:sp>
      <p:sp>
        <p:nvSpPr>
          <p:cNvPr id="43037" name="文本框 102432"/>
          <p:cNvSpPr txBox="1">
            <a:spLocks noChangeArrowheads="1"/>
          </p:cNvSpPr>
          <p:nvPr/>
        </p:nvSpPr>
        <p:spPr bwMode="auto">
          <a:xfrm>
            <a:off x="533400" y="5257800"/>
            <a:ext cx="1371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类似</a:t>
            </a:r>
          </a:p>
        </p:txBody>
      </p:sp>
      <p:sp>
        <p:nvSpPr>
          <p:cNvPr id="43038" name="文本框 102435"/>
          <p:cNvSpPr txBox="1">
            <a:spLocks noChangeArrowheads="1"/>
          </p:cNvSpPr>
          <p:nvPr/>
        </p:nvSpPr>
        <p:spPr bwMode="auto">
          <a:xfrm>
            <a:off x="4495800" y="4267200"/>
            <a:ext cx="3276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简谐振动</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直接连接符 43011"/>
          <p:cNvSpPr>
            <a:spLocks noChangeShapeType="1"/>
          </p:cNvSpPr>
          <p:nvPr/>
        </p:nvSpPr>
        <p:spPr bwMode="auto">
          <a:xfrm>
            <a:off x="7696200" y="381000"/>
            <a:ext cx="83820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35" name="椭圆 43012"/>
          <p:cNvSpPr>
            <a:spLocks noChangeArrowheads="1"/>
          </p:cNvSpPr>
          <p:nvPr/>
        </p:nvSpPr>
        <p:spPr bwMode="auto">
          <a:xfrm>
            <a:off x="8458200" y="1752600"/>
            <a:ext cx="152400" cy="152400"/>
          </a:xfrm>
          <a:prstGeom prst="ellipse">
            <a:avLst/>
          </a:prstGeom>
          <a:solidFill>
            <a:schemeClr val="accent1"/>
          </a:solidFill>
          <a:ln w="9525">
            <a:solidFill>
              <a:schemeClr val="tx1"/>
            </a:solidFill>
            <a:round/>
            <a:headEnd/>
            <a:tailEnd/>
          </a:ln>
        </p:spPr>
        <p:txBody>
          <a:bodyPr/>
          <a:lstStyle/>
          <a:p>
            <a:pPr eaLnBrk="1" hangingPunct="1"/>
            <a:endParaRPr lang="zh-CN" altLang="en-US"/>
          </a:p>
        </p:txBody>
      </p:sp>
      <p:sp>
        <p:nvSpPr>
          <p:cNvPr id="44036" name="直接连接符 43013"/>
          <p:cNvSpPr>
            <a:spLocks noChangeShapeType="1"/>
          </p:cNvSpPr>
          <p:nvPr/>
        </p:nvSpPr>
        <p:spPr bwMode="auto">
          <a:xfrm>
            <a:off x="8534400" y="1828800"/>
            <a:ext cx="0" cy="6096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37" name="直接连接符 43014"/>
          <p:cNvSpPr>
            <a:spLocks noChangeShapeType="1"/>
          </p:cNvSpPr>
          <p:nvPr/>
        </p:nvSpPr>
        <p:spPr bwMode="auto">
          <a:xfrm flipH="1" flipV="1">
            <a:off x="8229600" y="1295400"/>
            <a:ext cx="304800" cy="533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38" name="直接连接符 43015"/>
          <p:cNvSpPr>
            <a:spLocks noChangeShapeType="1"/>
          </p:cNvSpPr>
          <p:nvPr/>
        </p:nvSpPr>
        <p:spPr bwMode="auto">
          <a:xfrm flipH="1">
            <a:off x="8305800" y="1828800"/>
            <a:ext cx="228600" cy="152400"/>
          </a:xfrm>
          <a:prstGeom prst="line">
            <a:avLst/>
          </a:prstGeom>
          <a:noFill/>
          <a:ln w="2857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39" name="矩形 43016"/>
          <p:cNvSpPr>
            <a:spLocks noChangeArrowheads="1"/>
          </p:cNvSpPr>
          <p:nvPr/>
        </p:nvSpPr>
        <p:spPr bwMode="auto">
          <a:xfrm>
            <a:off x="7543800" y="304800"/>
            <a:ext cx="381000" cy="76200"/>
          </a:xfrm>
          <a:prstGeom prst="rect">
            <a:avLst/>
          </a:prstGeom>
          <a:solidFill>
            <a:schemeClr val="accent1"/>
          </a:solidFill>
          <a:ln w="9525">
            <a:solidFill>
              <a:schemeClr val="tx1"/>
            </a:solidFill>
            <a:miter lim="800000"/>
            <a:headEnd/>
            <a:tailEnd/>
          </a:ln>
        </p:spPr>
        <p:txBody>
          <a:bodyPr/>
          <a:lstStyle/>
          <a:p>
            <a:pPr eaLnBrk="1" hangingPunct="1"/>
            <a:endParaRPr lang="zh-CN" altLang="en-US"/>
          </a:p>
        </p:txBody>
      </p:sp>
      <p:sp>
        <p:nvSpPr>
          <p:cNvPr id="44040" name="任意多边形 43017"/>
          <p:cNvSpPr>
            <a:spLocks noChangeArrowheads="1"/>
          </p:cNvSpPr>
          <p:nvPr/>
        </p:nvSpPr>
        <p:spPr bwMode="auto">
          <a:xfrm rot="-3020666" flipH="1" flipV="1">
            <a:off x="7734300" y="800100"/>
            <a:ext cx="228600" cy="152400"/>
          </a:xfrm>
          <a:custGeom>
            <a:avLst/>
            <a:gdLst>
              <a:gd name="T0" fmla="*/ 0 w 21600"/>
              <a:gd name="T1" fmla="*/ 0 h 21600"/>
              <a:gd name="T2" fmla="*/ 2419350 w 21600"/>
              <a:gd name="T3" fmla="*/ 1075267 h 21600"/>
              <a:gd name="T4" fmla="*/ 0 w 21600"/>
              <a:gd name="T5" fmla="*/ 0 h 21600"/>
              <a:gd name="T6" fmla="*/ 2419350 w 21600"/>
              <a:gd name="T7" fmla="*/ 1075267 h 21600"/>
              <a:gd name="T8" fmla="*/ 0 w 21600"/>
              <a:gd name="T9" fmla="*/ 1075267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44041" name="对象 43018"/>
          <p:cNvGraphicFramePr>
            <a:graphicFrameLocks/>
          </p:cNvGraphicFramePr>
          <p:nvPr/>
        </p:nvGraphicFramePr>
        <p:xfrm>
          <a:off x="7696200" y="914400"/>
          <a:ext cx="280988" cy="393700"/>
        </p:xfrm>
        <a:graphic>
          <a:graphicData uri="http://schemas.openxmlformats.org/presentationml/2006/ole">
            <mc:AlternateContent xmlns:mc="http://schemas.openxmlformats.org/markup-compatibility/2006">
              <mc:Choice xmlns:v="urn:schemas-microsoft-com:vml" Requires="v">
                <p:oleObj spid="_x0000_s44610" r:id="rId3" imgW="126725" imgH="177415" progId="Equation.DSMT4">
                  <p:embed/>
                </p:oleObj>
              </mc:Choice>
              <mc:Fallback>
                <p:oleObj r:id="rId3" imgW="126725" imgH="177415" progId="Equation.DSMT4">
                  <p:embed/>
                  <p:pic>
                    <p:nvPicPr>
                      <p:cNvPr id="0" name="对象 4301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6200" y="914400"/>
                        <a:ext cx="2809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4042" name="直接连接符 43019"/>
          <p:cNvSpPr>
            <a:spLocks noChangeShapeType="1"/>
          </p:cNvSpPr>
          <p:nvPr/>
        </p:nvSpPr>
        <p:spPr bwMode="auto">
          <a:xfrm>
            <a:off x="7696200" y="0"/>
            <a:ext cx="0" cy="2209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43" name="直接连接符 43020"/>
          <p:cNvSpPr>
            <a:spLocks noChangeShapeType="1"/>
          </p:cNvSpPr>
          <p:nvPr/>
        </p:nvSpPr>
        <p:spPr bwMode="auto">
          <a:xfrm>
            <a:off x="8534400" y="990600"/>
            <a:ext cx="0" cy="7620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44" name="直接连接符 43021"/>
          <p:cNvSpPr>
            <a:spLocks noChangeShapeType="1"/>
          </p:cNvSpPr>
          <p:nvPr/>
        </p:nvSpPr>
        <p:spPr bwMode="auto">
          <a:xfrm>
            <a:off x="8534400" y="1828800"/>
            <a:ext cx="304800" cy="4572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45" name="任意多边形 43022"/>
          <p:cNvSpPr>
            <a:spLocks noChangeArrowheads="1"/>
          </p:cNvSpPr>
          <p:nvPr/>
        </p:nvSpPr>
        <p:spPr bwMode="auto">
          <a:xfrm rot="-3020666" flipH="1" flipV="1">
            <a:off x="8496300" y="2019300"/>
            <a:ext cx="152400" cy="76200"/>
          </a:xfrm>
          <a:custGeom>
            <a:avLst/>
            <a:gdLst>
              <a:gd name="T0" fmla="*/ 0 w 21600"/>
              <a:gd name="T1" fmla="*/ 0 h 21600"/>
              <a:gd name="T2" fmla="*/ 1075267 w 21600"/>
              <a:gd name="T3" fmla="*/ 268817 h 21600"/>
              <a:gd name="T4" fmla="*/ 0 w 21600"/>
              <a:gd name="T5" fmla="*/ 0 h 21600"/>
              <a:gd name="T6" fmla="*/ 1075267 w 21600"/>
              <a:gd name="T7" fmla="*/ 268817 h 21600"/>
              <a:gd name="T8" fmla="*/ 0 w 21600"/>
              <a:gd name="T9" fmla="*/ 268817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44046" name="对象 43023"/>
          <p:cNvGraphicFramePr>
            <a:graphicFrameLocks/>
          </p:cNvGraphicFramePr>
          <p:nvPr/>
        </p:nvGraphicFramePr>
        <p:xfrm>
          <a:off x="8534400" y="1981200"/>
          <a:ext cx="280988" cy="393700"/>
        </p:xfrm>
        <a:graphic>
          <a:graphicData uri="http://schemas.openxmlformats.org/presentationml/2006/ole">
            <mc:AlternateContent xmlns:mc="http://schemas.openxmlformats.org/markup-compatibility/2006">
              <mc:Choice xmlns:v="urn:schemas-microsoft-com:vml" Requires="v">
                <p:oleObj spid="_x0000_s44611" r:id="rId5" imgW="126725" imgH="177415" progId="Equation.DSMT4">
                  <p:embed/>
                </p:oleObj>
              </mc:Choice>
              <mc:Fallback>
                <p:oleObj r:id="rId5" imgW="126725" imgH="177415" progId="Equation.DSMT4">
                  <p:embed/>
                  <p:pic>
                    <p:nvPicPr>
                      <p:cNvPr id="0" name="对象 4302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4400" y="1981200"/>
                        <a:ext cx="2809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4047" name="对象 43024"/>
          <p:cNvGraphicFramePr>
            <a:graphicFrameLocks/>
          </p:cNvGraphicFramePr>
          <p:nvPr/>
        </p:nvGraphicFramePr>
        <p:xfrm>
          <a:off x="8305800" y="2438400"/>
          <a:ext cx="533400" cy="365125"/>
        </p:xfrm>
        <a:graphic>
          <a:graphicData uri="http://schemas.openxmlformats.org/presentationml/2006/ole">
            <mc:AlternateContent xmlns:mc="http://schemas.openxmlformats.org/markup-compatibility/2006">
              <mc:Choice xmlns:v="urn:schemas-microsoft-com:vml" Requires="v">
                <p:oleObj spid="_x0000_s44612" r:id="rId6" imgW="240986" imgH="164885" progId="Equation.DSMT4">
                  <p:embed/>
                </p:oleObj>
              </mc:Choice>
              <mc:Fallback>
                <p:oleObj r:id="rId6" imgW="240986" imgH="164885" progId="Equation.DSMT4">
                  <p:embed/>
                  <p:pic>
                    <p:nvPicPr>
                      <p:cNvPr id="0" name="对象 43024"/>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05800" y="2438400"/>
                        <a:ext cx="533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4048" name="任意多边形 43025"/>
          <p:cNvSpPr>
            <a:spLocks noChangeArrowheads="1"/>
          </p:cNvSpPr>
          <p:nvPr/>
        </p:nvSpPr>
        <p:spPr bwMode="auto">
          <a:xfrm rot="668380" flipV="1">
            <a:off x="6704013" y="1225550"/>
            <a:ext cx="1981200" cy="920750"/>
          </a:xfrm>
          <a:custGeom>
            <a:avLst/>
            <a:gdLst>
              <a:gd name="T0" fmla="*/ 0 w 41454"/>
              <a:gd name="T1" fmla="*/ 23787491 h 21600"/>
              <a:gd name="T2" fmla="*/ 45347132 w 41454"/>
              <a:gd name="T3" fmla="*/ 0 h 21600"/>
              <a:gd name="T4" fmla="*/ 94684671 w 41454"/>
              <a:gd name="T5" fmla="*/ 39249100 h 21600"/>
              <a:gd name="T6" fmla="*/ 0 w 41454"/>
              <a:gd name="T7" fmla="*/ 23787491 h 21600"/>
              <a:gd name="T8" fmla="*/ 45347132 w 41454"/>
              <a:gd name="T9" fmla="*/ 0 h 21600"/>
              <a:gd name="T10" fmla="*/ 94684671 w 41454"/>
              <a:gd name="T11" fmla="*/ 39249100 h 21600"/>
              <a:gd name="T12" fmla="*/ 45349426 w 41454"/>
              <a:gd name="T13" fmla="*/ 3924910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1454" h="21600" fill="none">
                <a:moveTo>
                  <a:pt x="0" y="13091"/>
                </a:moveTo>
                <a:cubicBezTo>
                  <a:pt x="3301" y="5389"/>
                  <a:pt x="10948" y="0"/>
                  <a:pt x="19853" y="0"/>
                </a:cubicBezTo>
                <a:cubicBezTo>
                  <a:pt x="31782" y="0"/>
                  <a:pt x="41453" y="9671"/>
                  <a:pt x="41453" y="21600"/>
                </a:cubicBezTo>
              </a:path>
              <a:path w="41454" h="21600" stroke="0">
                <a:moveTo>
                  <a:pt x="0" y="13091"/>
                </a:moveTo>
                <a:cubicBezTo>
                  <a:pt x="3301" y="5389"/>
                  <a:pt x="10948" y="0"/>
                  <a:pt x="19853" y="0"/>
                </a:cubicBezTo>
                <a:cubicBezTo>
                  <a:pt x="31782" y="0"/>
                  <a:pt x="41453" y="9671"/>
                  <a:pt x="41453" y="21600"/>
                </a:cubicBezTo>
                <a:lnTo>
                  <a:pt x="19854" y="21600"/>
                </a:lnTo>
                <a:lnTo>
                  <a:pt x="0" y="13091"/>
                </a:lnTo>
                <a:close/>
              </a:path>
            </a:pathLst>
          </a:custGeom>
          <a:noFill/>
          <a:ln w="1905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44049" name="对象 43026"/>
          <p:cNvGraphicFramePr>
            <a:graphicFrameLocks/>
          </p:cNvGraphicFramePr>
          <p:nvPr/>
        </p:nvGraphicFramePr>
        <p:xfrm>
          <a:off x="8153400" y="762000"/>
          <a:ext cx="392113" cy="463550"/>
        </p:xfrm>
        <a:graphic>
          <a:graphicData uri="http://schemas.openxmlformats.org/presentationml/2006/ole">
            <mc:AlternateContent xmlns:mc="http://schemas.openxmlformats.org/markup-compatibility/2006">
              <mc:Choice xmlns:v="urn:schemas-microsoft-com:vml" Requires="v">
                <p:oleObj spid="_x0000_s44613" r:id="rId8" imgW="139518" imgH="164885" progId="Equation.DSMT4">
                  <p:embed/>
                </p:oleObj>
              </mc:Choice>
              <mc:Fallback>
                <p:oleObj r:id="rId8" imgW="139518" imgH="164885" progId="Equation.DSMT4">
                  <p:embed/>
                  <p:pic>
                    <p:nvPicPr>
                      <p:cNvPr id="0" name="对象 43026"/>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53400" y="762000"/>
                        <a:ext cx="392113"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4050" name="对象 43027"/>
          <p:cNvGraphicFramePr>
            <a:graphicFrameLocks/>
          </p:cNvGraphicFramePr>
          <p:nvPr/>
        </p:nvGraphicFramePr>
        <p:xfrm>
          <a:off x="7937500" y="1524000"/>
          <a:ext cx="444500" cy="571500"/>
        </p:xfrm>
        <a:graphic>
          <a:graphicData uri="http://schemas.openxmlformats.org/presentationml/2006/ole">
            <mc:AlternateContent xmlns:mc="http://schemas.openxmlformats.org/markup-compatibility/2006">
              <mc:Choice xmlns:v="urn:schemas-microsoft-com:vml" Requires="v">
                <p:oleObj spid="_x0000_s44614" r:id="rId10" imgW="177492" imgH="228204" progId="Equation.DSMT4">
                  <p:embed/>
                </p:oleObj>
              </mc:Choice>
              <mc:Fallback>
                <p:oleObj r:id="rId10" imgW="177492" imgH="228204" progId="Equation.DSMT4">
                  <p:embed/>
                  <p:pic>
                    <p:nvPicPr>
                      <p:cNvPr id="0" name="对象 43027"/>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37500" y="1524000"/>
                        <a:ext cx="4445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4051" name="矩形 43030"/>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44052" name="对象 43031"/>
          <p:cNvGraphicFramePr>
            <a:graphicFrameLocks/>
          </p:cNvGraphicFramePr>
          <p:nvPr/>
        </p:nvGraphicFramePr>
        <p:xfrm>
          <a:off x="457200" y="381000"/>
          <a:ext cx="4679950" cy="630238"/>
        </p:xfrm>
        <a:graphic>
          <a:graphicData uri="http://schemas.openxmlformats.org/presentationml/2006/ole">
            <mc:AlternateContent xmlns:mc="http://schemas.openxmlformats.org/markup-compatibility/2006">
              <mc:Choice xmlns:v="urn:schemas-microsoft-com:vml" Requires="v">
                <p:oleObj spid="_x0000_s44615" r:id="rId12" imgW="1877970" imgH="253780" progId="Equation.DSMT4">
                  <p:embed/>
                </p:oleObj>
              </mc:Choice>
              <mc:Fallback>
                <p:oleObj r:id="rId12" imgW="1877970" imgH="253780" progId="Equation.DSMT4">
                  <p:embed/>
                  <p:pic>
                    <p:nvPicPr>
                      <p:cNvPr id="0" name="对象 43031"/>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7200" y="381000"/>
                        <a:ext cx="4679950"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4053" name="对象 43033"/>
          <p:cNvGraphicFramePr>
            <a:graphicFrameLocks/>
          </p:cNvGraphicFramePr>
          <p:nvPr/>
        </p:nvGraphicFramePr>
        <p:xfrm>
          <a:off x="666750" y="1219200"/>
          <a:ext cx="5072063" cy="1058863"/>
        </p:xfrm>
        <a:graphic>
          <a:graphicData uri="http://schemas.openxmlformats.org/presentationml/2006/ole">
            <mc:AlternateContent xmlns:mc="http://schemas.openxmlformats.org/markup-compatibility/2006">
              <mc:Choice xmlns:v="urn:schemas-microsoft-com:vml" Requires="v">
                <p:oleObj spid="_x0000_s44616" r:id="rId14" imgW="2006600" imgH="419100" progId="Equation.DSMT4">
                  <p:embed/>
                </p:oleObj>
              </mc:Choice>
              <mc:Fallback>
                <p:oleObj r:id="rId14" imgW="2006600" imgH="419100" progId="Equation.DSMT4">
                  <p:embed/>
                  <p:pic>
                    <p:nvPicPr>
                      <p:cNvPr id="0" name="对象 43033"/>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66750" y="1219200"/>
                        <a:ext cx="5072063" cy="105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4054" name="对象 43034"/>
          <p:cNvGraphicFramePr>
            <a:graphicFrameLocks/>
          </p:cNvGraphicFramePr>
          <p:nvPr/>
        </p:nvGraphicFramePr>
        <p:xfrm>
          <a:off x="609600" y="2286000"/>
          <a:ext cx="2473325" cy="1058863"/>
        </p:xfrm>
        <a:graphic>
          <a:graphicData uri="http://schemas.openxmlformats.org/presentationml/2006/ole">
            <mc:AlternateContent xmlns:mc="http://schemas.openxmlformats.org/markup-compatibility/2006">
              <mc:Choice xmlns:v="urn:schemas-microsoft-com:vml" Requires="v">
                <p:oleObj spid="_x0000_s44617" r:id="rId16" imgW="977900" imgH="419100" progId="Equation.DSMT4">
                  <p:embed/>
                </p:oleObj>
              </mc:Choice>
              <mc:Fallback>
                <p:oleObj r:id="rId16" imgW="977900" imgH="419100" progId="Equation.DSMT4">
                  <p:embed/>
                  <p:pic>
                    <p:nvPicPr>
                      <p:cNvPr id="0" name="对象 43034"/>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9600" y="2286000"/>
                        <a:ext cx="2473325" cy="105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4055" name="对象 43035"/>
          <p:cNvGraphicFramePr>
            <a:graphicFrameLocks/>
          </p:cNvGraphicFramePr>
          <p:nvPr/>
        </p:nvGraphicFramePr>
        <p:xfrm>
          <a:off x="3581400" y="2286000"/>
          <a:ext cx="2376488" cy="996950"/>
        </p:xfrm>
        <a:graphic>
          <a:graphicData uri="http://schemas.openxmlformats.org/presentationml/2006/ole">
            <mc:AlternateContent xmlns:mc="http://schemas.openxmlformats.org/markup-compatibility/2006">
              <mc:Choice xmlns:v="urn:schemas-microsoft-com:vml" Requires="v">
                <p:oleObj spid="_x0000_s44618" r:id="rId18" imgW="1002865" imgH="418918" progId="Equation.DSMT4">
                  <p:embed/>
                </p:oleObj>
              </mc:Choice>
              <mc:Fallback>
                <p:oleObj r:id="rId18" imgW="1002865" imgH="418918" progId="Equation.DSMT4">
                  <p:embed/>
                  <p:pic>
                    <p:nvPicPr>
                      <p:cNvPr id="0" name="对象 43035"/>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581400" y="2286000"/>
                        <a:ext cx="2376488"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7127" name="文本框 43037"/>
          <p:cNvSpPr txBox="1">
            <a:spLocks noChangeArrowheads="1"/>
          </p:cNvSpPr>
          <p:nvPr/>
        </p:nvSpPr>
        <p:spPr bwMode="auto">
          <a:xfrm>
            <a:off x="0" y="4343400"/>
            <a:ext cx="2819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b="1"/>
              <a:t>2</a:t>
            </a:r>
            <a:r>
              <a:rPr lang="zh-CN" altLang="en-US" sz="2800" b="1"/>
              <a:t>、复摆</a:t>
            </a:r>
          </a:p>
        </p:txBody>
      </p:sp>
      <p:grpSp>
        <p:nvGrpSpPr>
          <p:cNvPr id="43039" name="组合 43038"/>
          <p:cNvGrpSpPr>
            <a:grpSpLocks/>
          </p:cNvGrpSpPr>
          <p:nvPr/>
        </p:nvGrpSpPr>
        <p:grpSpPr bwMode="auto">
          <a:xfrm>
            <a:off x="7467600" y="3962400"/>
            <a:ext cx="1524000" cy="2286000"/>
            <a:chOff x="4059" y="1253"/>
            <a:chExt cx="1344" cy="1854"/>
          </a:xfrm>
        </p:grpSpPr>
        <p:sp>
          <p:nvSpPr>
            <p:cNvPr id="44068" name="任意多边形 43039"/>
            <p:cNvSpPr>
              <a:spLocks noChangeArrowheads="1"/>
            </p:cNvSpPr>
            <p:nvPr/>
          </p:nvSpPr>
          <p:spPr bwMode="auto">
            <a:xfrm>
              <a:off x="4059" y="1253"/>
              <a:ext cx="1344" cy="1824"/>
            </a:xfrm>
            <a:custGeom>
              <a:avLst/>
              <a:gdLst>
                <a:gd name="T0" fmla="*/ 75 w 1160"/>
                <a:gd name="T1" fmla="*/ 106 h 1944"/>
                <a:gd name="T2" fmla="*/ 333 w 1160"/>
                <a:gd name="T3" fmla="*/ 22 h 1944"/>
                <a:gd name="T4" fmla="*/ 655 w 1160"/>
                <a:gd name="T5" fmla="*/ 233 h 1944"/>
                <a:gd name="T6" fmla="*/ 848 w 1160"/>
                <a:gd name="T7" fmla="*/ 402 h 1944"/>
                <a:gd name="T8" fmla="*/ 1106 w 1160"/>
                <a:gd name="T9" fmla="*/ 655 h 1944"/>
                <a:gd name="T10" fmla="*/ 1300 w 1160"/>
                <a:gd name="T11" fmla="*/ 824 h 1944"/>
                <a:gd name="T12" fmla="*/ 1492 w 1160"/>
                <a:gd name="T13" fmla="*/ 1163 h 1944"/>
                <a:gd name="T14" fmla="*/ 1557 w 1160"/>
                <a:gd name="T15" fmla="*/ 1416 h 1944"/>
                <a:gd name="T16" fmla="*/ 1492 w 1160"/>
                <a:gd name="T17" fmla="*/ 1543 h 1944"/>
                <a:gd name="T18" fmla="*/ 1300 w 1160"/>
                <a:gd name="T19" fmla="*/ 1669 h 1944"/>
                <a:gd name="T20" fmla="*/ 1106 w 1160"/>
                <a:gd name="T21" fmla="*/ 1711 h 1944"/>
                <a:gd name="T22" fmla="*/ 913 w 1160"/>
                <a:gd name="T23" fmla="*/ 1669 h 1944"/>
                <a:gd name="T24" fmla="*/ 720 w 1160"/>
                <a:gd name="T25" fmla="*/ 1543 h 1944"/>
                <a:gd name="T26" fmla="*/ 462 w 1160"/>
                <a:gd name="T27" fmla="*/ 1247 h 1944"/>
                <a:gd name="T28" fmla="*/ 269 w 1160"/>
                <a:gd name="T29" fmla="*/ 1077 h 1944"/>
                <a:gd name="T30" fmla="*/ 75 w 1160"/>
                <a:gd name="T31" fmla="*/ 739 h 1944"/>
                <a:gd name="T32" fmla="*/ 10 w 1160"/>
                <a:gd name="T33" fmla="*/ 402 h 1944"/>
                <a:gd name="T34" fmla="*/ 10 w 1160"/>
                <a:gd name="T35" fmla="*/ 190 h 1944"/>
                <a:gd name="T36" fmla="*/ 75 w 1160"/>
                <a:gd name="T37" fmla="*/ 106 h 194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60" h="1944">
                  <a:moveTo>
                    <a:pt x="56" y="120"/>
                  </a:moveTo>
                  <a:cubicBezTo>
                    <a:pt x="96" y="88"/>
                    <a:pt x="176" y="0"/>
                    <a:pt x="248" y="24"/>
                  </a:cubicBezTo>
                  <a:cubicBezTo>
                    <a:pt x="320" y="48"/>
                    <a:pt x="424" y="192"/>
                    <a:pt x="488" y="264"/>
                  </a:cubicBezTo>
                  <a:cubicBezTo>
                    <a:pt x="552" y="336"/>
                    <a:pt x="576" y="376"/>
                    <a:pt x="632" y="456"/>
                  </a:cubicBezTo>
                  <a:cubicBezTo>
                    <a:pt x="688" y="536"/>
                    <a:pt x="768" y="664"/>
                    <a:pt x="824" y="744"/>
                  </a:cubicBezTo>
                  <a:cubicBezTo>
                    <a:pt x="880" y="824"/>
                    <a:pt x="920" y="840"/>
                    <a:pt x="968" y="936"/>
                  </a:cubicBezTo>
                  <a:cubicBezTo>
                    <a:pt x="1016" y="1032"/>
                    <a:pt x="1080" y="1208"/>
                    <a:pt x="1112" y="1320"/>
                  </a:cubicBezTo>
                  <a:cubicBezTo>
                    <a:pt x="1144" y="1432"/>
                    <a:pt x="1160" y="1536"/>
                    <a:pt x="1160" y="1608"/>
                  </a:cubicBezTo>
                  <a:cubicBezTo>
                    <a:pt x="1160" y="1680"/>
                    <a:pt x="1144" y="1704"/>
                    <a:pt x="1112" y="1752"/>
                  </a:cubicBezTo>
                  <a:cubicBezTo>
                    <a:pt x="1080" y="1800"/>
                    <a:pt x="1016" y="1864"/>
                    <a:pt x="968" y="1896"/>
                  </a:cubicBezTo>
                  <a:cubicBezTo>
                    <a:pt x="920" y="1928"/>
                    <a:pt x="872" y="1944"/>
                    <a:pt x="824" y="1944"/>
                  </a:cubicBezTo>
                  <a:cubicBezTo>
                    <a:pt x="776" y="1944"/>
                    <a:pt x="728" y="1928"/>
                    <a:pt x="680" y="1896"/>
                  </a:cubicBezTo>
                  <a:cubicBezTo>
                    <a:pt x="632" y="1864"/>
                    <a:pt x="592" y="1832"/>
                    <a:pt x="536" y="1752"/>
                  </a:cubicBezTo>
                  <a:cubicBezTo>
                    <a:pt x="480" y="1672"/>
                    <a:pt x="400" y="1504"/>
                    <a:pt x="344" y="1416"/>
                  </a:cubicBezTo>
                  <a:cubicBezTo>
                    <a:pt x="288" y="1328"/>
                    <a:pt x="248" y="1320"/>
                    <a:pt x="200" y="1224"/>
                  </a:cubicBezTo>
                  <a:cubicBezTo>
                    <a:pt x="152" y="1128"/>
                    <a:pt x="88" y="968"/>
                    <a:pt x="56" y="840"/>
                  </a:cubicBezTo>
                  <a:cubicBezTo>
                    <a:pt x="24" y="712"/>
                    <a:pt x="16" y="560"/>
                    <a:pt x="8" y="456"/>
                  </a:cubicBezTo>
                  <a:cubicBezTo>
                    <a:pt x="0" y="352"/>
                    <a:pt x="0" y="272"/>
                    <a:pt x="8" y="216"/>
                  </a:cubicBezTo>
                  <a:cubicBezTo>
                    <a:pt x="16" y="160"/>
                    <a:pt x="16" y="152"/>
                    <a:pt x="56" y="120"/>
                  </a:cubicBezTo>
                  <a:close/>
                </a:path>
              </a:pathLst>
            </a:custGeom>
            <a:solidFill>
              <a:srgbClr val="99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069" name="直接连接符 43040"/>
            <p:cNvSpPr>
              <a:spLocks noChangeShapeType="1"/>
            </p:cNvSpPr>
            <p:nvPr/>
          </p:nvSpPr>
          <p:spPr bwMode="auto">
            <a:xfrm>
              <a:off x="4421" y="1493"/>
              <a:ext cx="22" cy="1056"/>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70" name="直接连接符 43041"/>
            <p:cNvSpPr>
              <a:spLocks noChangeShapeType="1"/>
            </p:cNvSpPr>
            <p:nvPr/>
          </p:nvSpPr>
          <p:spPr bwMode="auto">
            <a:xfrm>
              <a:off x="4421" y="1493"/>
              <a:ext cx="319" cy="894"/>
            </a:xfrm>
            <a:prstGeom prst="line">
              <a:avLst/>
            </a:prstGeom>
            <a:noFill/>
            <a:ln w="19050">
              <a:solidFill>
                <a:schemeClr val="tx1"/>
              </a:solidFill>
              <a:round/>
              <a:headE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44071" name="直接连接符 43042"/>
            <p:cNvSpPr>
              <a:spLocks noChangeShapeType="1"/>
            </p:cNvSpPr>
            <p:nvPr/>
          </p:nvSpPr>
          <p:spPr bwMode="auto">
            <a:xfrm>
              <a:off x="4740" y="2387"/>
              <a:ext cx="0" cy="720"/>
            </a:xfrm>
            <a:prstGeom prst="line">
              <a:avLst/>
            </a:prstGeom>
            <a:noFill/>
            <a:ln w="38100">
              <a:solidFill>
                <a:schemeClr val="tx1"/>
              </a:solidFill>
              <a:round/>
              <a:headEnd/>
              <a:tailEnd type="arrow"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44072" name="对象 43043"/>
            <p:cNvGraphicFramePr>
              <a:graphicFrameLocks/>
            </p:cNvGraphicFramePr>
            <p:nvPr/>
          </p:nvGraphicFramePr>
          <p:xfrm>
            <a:off x="4422" y="1933"/>
            <a:ext cx="204" cy="267"/>
          </p:xfrm>
          <a:graphic>
            <a:graphicData uri="http://schemas.openxmlformats.org/presentationml/2006/ole">
              <mc:AlternateContent xmlns:mc="http://schemas.openxmlformats.org/markup-compatibility/2006">
                <mc:Choice xmlns:v="urn:schemas-microsoft-com:vml" Requires="v">
                  <p:oleObj spid="_x0000_s44619" r:id="rId20" imgW="126725" imgH="164742" progId="Equation.3">
                    <p:embed/>
                  </p:oleObj>
                </mc:Choice>
                <mc:Fallback>
                  <p:oleObj r:id="rId20" imgW="126725" imgH="164742" progId="Equation.3">
                    <p:embed/>
                    <p:pic>
                      <p:nvPicPr>
                        <p:cNvPr id="0" name="对象 43043"/>
                        <p:cNvPicPr>
                          <a:picLocks noChangeArrowheads="1"/>
                        </p:cNvPicPr>
                        <p:nvPr/>
                      </p:nvPicPr>
                      <p:blipFill>
                        <a:blip r:embed="rId21">
                          <a:lum bright="-100000"/>
                          <a:extLst>
                            <a:ext uri="{28A0092B-C50C-407E-A947-70E740481C1C}">
                              <a14:useLocalDpi xmlns:a14="http://schemas.microsoft.com/office/drawing/2010/main" val="0"/>
                            </a:ext>
                          </a:extLst>
                        </a:blip>
                        <a:srcRect/>
                        <a:stretch>
                          <a:fillRect/>
                        </a:stretch>
                      </p:blipFill>
                      <p:spPr bwMode="auto">
                        <a:xfrm>
                          <a:off x="4422" y="1933"/>
                          <a:ext cx="204" cy="267"/>
                        </a:xfrm>
                        <a:prstGeom prst="rect">
                          <a:avLst/>
                        </a:prstGeom>
                        <a:solidFill>
                          <a:srgbClr val="99CC00"/>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4073" name="对象 43044"/>
            <p:cNvGraphicFramePr>
              <a:graphicFrameLocks/>
            </p:cNvGraphicFramePr>
            <p:nvPr/>
          </p:nvGraphicFramePr>
          <p:xfrm>
            <a:off x="4740" y="2659"/>
            <a:ext cx="390" cy="311"/>
          </p:xfrm>
          <a:graphic>
            <a:graphicData uri="http://schemas.openxmlformats.org/presentationml/2006/ole">
              <mc:AlternateContent xmlns:mc="http://schemas.openxmlformats.org/markup-compatibility/2006">
                <mc:Choice xmlns:v="urn:schemas-microsoft-com:vml" Requires="v">
                  <p:oleObj spid="_x0000_s44620" r:id="rId22" imgW="228813" imgH="175197" progId="Equation.3">
                    <p:embed/>
                  </p:oleObj>
                </mc:Choice>
                <mc:Fallback>
                  <p:oleObj r:id="rId22" imgW="228813" imgH="175197" progId="Equation.3">
                    <p:embed/>
                    <p:pic>
                      <p:nvPicPr>
                        <p:cNvPr id="0" name="对象 43044"/>
                        <p:cNvPicPr>
                          <a:picLocks noChangeArrowheads="1"/>
                        </p:cNvPicPr>
                        <p:nvPr/>
                      </p:nvPicPr>
                      <p:blipFill>
                        <a:blip r:embed="rId23">
                          <a:lum bright="-100000"/>
                          <a:extLst>
                            <a:ext uri="{28A0092B-C50C-407E-A947-70E740481C1C}">
                              <a14:useLocalDpi xmlns:a14="http://schemas.microsoft.com/office/drawing/2010/main" val="0"/>
                            </a:ext>
                          </a:extLst>
                        </a:blip>
                        <a:srcRect/>
                        <a:stretch>
                          <a:fillRect/>
                        </a:stretch>
                      </p:blipFill>
                      <p:spPr bwMode="auto">
                        <a:xfrm>
                          <a:off x="4740" y="2659"/>
                          <a:ext cx="390" cy="311"/>
                        </a:xfrm>
                        <a:prstGeom prst="rect">
                          <a:avLst/>
                        </a:prstGeom>
                        <a:solidFill>
                          <a:srgbClr val="99CC00"/>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4074" name="对象 43045"/>
            <p:cNvGraphicFramePr>
              <a:graphicFrameLocks/>
            </p:cNvGraphicFramePr>
            <p:nvPr/>
          </p:nvGraphicFramePr>
          <p:xfrm>
            <a:off x="4604" y="1842"/>
            <a:ext cx="203" cy="288"/>
          </p:xfrm>
          <a:graphic>
            <a:graphicData uri="http://schemas.openxmlformats.org/presentationml/2006/ole">
              <mc:AlternateContent xmlns:mc="http://schemas.openxmlformats.org/markup-compatibility/2006">
                <mc:Choice xmlns:v="urn:schemas-microsoft-com:vml" Requires="v">
                  <p:oleObj spid="_x0000_s44621" r:id="rId24" imgW="126725" imgH="177415" progId="Equation.3">
                    <p:embed/>
                  </p:oleObj>
                </mc:Choice>
                <mc:Fallback>
                  <p:oleObj r:id="rId24" imgW="126725" imgH="177415" progId="Equation.3">
                    <p:embed/>
                    <p:pic>
                      <p:nvPicPr>
                        <p:cNvPr id="0" name="对象 43045"/>
                        <p:cNvPicPr>
                          <a:picLocks noChangeArrowheads="1"/>
                        </p:cNvPicPr>
                        <p:nvPr/>
                      </p:nvPicPr>
                      <p:blipFill>
                        <a:blip r:embed="rId25">
                          <a:lum bright="-100000"/>
                          <a:extLst>
                            <a:ext uri="{28A0092B-C50C-407E-A947-70E740481C1C}">
                              <a14:useLocalDpi xmlns:a14="http://schemas.microsoft.com/office/drawing/2010/main" val="0"/>
                            </a:ext>
                          </a:extLst>
                        </a:blip>
                        <a:srcRect/>
                        <a:stretch>
                          <a:fillRect/>
                        </a:stretch>
                      </p:blipFill>
                      <p:spPr bwMode="auto">
                        <a:xfrm>
                          <a:off x="4604" y="1842"/>
                          <a:ext cx="203" cy="288"/>
                        </a:xfrm>
                        <a:prstGeom prst="rect">
                          <a:avLst/>
                        </a:prstGeom>
                        <a:solidFill>
                          <a:srgbClr val="99CC00"/>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4075" name="对象 43046"/>
            <p:cNvGraphicFramePr>
              <a:graphicFrameLocks/>
            </p:cNvGraphicFramePr>
            <p:nvPr/>
          </p:nvGraphicFramePr>
          <p:xfrm>
            <a:off x="4785" y="2283"/>
            <a:ext cx="222" cy="240"/>
          </p:xfrm>
          <a:graphic>
            <a:graphicData uri="http://schemas.openxmlformats.org/presentationml/2006/ole">
              <mc:AlternateContent xmlns:mc="http://schemas.openxmlformats.org/markup-compatibility/2006">
                <mc:Choice xmlns:v="urn:schemas-microsoft-com:vml" Requires="v">
                  <p:oleObj spid="_x0000_s44622" r:id="rId26" imgW="164814" imgH="177492" progId="Equation.3">
                    <p:embed/>
                  </p:oleObj>
                </mc:Choice>
                <mc:Fallback>
                  <p:oleObj r:id="rId26" imgW="164814" imgH="177492" progId="Equation.3">
                    <p:embed/>
                    <p:pic>
                      <p:nvPicPr>
                        <p:cNvPr id="0" name="对象 43046"/>
                        <p:cNvPicPr>
                          <a:picLocks noChangeArrowheads="1"/>
                        </p:cNvPicPr>
                        <p:nvPr/>
                      </p:nvPicPr>
                      <p:blipFill>
                        <a:blip r:embed="rId27">
                          <a:lum bright="-100000"/>
                          <a:extLst>
                            <a:ext uri="{28A0092B-C50C-407E-A947-70E740481C1C}">
                              <a14:useLocalDpi xmlns:a14="http://schemas.microsoft.com/office/drawing/2010/main" val="0"/>
                            </a:ext>
                          </a:extLst>
                        </a:blip>
                        <a:srcRect/>
                        <a:stretch>
                          <a:fillRect/>
                        </a:stretch>
                      </p:blipFill>
                      <p:spPr bwMode="auto">
                        <a:xfrm>
                          <a:off x="4785" y="2283"/>
                          <a:ext cx="222" cy="240"/>
                        </a:xfrm>
                        <a:prstGeom prst="rect">
                          <a:avLst/>
                        </a:prstGeom>
                        <a:solidFill>
                          <a:srgbClr val="99CC00"/>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4076" name="对象 43047"/>
            <p:cNvGraphicFramePr>
              <a:graphicFrameLocks/>
            </p:cNvGraphicFramePr>
            <p:nvPr/>
          </p:nvGraphicFramePr>
          <p:xfrm>
            <a:off x="4155" y="1349"/>
            <a:ext cx="266" cy="288"/>
          </p:xfrm>
          <a:graphic>
            <a:graphicData uri="http://schemas.openxmlformats.org/presentationml/2006/ole">
              <mc:AlternateContent xmlns:mc="http://schemas.openxmlformats.org/markup-compatibility/2006">
                <mc:Choice xmlns:v="urn:schemas-microsoft-com:vml" Requires="v">
                  <p:oleObj spid="_x0000_s44623" r:id="rId28" imgW="164814" imgH="177492" progId="Equation.3">
                    <p:embed/>
                  </p:oleObj>
                </mc:Choice>
                <mc:Fallback>
                  <p:oleObj r:id="rId28" imgW="164814" imgH="177492" progId="Equation.3">
                    <p:embed/>
                    <p:pic>
                      <p:nvPicPr>
                        <p:cNvPr id="0" name="对象 43047"/>
                        <p:cNvPicPr>
                          <a:picLocks noChangeArrowheads="1"/>
                        </p:cNvPicPr>
                        <p:nvPr/>
                      </p:nvPicPr>
                      <p:blipFill>
                        <a:blip r:embed="rId29">
                          <a:lum bright="-100000"/>
                          <a:extLst>
                            <a:ext uri="{28A0092B-C50C-407E-A947-70E740481C1C}">
                              <a14:useLocalDpi xmlns:a14="http://schemas.microsoft.com/office/drawing/2010/main" val="0"/>
                            </a:ext>
                          </a:extLst>
                        </a:blip>
                        <a:srcRect/>
                        <a:stretch>
                          <a:fillRect/>
                        </a:stretch>
                      </p:blipFill>
                      <p:spPr bwMode="auto">
                        <a:xfrm>
                          <a:off x="4155" y="1349"/>
                          <a:ext cx="266" cy="288"/>
                        </a:xfrm>
                        <a:prstGeom prst="rect">
                          <a:avLst/>
                        </a:prstGeom>
                        <a:solidFill>
                          <a:srgbClr val="99CC00"/>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4077" name="任意多边形 43048"/>
            <p:cNvSpPr>
              <a:spLocks noChangeArrowheads="1"/>
            </p:cNvSpPr>
            <p:nvPr/>
          </p:nvSpPr>
          <p:spPr bwMode="auto">
            <a:xfrm flipV="1">
              <a:off x="4422" y="1797"/>
              <a:ext cx="91" cy="4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solidFill>
              <a:srgbClr val="99CC00"/>
            </a:solidFill>
            <a:ln w="19050">
              <a:solidFill>
                <a:schemeClr val="tx1"/>
              </a:solidFill>
              <a:round/>
              <a:headEnd/>
              <a:tailEnd/>
            </a:ln>
          </p:spPr>
          <p:txBody>
            <a:bodyPr/>
            <a:lstStyle/>
            <a:p>
              <a:endParaRPr lang="zh-CN" altLang="en-US"/>
            </a:p>
          </p:txBody>
        </p:sp>
      </p:grpSp>
      <p:sp>
        <p:nvSpPr>
          <p:cNvPr id="47139" name="直接连接符 43049"/>
          <p:cNvSpPr>
            <a:spLocks noChangeShapeType="1"/>
          </p:cNvSpPr>
          <p:nvPr/>
        </p:nvSpPr>
        <p:spPr bwMode="auto">
          <a:xfrm>
            <a:off x="8229600" y="5334000"/>
            <a:ext cx="0" cy="7620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40" name="直接连接符 43051"/>
          <p:cNvSpPr>
            <a:spLocks noChangeShapeType="1"/>
          </p:cNvSpPr>
          <p:nvPr/>
        </p:nvSpPr>
        <p:spPr bwMode="auto">
          <a:xfrm>
            <a:off x="7848600" y="3352800"/>
            <a:ext cx="0" cy="2819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47141" name="对象 43052"/>
          <p:cNvGraphicFramePr>
            <a:graphicFrameLocks/>
          </p:cNvGraphicFramePr>
          <p:nvPr/>
        </p:nvGraphicFramePr>
        <p:xfrm>
          <a:off x="838200" y="4968875"/>
          <a:ext cx="5564188" cy="1006475"/>
        </p:xfrm>
        <a:graphic>
          <a:graphicData uri="http://schemas.openxmlformats.org/presentationml/2006/ole">
            <mc:AlternateContent xmlns:mc="http://schemas.openxmlformats.org/markup-compatibility/2006">
              <mc:Choice xmlns:v="urn:schemas-microsoft-com:vml" Requires="v">
                <p:oleObj spid="_x0000_s44624" r:id="rId30" imgW="2311400" imgH="419100" progId="Equation.DSMT4">
                  <p:embed/>
                </p:oleObj>
              </mc:Choice>
              <mc:Fallback>
                <p:oleObj r:id="rId30" imgW="2311400" imgH="419100" progId="Equation.DSMT4">
                  <p:embed/>
                  <p:pic>
                    <p:nvPicPr>
                      <p:cNvPr id="0" name="对象 43052"/>
                      <p:cNvPicPr>
                        <a:picLocks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838200" y="4968875"/>
                        <a:ext cx="5564188"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7142" name="对象 43054"/>
          <p:cNvGraphicFramePr>
            <a:graphicFrameLocks/>
          </p:cNvGraphicFramePr>
          <p:nvPr/>
        </p:nvGraphicFramePr>
        <p:xfrm>
          <a:off x="1676400" y="4343400"/>
          <a:ext cx="1143000" cy="571500"/>
        </p:xfrm>
        <a:graphic>
          <a:graphicData uri="http://schemas.openxmlformats.org/presentationml/2006/ole">
            <mc:AlternateContent xmlns:mc="http://schemas.openxmlformats.org/markup-compatibility/2006">
              <mc:Choice xmlns:v="urn:schemas-microsoft-com:vml" Requires="v">
                <p:oleObj spid="_x0000_s44625" r:id="rId32" imgW="406048" imgH="203024" progId="Equation.DSMT4">
                  <p:embed/>
                </p:oleObj>
              </mc:Choice>
              <mc:Fallback>
                <p:oleObj r:id="rId32" imgW="406048" imgH="203024" progId="Equation.DSMT4">
                  <p:embed/>
                  <p:pic>
                    <p:nvPicPr>
                      <p:cNvPr id="0" name="对象 43054"/>
                      <p:cNvPicPr>
                        <a:picLocks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676400" y="4343400"/>
                        <a:ext cx="11430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4062" name="直接连接符 43057"/>
          <p:cNvSpPr>
            <a:spLocks noChangeShapeType="1"/>
          </p:cNvSpPr>
          <p:nvPr/>
        </p:nvSpPr>
        <p:spPr bwMode="auto">
          <a:xfrm>
            <a:off x="3886200" y="2590800"/>
            <a:ext cx="152400" cy="6096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63" name="直接连接符 43058"/>
          <p:cNvSpPr>
            <a:spLocks noChangeShapeType="1"/>
          </p:cNvSpPr>
          <p:nvPr/>
        </p:nvSpPr>
        <p:spPr bwMode="auto">
          <a:xfrm>
            <a:off x="4953000" y="2514600"/>
            <a:ext cx="152400" cy="6096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44064" name="对象 43059"/>
          <p:cNvGraphicFramePr>
            <a:graphicFrameLocks/>
          </p:cNvGraphicFramePr>
          <p:nvPr/>
        </p:nvGraphicFramePr>
        <p:xfrm>
          <a:off x="762000" y="3352800"/>
          <a:ext cx="2112963" cy="962025"/>
        </p:xfrm>
        <a:graphic>
          <a:graphicData uri="http://schemas.openxmlformats.org/presentationml/2006/ole">
            <mc:AlternateContent xmlns:mc="http://schemas.openxmlformats.org/markup-compatibility/2006">
              <mc:Choice xmlns:v="urn:schemas-microsoft-com:vml" Requires="v">
                <p:oleObj spid="_x0000_s44626" r:id="rId34" imgW="914400" imgH="419100" progId="Equation.DSMT4">
                  <p:embed/>
                </p:oleObj>
              </mc:Choice>
              <mc:Fallback>
                <p:oleObj r:id="rId34" imgW="914400" imgH="419100" progId="Equation.DSMT4">
                  <p:embed/>
                  <p:pic>
                    <p:nvPicPr>
                      <p:cNvPr id="0" name="对象 43059"/>
                      <p:cNvPicPr>
                        <a:picLocks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762000" y="3352800"/>
                        <a:ext cx="2112963"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4065" name="对象 43060"/>
          <p:cNvGraphicFramePr>
            <a:graphicFrameLocks/>
          </p:cNvGraphicFramePr>
          <p:nvPr/>
        </p:nvGraphicFramePr>
        <p:xfrm>
          <a:off x="2971800" y="3346450"/>
          <a:ext cx="1104900" cy="920750"/>
        </p:xfrm>
        <a:graphic>
          <a:graphicData uri="http://schemas.openxmlformats.org/presentationml/2006/ole">
            <mc:AlternateContent xmlns:mc="http://schemas.openxmlformats.org/markup-compatibility/2006">
              <mc:Choice xmlns:v="urn:schemas-microsoft-com:vml" Requires="v">
                <p:oleObj spid="_x0000_s44627" r:id="rId36" imgW="533169" imgH="444307" progId="Equation.DSMT4">
                  <p:embed/>
                </p:oleObj>
              </mc:Choice>
              <mc:Fallback>
                <p:oleObj r:id="rId36" imgW="533169" imgH="444307" progId="Equation.DSMT4">
                  <p:embed/>
                  <p:pic>
                    <p:nvPicPr>
                      <p:cNvPr id="0" name="对象 43060"/>
                      <p:cNvPicPr>
                        <a:picLocks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2971800" y="3346450"/>
                        <a:ext cx="1104900"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4066" name="对象 43061"/>
          <p:cNvGraphicFramePr>
            <a:graphicFrameLocks/>
          </p:cNvGraphicFramePr>
          <p:nvPr/>
        </p:nvGraphicFramePr>
        <p:xfrm>
          <a:off x="4343400" y="3527425"/>
          <a:ext cx="3200400" cy="587375"/>
        </p:xfrm>
        <a:graphic>
          <a:graphicData uri="http://schemas.openxmlformats.org/presentationml/2006/ole">
            <mc:AlternateContent xmlns:mc="http://schemas.openxmlformats.org/markup-compatibility/2006">
              <mc:Choice xmlns:v="urn:schemas-microsoft-com:vml" Requires="v">
                <p:oleObj spid="_x0000_s44628" r:id="rId38" imgW="1244600" imgH="228600" progId="Equation.DSMT4">
                  <p:embed/>
                </p:oleObj>
              </mc:Choice>
              <mc:Fallback>
                <p:oleObj r:id="rId38" imgW="1244600" imgH="228600" progId="Equation.DSMT4">
                  <p:embed/>
                  <p:pic>
                    <p:nvPicPr>
                      <p:cNvPr id="0" name="对象 43061"/>
                      <p:cNvPicPr>
                        <a:picLocks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4343400" y="3527425"/>
                        <a:ext cx="3200400" cy="587375"/>
                      </a:xfrm>
                      <a:prstGeom prst="rect">
                        <a:avLst/>
                      </a:prstGeom>
                      <a:solidFill>
                        <a:srgbClr val="FFFF00"/>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4067" name="文本框 43062"/>
          <p:cNvSpPr txBox="1">
            <a:spLocks noChangeArrowheads="1"/>
          </p:cNvSpPr>
          <p:nvPr/>
        </p:nvSpPr>
        <p:spPr bwMode="auto">
          <a:xfrm>
            <a:off x="5257800" y="838200"/>
            <a:ext cx="1981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转动定律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127"/>
                                        </p:tgtEl>
                                        <p:attrNameLst>
                                          <p:attrName>style.visibility</p:attrName>
                                        </p:attrNameLst>
                                      </p:cBhvr>
                                      <p:to>
                                        <p:strVal val="visible"/>
                                      </p:to>
                                    </p:set>
                                    <p:anim calcmode="lin" valueType="num">
                                      <p:cBhvr additive="base">
                                        <p:cTn id="7" dur="500" fill="hold"/>
                                        <p:tgtEl>
                                          <p:spTgt spid="47127"/>
                                        </p:tgtEl>
                                        <p:attrNameLst>
                                          <p:attrName>ppt_x</p:attrName>
                                        </p:attrNameLst>
                                      </p:cBhvr>
                                      <p:tavLst>
                                        <p:tav tm="0">
                                          <p:val>
                                            <p:strVal val="#ppt_x"/>
                                          </p:val>
                                        </p:tav>
                                        <p:tav tm="100000">
                                          <p:val>
                                            <p:strVal val="#ppt_x"/>
                                          </p:val>
                                        </p:tav>
                                      </p:tavLst>
                                    </p:anim>
                                    <p:anim calcmode="lin" valueType="num">
                                      <p:cBhvr additive="base">
                                        <p:cTn id="8" dur="500" fill="hold"/>
                                        <p:tgtEl>
                                          <p:spTgt spid="4712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7139"/>
                                        </p:tgtEl>
                                        <p:attrNameLst>
                                          <p:attrName>style.visibility</p:attrName>
                                        </p:attrNameLst>
                                      </p:cBhvr>
                                      <p:to>
                                        <p:strVal val="visible"/>
                                      </p:to>
                                    </p:set>
                                    <p:anim calcmode="lin" valueType="num">
                                      <p:cBhvr additive="base">
                                        <p:cTn id="11" dur="500" fill="hold"/>
                                        <p:tgtEl>
                                          <p:spTgt spid="47139"/>
                                        </p:tgtEl>
                                        <p:attrNameLst>
                                          <p:attrName>ppt_x</p:attrName>
                                        </p:attrNameLst>
                                      </p:cBhvr>
                                      <p:tavLst>
                                        <p:tav tm="0">
                                          <p:val>
                                            <p:strVal val="#ppt_x"/>
                                          </p:val>
                                        </p:tav>
                                        <p:tav tm="100000">
                                          <p:val>
                                            <p:strVal val="#ppt_x"/>
                                          </p:val>
                                        </p:tav>
                                      </p:tavLst>
                                    </p:anim>
                                    <p:anim calcmode="lin" valueType="num">
                                      <p:cBhvr additive="base">
                                        <p:cTn id="12" dur="500" fill="hold"/>
                                        <p:tgtEl>
                                          <p:spTgt spid="4713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7141"/>
                                        </p:tgtEl>
                                        <p:attrNameLst>
                                          <p:attrName>style.visibility</p:attrName>
                                        </p:attrNameLst>
                                      </p:cBhvr>
                                      <p:to>
                                        <p:strVal val="visible"/>
                                      </p:to>
                                    </p:set>
                                    <p:anim calcmode="lin" valueType="num">
                                      <p:cBhvr additive="base">
                                        <p:cTn id="15" dur="500" fill="hold"/>
                                        <p:tgtEl>
                                          <p:spTgt spid="47141"/>
                                        </p:tgtEl>
                                        <p:attrNameLst>
                                          <p:attrName>ppt_x</p:attrName>
                                        </p:attrNameLst>
                                      </p:cBhvr>
                                      <p:tavLst>
                                        <p:tav tm="0">
                                          <p:val>
                                            <p:strVal val="#ppt_x"/>
                                          </p:val>
                                        </p:tav>
                                        <p:tav tm="100000">
                                          <p:val>
                                            <p:strVal val="#ppt_x"/>
                                          </p:val>
                                        </p:tav>
                                      </p:tavLst>
                                    </p:anim>
                                    <p:anim calcmode="lin" valueType="num">
                                      <p:cBhvr additive="base">
                                        <p:cTn id="16" dur="500" fill="hold"/>
                                        <p:tgtEl>
                                          <p:spTgt spid="4714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7142"/>
                                        </p:tgtEl>
                                        <p:attrNameLst>
                                          <p:attrName>style.visibility</p:attrName>
                                        </p:attrNameLst>
                                      </p:cBhvr>
                                      <p:to>
                                        <p:strVal val="visible"/>
                                      </p:to>
                                    </p:set>
                                    <p:anim calcmode="lin" valueType="num">
                                      <p:cBhvr additive="base">
                                        <p:cTn id="19" dur="500" fill="hold"/>
                                        <p:tgtEl>
                                          <p:spTgt spid="47142"/>
                                        </p:tgtEl>
                                        <p:attrNameLst>
                                          <p:attrName>ppt_x</p:attrName>
                                        </p:attrNameLst>
                                      </p:cBhvr>
                                      <p:tavLst>
                                        <p:tav tm="0">
                                          <p:val>
                                            <p:strVal val="#ppt_x"/>
                                          </p:val>
                                        </p:tav>
                                        <p:tav tm="100000">
                                          <p:val>
                                            <p:strVal val="#ppt_x"/>
                                          </p:val>
                                        </p:tav>
                                      </p:tavLst>
                                    </p:anim>
                                    <p:anim calcmode="lin" valueType="num">
                                      <p:cBhvr additive="base">
                                        <p:cTn id="20" dur="500" fill="hold"/>
                                        <p:tgtEl>
                                          <p:spTgt spid="47142"/>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43039"/>
                                        </p:tgtEl>
                                        <p:attrNameLst>
                                          <p:attrName>style.visibility</p:attrName>
                                        </p:attrNameLst>
                                      </p:cBhvr>
                                      <p:to>
                                        <p:strVal val="visible"/>
                                      </p:to>
                                    </p:set>
                                    <p:anim calcmode="lin" valueType="num">
                                      <p:cBhvr additive="base">
                                        <p:cTn id="25" dur="500" fill="hold"/>
                                        <p:tgtEl>
                                          <p:spTgt spid="43039"/>
                                        </p:tgtEl>
                                        <p:attrNameLst>
                                          <p:attrName>ppt_x</p:attrName>
                                        </p:attrNameLst>
                                      </p:cBhvr>
                                      <p:tavLst>
                                        <p:tav tm="0">
                                          <p:val>
                                            <p:strVal val="#ppt_x"/>
                                          </p:val>
                                        </p:tav>
                                        <p:tav tm="100000">
                                          <p:val>
                                            <p:strVal val="#ppt_x"/>
                                          </p:val>
                                        </p:tav>
                                      </p:tavLst>
                                    </p:anim>
                                    <p:anim calcmode="lin" valueType="num">
                                      <p:cBhvr additive="base">
                                        <p:cTn id="26" dur="500" fill="hold"/>
                                        <p:tgtEl>
                                          <p:spTgt spid="43039"/>
                                        </p:tgtEl>
                                        <p:attrNameLst>
                                          <p:attrName>ppt_y</p:attrName>
                                        </p:attrNameLst>
                                      </p:cBhvr>
                                      <p:tavLst>
                                        <p:tav tm="0">
                                          <p:val>
                                            <p:strVal val="1+#ppt_h/2"/>
                                          </p:val>
                                        </p:tav>
                                        <p:tav tm="100000">
                                          <p:val>
                                            <p:strVal val="#ppt_y"/>
                                          </p:val>
                                        </p:tav>
                                      </p:tavLst>
                                    </p:anim>
                                  </p:childTnLst>
                                </p:cTn>
                              </p:par>
                              <p:par>
                                <p:cTn id="27" presetID="2" presetClass="entr" presetSubtype="4" fill="hold" grpId="1" nodeType="withEffect">
                                  <p:stCondLst>
                                    <p:cond delay="0"/>
                                  </p:stCondLst>
                                  <p:childTnLst>
                                    <p:set>
                                      <p:cBhvr>
                                        <p:cTn id="28" dur="1" fill="hold">
                                          <p:stCondLst>
                                            <p:cond delay="0"/>
                                          </p:stCondLst>
                                        </p:cTn>
                                        <p:tgtEl>
                                          <p:spTgt spid="47139"/>
                                        </p:tgtEl>
                                        <p:attrNameLst>
                                          <p:attrName>style.visibility</p:attrName>
                                        </p:attrNameLst>
                                      </p:cBhvr>
                                      <p:to>
                                        <p:strVal val="visible"/>
                                      </p:to>
                                    </p:set>
                                    <p:anim calcmode="lin" valueType="num">
                                      <p:cBhvr additive="base">
                                        <p:cTn id="29" dur="500" fill="hold"/>
                                        <p:tgtEl>
                                          <p:spTgt spid="47139"/>
                                        </p:tgtEl>
                                        <p:attrNameLst>
                                          <p:attrName>ppt_x</p:attrName>
                                        </p:attrNameLst>
                                      </p:cBhvr>
                                      <p:tavLst>
                                        <p:tav tm="0">
                                          <p:val>
                                            <p:strVal val="#ppt_x"/>
                                          </p:val>
                                        </p:tav>
                                        <p:tav tm="100000">
                                          <p:val>
                                            <p:strVal val="#ppt_x"/>
                                          </p:val>
                                        </p:tav>
                                      </p:tavLst>
                                    </p:anim>
                                    <p:anim calcmode="lin" valueType="num">
                                      <p:cBhvr additive="base">
                                        <p:cTn id="30" dur="500" fill="hold"/>
                                        <p:tgtEl>
                                          <p:spTgt spid="47139"/>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7140"/>
                                        </p:tgtEl>
                                        <p:attrNameLst>
                                          <p:attrName>style.visibility</p:attrName>
                                        </p:attrNameLst>
                                      </p:cBhvr>
                                      <p:to>
                                        <p:strVal val="visible"/>
                                      </p:to>
                                    </p:set>
                                    <p:anim calcmode="lin" valueType="num">
                                      <p:cBhvr additive="base">
                                        <p:cTn id="33" dur="500" fill="hold"/>
                                        <p:tgtEl>
                                          <p:spTgt spid="47140"/>
                                        </p:tgtEl>
                                        <p:attrNameLst>
                                          <p:attrName>ppt_x</p:attrName>
                                        </p:attrNameLst>
                                      </p:cBhvr>
                                      <p:tavLst>
                                        <p:tav tm="0">
                                          <p:val>
                                            <p:strVal val="#ppt_x"/>
                                          </p:val>
                                        </p:tav>
                                        <p:tav tm="100000">
                                          <p:val>
                                            <p:strVal val="#ppt_x"/>
                                          </p:val>
                                        </p:tav>
                                      </p:tavLst>
                                    </p:anim>
                                    <p:anim calcmode="lin" valueType="num">
                                      <p:cBhvr additive="base">
                                        <p:cTn id="34" dur="500" fill="hold"/>
                                        <p:tgtEl>
                                          <p:spTgt spid="471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27" grpId="0"/>
      <p:bldP spid="47139" grpId="0" animBg="1"/>
      <p:bldP spid="47139" grpId="1" animBg="1"/>
      <p:bldP spid="4714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129" name="对象 44035"/>
          <p:cNvGraphicFramePr>
            <a:graphicFrameLocks/>
          </p:cNvGraphicFramePr>
          <p:nvPr/>
        </p:nvGraphicFramePr>
        <p:xfrm>
          <a:off x="533400" y="152400"/>
          <a:ext cx="5564188" cy="1006475"/>
        </p:xfrm>
        <a:graphic>
          <a:graphicData uri="http://schemas.openxmlformats.org/presentationml/2006/ole">
            <mc:AlternateContent xmlns:mc="http://schemas.openxmlformats.org/markup-compatibility/2006">
              <mc:Choice xmlns:v="urn:schemas-microsoft-com:vml" Requires="v">
                <p:oleObj spid="_x0000_s45626" r:id="rId3" imgW="2311400" imgH="419100" progId="Equation.DSMT4">
                  <p:embed/>
                </p:oleObj>
              </mc:Choice>
              <mc:Fallback>
                <p:oleObj r:id="rId3" imgW="2311400" imgH="419100" progId="Equation.DSMT4">
                  <p:embed/>
                  <p:pic>
                    <p:nvPicPr>
                      <p:cNvPr id="0" name="对象 4403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52400"/>
                        <a:ext cx="5564188"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44037" name="组合 44036"/>
          <p:cNvGrpSpPr>
            <a:grpSpLocks/>
          </p:cNvGrpSpPr>
          <p:nvPr/>
        </p:nvGrpSpPr>
        <p:grpSpPr bwMode="auto">
          <a:xfrm>
            <a:off x="7391400" y="685800"/>
            <a:ext cx="1524000" cy="2286000"/>
            <a:chOff x="4059" y="1253"/>
            <a:chExt cx="1344" cy="1854"/>
          </a:xfrm>
        </p:grpSpPr>
        <p:sp>
          <p:nvSpPr>
            <p:cNvPr id="45084" name="任意多边形 44037"/>
            <p:cNvSpPr>
              <a:spLocks noChangeArrowheads="1"/>
            </p:cNvSpPr>
            <p:nvPr/>
          </p:nvSpPr>
          <p:spPr bwMode="auto">
            <a:xfrm>
              <a:off x="4059" y="1253"/>
              <a:ext cx="1344" cy="1824"/>
            </a:xfrm>
            <a:custGeom>
              <a:avLst/>
              <a:gdLst>
                <a:gd name="T0" fmla="*/ 75 w 1160"/>
                <a:gd name="T1" fmla="*/ 106 h 1944"/>
                <a:gd name="T2" fmla="*/ 333 w 1160"/>
                <a:gd name="T3" fmla="*/ 22 h 1944"/>
                <a:gd name="T4" fmla="*/ 655 w 1160"/>
                <a:gd name="T5" fmla="*/ 233 h 1944"/>
                <a:gd name="T6" fmla="*/ 848 w 1160"/>
                <a:gd name="T7" fmla="*/ 402 h 1944"/>
                <a:gd name="T8" fmla="*/ 1106 w 1160"/>
                <a:gd name="T9" fmla="*/ 655 h 1944"/>
                <a:gd name="T10" fmla="*/ 1300 w 1160"/>
                <a:gd name="T11" fmla="*/ 824 h 1944"/>
                <a:gd name="T12" fmla="*/ 1492 w 1160"/>
                <a:gd name="T13" fmla="*/ 1163 h 1944"/>
                <a:gd name="T14" fmla="*/ 1557 w 1160"/>
                <a:gd name="T15" fmla="*/ 1416 h 1944"/>
                <a:gd name="T16" fmla="*/ 1492 w 1160"/>
                <a:gd name="T17" fmla="*/ 1543 h 1944"/>
                <a:gd name="T18" fmla="*/ 1300 w 1160"/>
                <a:gd name="T19" fmla="*/ 1669 h 1944"/>
                <a:gd name="T20" fmla="*/ 1106 w 1160"/>
                <a:gd name="T21" fmla="*/ 1711 h 1944"/>
                <a:gd name="T22" fmla="*/ 913 w 1160"/>
                <a:gd name="T23" fmla="*/ 1669 h 1944"/>
                <a:gd name="T24" fmla="*/ 720 w 1160"/>
                <a:gd name="T25" fmla="*/ 1543 h 1944"/>
                <a:gd name="T26" fmla="*/ 462 w 1160"/>
                <a:gd name="T27" fmla="*/ 1247 h 1944"/>
                <a:gd name="T28" fmla="*/ 269 w 1160"/>
                <a:gd name="T29" fmla="*/ 1077 h 1944"/>
                <a:gd name="T30" fmla="*/ 75 w 1160"/>
                <a:gd name="T31" fmla="*/ 739 h 1944"/>
                <a:gd name="T32" fmla="*/ 10 w 1160"/>
                <a:gd name="T33" fmla="*/ 402 h 1944"/>
                <a:gd name="T34" fmla="*/ 10 w 1160"/>
                <a:gd name="T35" fmla="*/ 190 h 1944"/>
                <a:gd name="T36" fmla="*/ 75 w 1160"/>
                <a:gd name="T37" fmla="*/ 106 h 194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60" h="1944">
                  <a:moveTo>
                    <a:pt x="56" y="120"/>
                  </a:moveTo>
                  <a:cubicBezTo>
                    <a:pt x="96" y="88"/>
                    <a:pt x="176" y="0"/>
                    <a:pt x="248" y="24"/>
                  </a:cubicBezTo>
                  <a:cubicBezTo>
                    <a:pt x="320" y="48"/>
                    <a:pt x="424" y="192"/>
                    <a:pt x="488" y="264"/>
                  </a:cubicBezTo>
                  <a:cubicBezTo>
                    <a:pt x="552" y="336"/>
                    <a:pt x="576" y="376"/>
                    <a:pt x="632" y="456"/>
                  </a:cubicBezTo>
                  <a:cubicBezTo>
                    <a:pt x="688" y="536"/>
                    <a:pt x="768" y="664"/>
                    <a:pt x="824" y="744"/>
                  </a:cubicBezTo>
                  <a:cubicBezTo>
                    <a:pt x="880" y="824"/>
                    <a:pt x="920" y="840"/>
                    <a:pt x="968" y="936"/>
                  </a:cubicBezTo>
                  <a:cubicBezTo>
                    <a:pt x="1016" y="1032"/>
                    <a:pt x="1080" y="1208"/>
                    <a:pt x="1112" y="1320"/>
                  </a:cubicBezTo>
                  <a:cubicBezTo>
                    <a:pt x="1144" y="1432"/>
                    <a:pt x="1160" y="1536"/>
                    <a:pt x="1160" y="1608"/>
                  </a:cubicBezTo>
                  <a:cubicBezTo>
                    <a:pt x="1160" y="1680"/>
                    <a:pt x="1144" y="1704"/>
                    <a:pt x="1112" y="1752"/>
                  </a:cubicBezTo>
                  <a:cubicBezTo>
                    <a:pt x="1080" y="1800"/>
                    <a:pt x="1016" y="1864"/>
                    <a:pt x="968" y="1896"/>
                  </a:cubicBezTo>
                  <a:cubicBezTo>
                    <a:pt x="920" y="1928"/>
                    <a:pt x="872" y="1944"/>
                    <a:pt x="824" y="1944"/>
                  </a:cubicBezTo>
                  <a:cubicBezTo>
                    <a:pt x="776" y="1944"/>
                    <a:pt x="728" y="1928"/>
                    <a:pt x="680" y="1896"/>
                  </a:cubicBezTo>
                  <a:cubicBezTo>
                    <a:pt x="632" y="1864"/>
                    <a:pt x="592" y="1832"/>
                    <a:pt x="536" y="1752"/>
                  </a:cubicBezTo>
                  <a:cubicBezTo>
                    <a:pt x="480" y="1672"/>
                    <a:pt x="400" y="1504"/>
                    <a:pt x="344" y="1416"/>
                  </a:cubicBezTo>
                  <a:cubicBezTo>
                    <a:pt x="288" y="1328"/>
                    <a:pt x="248" y="1320"/>
                    <a:pt x="200" y="1224"/>
                  </a:cubicBezTo>
                  <a:cubicBezTo>
                    <a:pt x="152" y="1128"/>
                    <a:pt x="88" y="968"/>
                    <a:pt x="56" y="840"/>
                  </a:cubicBezTo>
                  <a:cubicBezTo>
                    <a:pt x="24" y="712"/>
                    <a:pt x="16" y="560"/>
                    <a:pt x="8" y="456"/>
                  </a:cubicBezTo>
                  <a:cubicBezTo>
                    <a:pt x="0" y="352"/>
                    <a:pt x="0" y="272"/>
                    <a:pt x="8" y="216"/>
                  </a:cubicBezTo>
                  <a:cubicBezTo>
                    <a:pt x="16" y="160"/>
                    <a:pt x="16" y="152"/>
                    <a:pt x="56" y="120"/>
                  </a:cubicBezTo>
                  <a:close/>
                </a:path>
              </a:pathLst>
            </a:custGeom>
            <a:solidFill>
              <a:srgbClr val="99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085" name="直接连接符 44038"/>
            <p:cNvSpPr>
              <a:spLocks noChangeShapeType="1"/>
            </p:cNvSpPr>
            <p:nvPr/>
          </p:nvSpPr>
          <p:spPr bwMode="auto">
            <a:xfrm>
              <a:off x="4421" y="1493"/>
              <a:ext cx="22" cy="105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9050">
                  <a:solidFill>
                    <a:srgbClr val="000000"/>
                  </a:solidFill>
                  <a:round/>
                  <a:headEnd/>
                  <a:tailEnd/>
                </a14:hiddenLine>
              </a:ext>
            </a:extLst>
          </p:spPr>
          <p:txBody>
            <a:bodyPr/>
            <a:lstStyle/>
            <a:p>
              <a:endParaRPr lang="zh-CN" altLang="en-US"/>
            </a:p>
          </p:txBody>
        </p:sp>
        <p:sp>
          <p:nvSpPr>
            <p:cNvPr id="45086" name="直接连接符 44039"/>
            <p:cNvSpPr>
              <a:spLocks noChangeShapeType="1"/>
            </p:cNvSpPr>
            <p:nvPr/>
          </p:nvSpPr>
          <p:spPr bwMode="auto">
            <a:xfrm>
              <a:off x="4421" y="1493"/>
              <a:ext cx="319" cy="894"/>
            </a:xfrm>
            <a:prstGeom prst="line">
              <a:avLst/>
            </a:prstGeom>
            <a:noFill/>
            <a:ln w="19050">
              <a:solidFill>
                <a:schemeClr val="tx1"/>
              </a:solidFill>
              <a:round/>
              <a:headE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45087" name="直接连接符 44040"/>
            <p:cNvSpPr>
              <a:spLocks noChangeShapeType="1"/>
            </p:cNvSpPr>
            <p:nvPr/>
          </p:nvSpPr>
          <p:spPr bwMode="auto">
            <a:xfrm>
              <a:off x="4740" y="2387"/>
              <a:ext cx="0" cy="720"/>
            </a:xfrm>
            <a:prstGeom prst="line">
              <a:avLst/>
            </a:prstGeom>
            <a:noFill/>
            <a:ln w="38100">
              <a:solidFill>
                <a:schemeClr val="tx1"/>
              </a:solidFill>
              <a:round/>
              <a:headEnd/>
              <a:tailEnd type="arrow"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45088" name="对象 44041"/>
            <p:cNvGraphicFramePr>
              <a:graphicFrameLocks/>
            </p:cNvGraphicFramePr>
            <p:nvPr/>
          </p:nvGraphicFramePr>
          <p:xfrm>
            <a:off x="4431" y="1892"/>
            <a:ext cx="184" cy="350"/>
          </p:xfrm>
          <a:graphic>
            <a:graphicData uri="http://schemas.openxmlformats.org/presentationml/2006/ole">
              <mc:AlternateContent xmlns:mc="http://schemas.openxmlformats.org/markup-compatibility/2006">
                <mc:Choice xmlns:v="urn:schemas-microsoft-com:vml" Requires="v">
                  <p:oleObj spid="_x0000_s45627" r:id="rId5" imgW="114102" imgH="215526" progId="Equation.3">
                    <p:embed/>
                  </p:oleObj>
                </mc:Choice>
                <mc:Fallback>
                  <p:oleObj r:id="rId5" imgW="114102" imgH="215526" progId="Equation.3">
                    <p:embed/>
                    <p:pic>
                      <p:nvPicPr>
                        <p:cNvPr id="0" name="对象 44041"/>
                        <p:cNvPicPr>
                          <a:picLocks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4431" y="1892"/>
                          <a:ext cx="184" cy="350"/>
                        </a:xfrm>
                        <a:prstGeom prst="rect">
                          <a:avLst/>
                        </a:prstGeom>
                        <a:solidFill>
                          <a:srgbClr val="99CC00"/>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5089" name="对象 44042"/>
            <p:cNvGraphicFramePr>
              <a:graphicFrameLocks/>
            </p:cNvGraphicFramePr>
            <p:nvPr/>
          </p:nvGraphicFramePr>
          <p:xfrm>
            <a:off x="4740" y="2659"/>
            <a:ext cx="390" cy="311"/>
          </p:xfrm>
          <a:graphic>
            <a:graphicData uri="http://schemas.openxmlformats.org/presentationml/2006/ole">
              <mc:AlternateContent xmlns:mc="http://schemas.openxmlformats.org/markup-compatibility/2006">
                <mc:Choice xmlns:v="urn:schemas-microsoft-com:vml" Requires="v">
                  <p:oleObj spid="_x0000_s45628" r:id="rId7" imgW="228813" imgH="175197" progId="Equation.3">
                    <p:embed/>
                  </p:oleObj>
                </mc:Choice>
                <mc:Fallback>
                  <p:oleObj r:id="rId7" imgW="228813" imgH="175197" progId="Equation.3">
                    <p:embed/>
                    <p:pic>
                      <p:nvPicPr>
                        <p:cNvPr id="0" name="对象 44042"/>
                        <p:cNvPicPr>
                          <a:picLocks noChangeArrowheads="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4740" y="2659"/>
                          <a:ext cx="390" cy="311"/>
                        </a:xfrm>
                        <a:prstGeom prst="rect">
                          <a:avLst/>
                        </a:prstGeom>
                        <a:solidFill>
                          <a:srgbClr val="99CC00"/>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5090" name="对象 44043"/>
            <p:cNvGraphicFramePr>
              <a:graphicFrameLocks/>
            </p:cNvGraphicFramePr>
            <p:nvPr/>
          </p:nvGraphicFramePr>
          <p:xfrm>
            <a:off x="4613" y="1810"/>
            <a:ext cx="182" cy="351"/>
          </p:xfrm>
          <a:graphic>
            <a:graphicData uri="http://schemas.openxmlformats.org/presentationml/2006/ole">
              <mc:AlternateContent xmlns:mc="http://schemas.openxmlformats.org/markup-compatibility/2006">
                <mc:Choice xmlns:v="urn:schemas-microsoft-com:vml" Requires="v">
                  <p:oleObj spid="_x0000_s45629" r:id="rId9" imgW="114102" imgH="215526" progId="Equation.3">
                    <p:embed/>
                  </p:oleObj>
                </mc:Choice>
                <mc:Fallback>
                  <p:oleObj r:id="rId9" imgW="114102" imgH="215526" progId="Equation.3">
                    <p:embed/>
                    <p:pic>
                      <p:nvPicPr>
                        <p:cNvPr id="0" name="对象 44043"/>
                        <p:cNvPicPr>
                          <a:picLocks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4613" y="1810"/>
                          <a:ext cx="182" cy="351"/>
                        </a:xfrm>
                        <a:prstGeom prst="rect">
                          <a:avLst/>
                        </a:prstGeom>
                        <a:solidFill>
                          <a:srgbClr val="99CC00"/>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5091" name="对象 44044"/>
            <p:cNvGraphicFramePr>
              <a:graphicFrameLocks/>
            </p:cNvGraphicFramePr>
            <p:nvPr/>
          </p:nvGraphicFramePr>
          <p:xfrm>
            <a:off x="4785" y="2283"/>
            <a:ext cx="222" cy="240"/>
          </p:xfrm>
          <a:graphic>
            <a:graphicData uri="http://schemas.openxmlformats.org/presentationml/2006/ole">
              <mc:AlternateContent xmlns:mc="http://schemas.openxmlformats.org/markup-compatibility/2006">
                <mc:Choice xmlns:v="urn:schemas-microsoft-com:vml" Requires="v">
                  <p:oleObj spid="_x0000_s45630" r:id="rId10" imgW="164814" imgH="177492" progId="Equation.3">
                    <p:embed/>
                  </p:oleObj>
                </mc:Choice>
                <mc:Fallback>
                  <p:oleObj r:id="rId10" imgW="164814" imgH="177492" progId="Equation.3">
                    <p:embed/>
                    <p:pic>
                      <p:nvPicPr>
                        <p:cNvPr id="0" name="对象 44044"/>
                        <p:cNvPicPr>
                          <a:picLocks noChangeArrowheads="1"/>
                        </p:cNvPicPr>
                        <p:nvPr/>
                      </p:nvPicPr>
                      <p:blipFill>
                        <a:blip r:embed="rId11">
                          <a:lum bright="-100000"/>
                          <a:extLst>
                            <a:ext uri="{28A0092B-C50C-407E-A947-70E740481C1C}">
                              <a14:useLocalDpi xmlns:a14="http://schemas.microsoft.com/office/drawing/2010/main" val="0"/>
                            </a:ext>
                          </a:extLst>
                        </a:blip>
                        <a:srcRect/>
                        <a:stretch>
                          <a:fillRect/>
                        </a:stretch>
                      </p:blipFill>
                      <p:spPr bwMode="auto">
                        <a:xfrm>
                          <a:off x="4785" y="2283"/>
                          <a:ext cx="222" cy="240"/>
                        </a:xfrm>
                        <a:prstGeom prst="rect">
                          <a:avLst/>
                        </a:prstGeom>
                        <a:solidFill>
                          <a:srgbClr val="99CC00"/>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5092" name="对象 44045"/>
            <p:cNvGraphicFramePr>
              <a:graphicFrameLocks/>
            </p:cNvGraphicFramePr>
            <p:nvPr/>
          </p:nvGraphicFramePr>
          <p:xfrm>
            <a:off x="4155" y="1349"/>
            <a:ext cx="266" cy="288"/>
          </p:xfrm>
          <a:graphic>
            <a:graphicData uri="http://schemas.openxmlformats.org/presentationml/2006/ole">
              <mc:AlternateContent xmlns:mc="http://schemas.openxmlformats.org/markup-compatibility/2006">
                <mc:Choice xmlns:v="urn:schemas-microsoft-com:vml" Requires="v">
                  <p:oleObj spid="_x0000_s45631" r:id="rId12" imgW="164814" imgH="177492" progId="Equation.3">
                    <p:embed/>
                  </p:oleObj>
                </mc:Choice>
                <mc:Fallback>
                  <p:oleObj r:id="rId12" imgW="164814" imgH="177492" progId="Equation.3">
                    <p:embed/>
                    <p:pic>
                      <p:nvPicPr>
                        <p:cNvPr id="0" name="对象 44045"/>
                        <p:cNvPicPr>
                          <a:picLocks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auto">
                        <a:xfrm>
                          <a:off x="4155" y="1349"/>
                          <a:ext cx="266" cy="288"/>
                        </a:xfrm>
                        <a:prstGeom prst="rect">
                          <a:avLst/>
                        </a:prstGeom>
                        <a:solidFill>
                          <a:srgbClr val="99CC00"/>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5093" name="任意多边形 44046"/>
            <p:cNvSpPr>
              <a:spLocks noChangeArrowheads="1"/>
            </p:cNvSpPr>
            <p:nvPr/>
          </p:nvSpPr>
          <p:spPr bwMode="auto">
            <a:xfrm flipV="1">
              <a:off x="4422" y="1797"/>
              <a:ext cx="91" cy="4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solidFill>
              <a:srgbClr val="99CC00"/>
            </a:solidFill>
            <a:ln w="19050">
              <a:solidFill>
                <a:schemeClr val="tx1"/>
              </a:solidFill>
              <a:round/>
              <a:headEnd/>
              <a:tailEnd/>
            </a:ln>
          </p:spPr>
          <p:txBody>
            <a:bodyPr/>
            <a:lstStyle/>
            <a:p>
              <a:endParaRPr lang="zh-CN" altLang="en-US"/>
            </a:p>
          </p:txBody>
        </p:sp>
      </p:grpSp>
      <p:sp>
        <p:nvSpPr>
          <p:cNvPr id="45060" name="直接连接符 44047"/>
          <p:cNvSpPr>
            <a:spLocks noChangeShapeType="1"/>
          </p:cNvSpPr>
          <p:nvPr/>
        </p:nvSpPr>
        <p:spPr bwMode="auto">
          <a:xfrm>
            <a:off x="8153400" y="2057400"/>
            <a:ext cx="0" cy="7620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61" name="直接连接符 44048"/>
          <p:cNvSpPr>
            <a:spLocks noChangeShapeType="1"/>
          </p:cNvSpPr>
          <p:nvPr/>
        </p:nvSpPr>
        <p:spPr bwMode="auto">
          <a:xfrm>
            <a:off x="7772400" y="76200"/>
            <a:ext cx="0" cy="2819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62" name="矩形 44050"/>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48144" name="对象 44049"/>
          <p:cNvGraphicFramePr>
            <a:graphicFrameLocks/>
          </p:cNvGraphicFramePr>
          <p:nvPr/>
        </p:nvGraphicFramePr>
        <p:xfrm>
          <a:off x="609600" y="1066800"/>
          <a:ext cx="2514600" cy="996950"/>
        </p:xfrm>
        <a:graphic>
          <a:graphicData uri="http://schemas.openxmlformats.org/presentationml/2006/ole">
            <mc:AlternateContent xmlns:mc="http://schemas.openxmlformats.org/markup-compatibility/2006">
              <mc:Choice xmlns:v="urn:schemas-microsoft-com:vml" Requires="v">
                <p:oleObj spid="_x0000_s45632" r:id="rId14" imgW="1054100" imgH="419100" progId="Equation.DSMT4">
                  <p:embed/>
                </p:oleObj>
              </mc:Choice>
              <mc:Fallback>
                <p:oleObj r:id="rId14" imgW="1054100" imgH="419100" progId="Equation.DSMT4">
                  <p:embed/>
                  <p:pic>
                    <p:nvPicPr>
                      <p:cNvPr id="0" name="对象 44049"/>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9600" y="1066800"/>
                        <a:ext cx="2514600"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8145" name="对象 44051"/>
          <p:cNvGraphicFramePr>
            <a:graphicFrameLocks/>
          </p:cNvGraphicFramePr>
          <p:nvPr/>
        </p:nvGraphicFramePr>
        <p:xfrm>
          <a:off x="609600" y="1981200"/>
          <a:ext cx="4340225" cy="1020763"/>
        </p:xfrm>
        <a:graphic>
          <a:graphicData uri="http://schemas.openxmlformats.org/presentationml/2006/ole">
            <mc:AlternateContent xmlns:mc="http://schemas.openxmlformats.org/markup-compatibility/2006">
              <mc:Choice xmlns:v="urn:schemas-microsoft-com:vml" Requires="v">
                <p:oleObj spid="_x0000_s45633" r:id="rId16" imgW="1878785" imgH="444307" progId="Equation.DSMT4">
                  <p:embed/>
                </p:oleObj>
              </mc:Choice>
              <mc:Fallback>
                <p:oleObj r:id="rId16" imgW="1878785" imgH="444307" progId="Equation.DSMT4">
                  <p:embed/>
                  <p:pic>
                    <p:nvPicPr>
                      <p:cNvPr id="0" name="对象 44051"/>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9600" y="1981200"/>
                        <a:ext cx="4340225" cy="102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8146" name="对象 44052"/>
          <p:cNvGraphicFramePr>
            <a:graphicFrameLocks/>
          </p:cNvGraphicFramePr>
          <p:nvPr/>
        </p:nvGraphicFramePr>
        <p:xfrm>
          <a:off x="685800" y="3124200"/>
          <a:ext cx="3505200" cy="642938"/>
        </p:xfrm>
        <a:graphic>
          <a:graphicData uri="http://schemas.openxmlformats.org/presentationml/2006/ole">
            <mc:AlternateContent xmlns:mc="http://schemas.openxmlformats.org/markup-compatibility/2006">
              <mc:Choice xmlns:v="urn:schemas-microsoft-com:vml" Requires="v">
                <p:oleObj spid="_x0000_s45634" r:id="rId18" imgW="1244600" imgH="228600" progId="Equation.DSMT4">
                  <p:embed/>
                </p:oleObj>
              </mc:Choice>
              <mc:Fallback>
                <p:oleObj r:id="rId18" imgW="1244600" imgH="228600" progId="Equation.DSMT4">
                  <p:embed/>
                  <p:pic>
                    <p:nvPicPr>
                      <p:cNvPr id="0" name="对象 44052"/>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85800" y="3124200"/>
                        <a:ext cx="3505200" cy="642938"/>
                      </a:xfrm>
                      <a:prstGeom prst="rect">
                        <a:avLst/>
                      </a:prstGeom>
                      <a:solidFill>
                        <a:srgbClr val="FFFF00"/>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8147" name="对象 44053"/>
          <p:cNvGraphicFramePr>
            <a:graphicFrameLocks/>
          </p:cNvGraphicFramePr>
          <p:nvPr/>
        </p:nvGraphicFramePr>
        <p:xfrm>
          <a:off x="5638800" y="2286000"/>
          <a:ext cx="1600200" cy="1012825"/>
        </p:xfrm>
        <a:graphic>
          <a:graphicData uri="http://schemas.openxmlformats.org/presentationml/2006/ole">
            <mc:AlternateContent xmlns:mc="http://schemas.openxmlformats.org/markup-compatibility/2006">
              <mc:Choice xmlns:v="urn:schemas-microsoft-com:vml" Requires="v">
                <p:oleObj spid="_x0000_s45635" r:id="rId20" imgW="622030" imgH="393529" progId="Equation.DSMT4">
                  <p:embed/>
                </p:oleObj>
              </mc:Choice>
              <mc:Fallback>
                <p:oleObj r:id="rId20" imgW="622030" imgH="393529" progId="Equation.DSMT4">
                  <p:embed/>
                  <p:pic>
                    <p:nvPicPr>
                      <p:cNvPr id="0" name="对象 44053"/>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638800" y="2286000"/>
                        <a:ext cx="1600200"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8148" name="直接连接符 44054"/>
          <p:cNvSpPr>
            <a:spLocks noChangeShapeType="1"/>
          </p:cNvSpPr>
          <p:nvPr/>
        </p:nvSpPr>
        <p:spPr bwMode="auto">
          <a:xfrm>
            <a:off x="7239000" y="2667000"/>
            <a:ext cx="914400" cy="1371600"/>
          </a:xfrm>
          <a:prstGeom prst="line">
            <a:avLst/>
          </a:prstGeom>
          <a:noFill/>
          <a:ln w="7620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68" name="直接连接符 44055"/>
          <p:cNvSpPr>
            <a:spLocks noChangeShapeType="1"/>
          </p:cNvSpPr>
          <p:nvPr/>
        </p:nvSpPr>
        <p:spPr bwMode="auto">
          <a:xfrm>
            <a:off x="7239000" y="2209800"/>
            <a:ext cx="0" cy="2133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150" name="直接连接符 44056"/>
          <p:cNvSpPr>
            <a:spLocks noChangeShapeType="1"/>
          </p:cNvSpPr>
          <p:nvPr/>
        </p:nvSpPr>
        <p:spPr bwMode="auto">
          <a:xfrm>
            <a:off x="7620000" y="3276600"/>
            <a:ext cx="0" cy="838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48151" name="对象 44057"/>
          <p:cNvGraphicFramePr>
            <a:graphicFrameLocks/>
          </p:cNvGraphicFramePr>
          <p:nvPr/>
        </p:nvGraphicFramePr>
        <p:xfrm>
          <a:off x="5638800" y="3200400"/>
          <a:ext cx="1371600" cy="492125"/>
        </p:xfrm>
        <a:graphic>
          <a:graphicData uri="http://schemas.openxmlformats.org/presentationml/2006/ole">
            <mc:AlternateContent xmlns:mc="http://schemas.openxmlformats.org/markup-compatibility/2006">
              <mc:Choice xmlns:v="urn:schemas-microsoft-com:vml" Requires="v">
                <p:oleObj spid="_x0000_s45636" r:id="rId22" imgW="494442" imgH="177492" progId="Equation.DSMT4">
                  <p:embed/>
                </p:oleObj>
              </mc:Choice>
              <mc:Fallback>
                <p:oleObj r:id="rId22" imgW="494442" imgH="177492" progId="Equation.DSMT4">
                  <p:embed/>
                  <p:pic>
                    <p:nvPicPr>
                      <p:cNvPr id="0" name="对象 44057"/>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638800" y="3200400"/>
                        <a:ext cx="13716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8152" name="对象 44058"/>
          <p:cNvGraphicFramePr>
            <a:graphicFrameLocks/>
          </p:cNvGraphicFramePr>
          <p:nvPr/>
        </p:nvGraphicFramePr>
        <p:xfrm>
          <a:off x="7315200" y="4191000"/>
          <a:ext cx="685800" cy="469900"/>
        </p:xfrm>
        <a:graphic>
          <a:graphicData uri="http://schemas.openxmlformats.org/presentationml/2006/ole">
            <mc:AlternateContent xmlns:mc="http://schemas.openxmlformats.org/markup-compatibility/2006">
              <mc:Choice xmlns:v="urn:schemas-microsoft-com:vml" Requires="v">
                <p:oleObj spid="_x0000_s45637" r:id="rId24" imgW="240986" imgH="164885" progId="Equation.DSMT4">
                  <p:embed/>
                </p:oleObj>
              </mc:Choice>
              <mc:Fallback>
                <p:oleObj r:id="rId24" imgW="240986" imgH="164885" progId="Equation.DSMT4">
                  <p:embed/>
                  <p:pic>
                    <p:nvPicPr>
                      <p:cNvPr id="0" name="对象 44058"/>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315200" y="4191000"/>
                        <a:ext cx="6858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8153" name="任意多边形 44059"/>
          <p:cNvSpPr>
            <a:spLocks noChangeArrowheads="1"/>
          </p:cNvSpPr>
          <p:nvPr/>
        </p:nvSpPr>
        <p:spPr bwMode="auto">
          <a:xfrm rot="5701287">
            <a:off x="8001000" y="3962400"/>
            <a:ext cx="381000" cy="381000"/>
          </a:xfrm>
          <a:custGeom>
            <a:avLst/>
            <a:gdLst>
              <a:gd name="T0" fmla="*/ 0 w 21600"/>
              <a:gd name="T1" fmla="*/ 0 h 21600"/>
              <a:gd name="T2" fmla="*/ 6720417 w 21600"/>
              <a:gd name="T3" fmla="*/ 6720417 h 21600"/>
              <a:gd name="T4" fmla="*/ 0 w 21600"/>
              <a:gd name="T5" fmla="*/ 0 h 21600"/>
              <a:gd name="T6" fmla="*/ 6720417 w 21600"/>
              <a:gd name="T7" fmla="*/ 6720417 h 21600"/>
              <a:gd name="T8" fmla="*/ 0 w 21600"/>
              <a:gd name="T9" fmla="*/ 6720417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noFill/>
          <a:ln w="19050">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154" name="任意多边形 44060"/>
          <p:cNvSpPr>
            <a:spLocks noChangeArrowheads="1"/>
          </p:cNvSpPr>
          <p:nvPr/>
        </p:nvSpPr>
        <p:spPr bwMode="auto">
          <a:xfrm rot="5701287">
            <a:off x="8534400" y="2819400"/>
            <a:ext cx="381000" cy="381000"/>
          </a:xfrm>
          <a:custGeom>
            <a:avLst/>
            <a:gdLst>
              <a:gd name="T0" fmla="*/ 0 w 21600"/>
              <a:gd name="T1" fmla="*/ 0 h 21600"/>
              <a:gd name="T2" fmla="*/ 6720417 w 21600"/>
              <a:gd name="T3" fmla="*/ 6720417 h 21600"/>
              <a:gd name="T4" fmla="*/ 0 w 21600"/>
              <a:gd name="T5" fmla="*/ 0 h 21600"/>
              <a:gd name="T6" fmla="*/ 6720417 w 21600"/>
              <a:gd name="T7" fmla="*/ 6720417 h 21600"/>
              <a:gd name="T8" fmla="*/ 0 w 21600"/>
              <a:gd name="T9" fmla="*/ 6720417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noFill/>
          <a:ln w="19050">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45074" name="对象 44061"/>
          <p:cNvGraphicFramePr>
            <a:graphicFrameLocks/>
          </p:cNvGraphicFramePr>
          <p:nvPr/>
        </p:nvGraphicFramePr>
        <p:xfrm>
          <a:off x="1085850" y="4876800"/>
          <a:ext cx="952500" cy="533400"/>
        </p:xfrm>
        <a:graphic>
          <a:graphicData uri="http://schemas.openxmlformats.org/presentationml/2006/ole">
            <mc:AlternateContent xmlns:mc="http://schemas.openxmlformats.org/markup-compatibility/2006">
              <mc:Choice xmlns:v="urn:schemas-microsoft-com:vml" Requires="v">
                <p:oleObj spid="_x0000_s45638" r:id="rId26" imgW="316950" imgH="177492" progId="Equation.DSMT4">
                  <p:embed/>
                </p:oleObj>
              </mc:Choice>
              <mc:Fallback>
                <p:oleObj r:id="rId26" imgW="316950" imgH="177492" progId="Equation.DSMT4">
                  <p:embed/>
                  <p:pic>
                    <p:nvPicPr>
                      <p:cNvPr id="0" name="对象 44061"/>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085850" y="4876800"/>
                        <a:ext cx="9525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5075" name="文本框 44062"/>
          <p:cNvSpPr txBox="1">
            <a:spLocks noChangeArrowheads="1"/>
          </p:cNvSpPr>
          <p:nvPr/>
        </p:nvSpPr>
        <p:spPr bwMode="auto">
          <a:xfrm>
            <a:off x="228600" y="4876800"/>
            <a:ext cx="4343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以上           余弦变化</a:t>
            </a:r>
          </a:p>
        </p:txBody>
      </p:sp>
      <p:sp>
        <p:nvSpPr>
          <p:cNvPr id="45076" name="文本框 44063"/>
          <p:cNvSpPr txBox="1">
            <a:spLocks noChangeArrowheads="1"/>
          </p:cNvSpPr>
          <p:nvPr/>
        </p:nvSpPr>
        <p:spPr bwMode="auto">
          <a:xfrm>
            <a:off x="1600200" y="5486400"/>
            <a:ext cx="3200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a:t>——</a:t>
            </a:r>
            <a:r>
              <a:rPr lang="zh-CN" altLang="en-US" sz="2800" b="1">
                <a:solidFill>
                  <a:srgbClr val="0099CC"/>
                </a:solidFill>
              </a:rPr>
              <a:t>角谐振动</a:t>
            </a:r>
          </a:p>
        </p:txBody>
      </p:sp>
      <p:graphicFrame>
        <p:nvGraphicFramePr>
          <p:cNvPr id="48158" name="对象 44064"/>
          <p:cNvGraphicFramePr>
            <a:graphicFrameLocks/>
          </p:cNvGraphicFramePr>
          <p:nvPr/>
        </p:nvGraphicFramePr>
        <p:xfrm>
          <a:off x="4953000" y="4419600"/>
          <a:ext cx="3657600" cy="1006475"/>
        </p:xfrm>
        <a:graphic>
          <a:graphicData uri="http://schemas.openxmlformats.org/presentationml/2006/ole">
            <mc:AlternateContent xmlns:mc="http://schemas.openxmlformats.org/markup-compatibility/2006">
              <mc:Choice xmlns:v="urn:schemas-microsoft-com:vml" Requires="v">
                <p:oleObj spid="_x0000_s45639" r:id="rId28" imgW="1524000" imgH="419100" progId="Equation.DSMT4">
                  <p:embed/>
                </p:oleObj>
              </mc:Choice>
              <mc:Fallback>
                <p:oleObj r:id="rId28" imgW="1524000" imgH="419100" progId="Equation.DSMT4">
                  <p:embed/>
                  <p:pic>
                    <p:nvPicPr>
                      <p:cNvPr id="0" name="对象 44064"/>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953000" y="4419600"/>
                        <a:ext cx="36576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8159" name="对象 44065"/>
          <p:cNvGraphicFramePr>
            <a:graphicFrameLocks/>
          </p:cNvGraphicFramePr>
          <p:nvPr/>
        </p:nvGraphicFramePr>
        <p:xfrm>
          <a:off x="5715000" y="3581400"/>
          <a:ext cx="1408113" cy="1020763"/>
        </p:xfrm>
        <a:graphic>
          <a:graphicData uri="http://schemas.openxmlformats.org/presentationml/2006/ole">
            <mc:AlternateContent xmlns:mc="http://schemas.openxmlformats.org/markup-compatibility/2006">
              <mc:Choice xmlns:v="urn:schemas-microsoft-com:vml" Requires="v">
                <p:oleObj spid="_x0000_s45640" r:id="rId30" imgW="609336" imgH="444307" progId="Equation.DSMT4">
                  <p:embed/>
                </p:oleObj>
              </mc:Choice>
              <mc:Fallback>
                <p:oleObj r:id="rId30" imgW="609336" imgH="444307" progId="Equation.DSMT4">
                  <p:embed/>
                  <p:pic>
                    <p:nvPicPr>
                      <p:cNvPr id="0" name="对象 44065"/>
                      <p:cNvPicPr>
                        <a:picLocks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715000" y="3581400"/>
                        <a:ext cx="1408113" cy="102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5079" name="直接连接符 44066"/>
          <p:cNvSpPr>
            <a:spLocks noChangeShapeType="1"/>
          </p:cNvSpPr>
          <p:nvPr/>
        </p:nvSpPr>
        <p:spPr bwMode="auto">
          <a:xfrm>
            <a:off x="7772400" y="990600"/>
            <a:ext cx="0" cy="1143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45080" name="对象 44067"/>
          <p:cNvGraphicFramePr>
            <a:graphicFrameLocks/>
          </p:cNvGraphicFramePr>
          <p:nvPr/>
        </p:nvGraphicFramePr>
        <p:xfrm>
          <a:off x="7772400" y="1371600"/>
          <a:ext cx="227013" cy="317500"/>
        </p:xfrm>
        <a:graphic>
          <a:graphicData uri="http://schemas.openxmlformats.org/presentationml/2006/ole">
            <mc:AlternateContent xmlns:mc="http://schemas.openxmlformats.org/markup-compatibility/2006">
              <mc:Choice xmlns:v="urn:schemas-microsoft-com:vml" Requires="v">
                <p:oleObj spid="_x0000_s45641" r:id="rId32" imgW="126725" imgH="177415" progId="Equation.DSMT4">
                  <p:embed/>
                </p:oleObj>
              </mc:Choice>
              <mc:Fallback>
                <p:oleObj r:id="rId32" imgW="126725" imgH="177415" progId="Equation.DSMT4">
                  <p:embed/>
                  <p:pic>
                    <p:nvPicPr>
                      <p:cNvPr id="0" name="对象 44067"/>
                      <p:cNvPicPr>
                        <a:picLocks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7772400" y="1371600"/>
                        <a:ext cx="22701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5081" name="对象 44068"/>
          <p:cNvGraphicFramePr>
            <a:graphicFrameLocks/>
          </p:cNvGraphicFramePr>
          <p:nvPr/>
        </p:nvGraphicFramePr>
        <p:xfrm>
          <a:off x="7904163" y="1371600"/>
          <a:ext cx="325437" cy="457200"/>
        </p:xfrm>
        <a:graphic>
          <a:graphicData uri="http://schemas.openxmlformats.org/presentationml/2006/ole">
            <mc:AlternateContent xmlns:mc="http://schemas.openxmlformats.org/markup-compatibility/2006">
              <mc:Choice xmlns:v="urn:schemas-microsoft-com:vml" Requires="v">
                <p:oleObj spid="_x0000_s45642" r:id="rId34" imgW="126725" imgH="177415" progId="Equation.DSMT4">
                  <p:embed/>
                </p:oleObj>
              </mc:Choice>
              <mc:Fallback>
                <p:oleObj r:id="rId34" imgW="126725" imgH="177415" progId="Equation.DSMT4">
                  <p:embed/>
                  <p:pic>
                    <p:nvPicPr>
                      <p:cNvPr id="0" name="对象 44068"/>
                      <p:cNvPicPr>
                        <a:picLocks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7904163" y="1371600"/>
                        <a:ext cx="3254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8163" name="对象 44069"/>
          <p:cNvGraphicFramePr>
            <a:graphicFrameLocks/>
          </p:cNvGraphicFramePr>
          <p:nvPr/>
        </p:nvGraphicFramePr>
        <p:xfrm>
          <a:off x="5943600" y="5181600"/>
          <a:ext cx="2201863" cy="1006475"/>
        </p:xfrm>
        <a:graphic>
          <a:graphicData uri="http://schemas.openxmlformats.org/presentationml/2006/ole">
            <mc:AlternateContent xmlns:mc="http://schemas.openxmlformats.org/markup-compatibility/2006">
              <mc:Choice xmlns:v="urn:schemas-microsoft-com:vml" Requires="v">
                <p:oleObj spid="_x0000_s45643" r:id="rId36" imgW="914400" imgH="419100" progId="Equation.DSMT4">
                  <p:embed/>
                </p:oleObj>
              </mc:Choice>
              <mc:Fallback>
                <p:oleObj r:id="rId36" imgW="914400" imgH="419100" progId="Equation.DSMT4">
                  <p:embed/>
                  <p:pic>
                    <p:nvPicPr>
                      <p:cNvPr id="0" name="对象 44069"/>
                      <p:cNvPicPr>
                        <a:picLocks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5943600" y="5181600"/>
                        <a:ext cx="2201863"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8164" name="对象 44070"/>
          <p:cNvGraphicFramePr>
            <a:graphicFrameLocks/>
          </p:cNvGraphicFramePr>
          <p:nvPr/>
        </p:nvGraphicFramePr>
        <p:xfrm>
          <a:off x="6324600" y="6019800"/>
          <a:ext cx="1143000" cy="571500"/>
        </p:xfrm>
        <a:graphic>
          <a:graphicData uri="http://schemas.openxmlformats.org/presentationml/2006/ole">
            <mc:AlternateContent xmlns:mc="http://schemas.openxmlformats.org/markup-compatibility/2006">
              <mc:Choice xmlns:v="urn:schemas-microsoft-com:vml" Requires="v">
                <p:oleObj spid="_x0000_s45644" r:id="rId38" imgW="406048" imgH="203024" progId="Equation.DSMT4">
                  <p:embed/>
                </p:oleObj>
              </mc:Choice>
              <mc:Fallback>
                <p:oleObj r:id="rId38" imgW="406048" imgH="203024" progId="Equation.DSMT4">
                  <p:embed/>
                  <p:pic>
                    <p:nvPicPr>
                      <p:cNvPr id="0" name="对象 44070"/>
                      <p:cNvPicPr>
                        <a:picLocks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6324600" y="6019800"/>
                        <a:ext cx="11430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4037"/>
                                        </p:tgtEl>
                                        <p:attrNameLst>
                                          <p:attrName>style.visibility</p:attrName>
                                        </p:attrNameLst>
                                      </p:cBhvr>
                                      <p:to>
                                        <p:strVal val="visible"/>
                                      </p:to>
                                    </p:set>
                                    <p:animEffect transition="in" filter="wipe(left)">
                                      <p:cBhvr>
                                        <p:cTn id="7" dur="500"/>
                                        <p:tgtEl>
                                          <p:spTgt spid="4403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48129"/>
                                        </p:tgtEl>
                                        <p:attrNameLst>
                                          <p:attrName>style.visibility</p:attrName>
                                        </p:attrNameLst>
                                      </p:cBhvr>
                                      <p:to>
                                        <p:strVal val="visible"/>
                                      </p:to>
                                    </p:set>
                                    <p:anim calcmode="lin" valueType="num">
                                      <p:cBhvr additive="base">
                                        <p:cTn id="12" dur="500" fill="hold"/>
                                        <p:tgtEl>
                                          <p:spTgt spid="48129"/>
                                        </p:tgtEl>
                                        <p:attrNameLst>
                                          <p:attrName>ppt_x</p:attrName>
                                        </p:attrNameLst>
                                      </p:cBhvr>
                                      <p:tavLst>
                                        <p:tav tm="0">
                                          <p:val>
                                            <p:strVal val="#ppt_x"/>
                                          </p:val>
                                        </p:tav>
                                        <p:tav tm="100000">
                                          <p:val>
                                            <p:strVal val="#ppt_x"/>
                                          </p:val>
                                        </p:tav>
                                      </p:tavLst>
                                    </p:anim>
                                    <p:anim calcmode="lin" valueType="num">
                                      <p:cBhvr additive="base">
                                        <p:cTn id="13" dur="500" fill="hold"/>
                                        <p:tgtEl>
                                          <p:spTgt spid="48129"/>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48144"/>
                                        </p:tgtEl>
                                        <p:attrNameLst>
                                          <p:attrName>style.visibility</p:attrName>
                                        </p:attrNameLst>
                                      </p:cBhvr>
                                      <p:to>
                                        <p:strVal val="visible"/>
                                      </p:to>
                                    </p:set>
                                    <p:anim calcmode="lin" valueType="num">
                                      <p:cBhvr additive="base">
                                        <p:cTn id="16" dur="500" fill="hold"/>
                                        <p:tgtEl>
                                          <p:spTgt spid="48144"/>
                                        </p:tgtEl>
                                        <p:attrNameLst>
                                          <p:attrName>ppt_x</p:attrName>
                                        </p:attrNameLst>
                                      </p:cBhvr>
                                      <p:tavLst>
                                        <p:tav tm="0">
                                          <p:val>
                                            <p:strVal val="#ppt_x"/>
                                          </p:val>
                                        </p:tav>
                                        <p:tav tm="100000">
                                          <p:val>
                                            <p:strVal val="#ppt_x"/>
                                          </p:val>
                                        </p:tav>
                                      </p:tavLst>
                                    </p:anim>
                                    <p:anim calcmode="lin" valueType="num">
                                      <p:cBhvr additive="base">
                                        <p:cTn id="17" dur="500" fill="hold"/>
                                        <p:tgtEl>
                                          <p:spTgt spid="48144"/>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48145"/>
                                        </p:tgtEl>
                                        <p:attrNameLst>
                                          <p:attrName>style.visibility</p:attrName>
                                        </p:attrNameLst>
                                      </p:cBhvr>
                                      <p:to>
                                        <p:strVal val="visible"/>
                                      </p:to>
                                    </p:set>
                                    <p:anim calcmode="lin" valueType="num">
                                      <p:cBhvr additive="base">
                                        <p:cTn id="20" dur="500" fill="hold"/>
                                        <p:tgtEl>
                                          <p:spTgt spid="48145"/>
                                        </p:tgtEl>
                                        <p:attrNameLst>
                                          <p:attrName>ppt_x</p:attrName>
                                        </p:attrNameLst>
                                      </p:cBhvr>
                                      <p:tavLst>
                                        <p:tav tm="0">
                                          <p:val>
                                            <p:strVal val="#ppt_x"/>
                                          </p:val>
                                        </p:tav>
                                        <p:tav tm="100000">
                                          <p:val>
                                            <p:strVal val="#ppt_x"/>
                                          </p:val>
                                        </p:tav>
                                      </p:tavLst>
                                    </p:anim>
                                    <p:anim calcmode="lin" valueType="num">
                                      <p:cBhvr additive="base">
                                        <p:cTn id="21" dur="500" fill="hold"/>
                                        <p:tgtEl>
                                          <p:spTgt spid="48145"/>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48146"/>
                                        </p:tgtEl>
                                        <p:attrNameLst>
                                          <p:attrName>style.visibility</p:attrName>
                                        </p:attrNameLst>
                                      </p:cBhvr>
                                      <p:to>
                                        <p:strVal val="visible"/>
                                      </p:to>
                                    </p:set>
                                    <p:anim calcmode="lin" valueType="num">
                                      <p:cBhvr additive="base">
                                        <p:cTn id="24" dur="500" fill="hold"/>
                                        <p:tgtEl>
                                          <p:spTgt spid="48146"/>
                                        </p:tgtEl>
                                        <p:attrNameLst>
                                          <p:attrName>ppt_x</p:attrName>
                                        </p:attrNameLst>
                                      </p:cBhvr>
                                      <p:tavLst>
                                        <p:tav tm="0">
                                          <p:val>
                                            <p:strVal val="#ppt_x"/>
                                          </p:val>
                                        </p:tav>
                                        <p:tav tm="100000">
                                          <p:val>
                                            <p:strVal val="#ppt_x"/>
                                          </p:val>
                                        </p:tav>
                                      </p:tavLst>
                                    </p:anim>
                                    <p:anim calcmode="lin" valueType="num">
                                      <p:cBhvr additive="base">
                                        <p:cTn id="25" dur="500" fill="hold"/>
                                        <p:tgtEl>
                                          <p:spTgt spid="48146"/>
                                        </p:tgtEl>
                                        <p:attrNameLst>
                                          <p:attrName>ppt_y</p:attrName>
                                        </p:attrNameLst>
                                      </p:cBhvr>
                                      <p:tavLst>
                                        <p:tav tm="0">
                                          <p:val>
                                            <p:strVal val="1+#ppt_h/2"/>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4" fill="hold" nodeType="clickEffect">
                                  <p:stCondLst>
                                    <p:cond delay="0"/>
                                  </p:stCondLst>
                                  <p:childTnLst>
                                    <p:set>
                                      <p:cBhvr>
                                        <p:cTn id="29" dur="1" fill="hold">
                                          <p:stCondLst>
                                            <p:cond delay="0"/>
                                          </p:stCondLst>
                                        </p:cTn>
                                        <p:tgtEl>
                                          <p:spTgt spid="48147"/>
                                        </p:tgtEl>
                                        <p:attrNameLst>
                                          <p:attrName>style.visibility</p:attrName>
                                        </p:attrNameLst>
                                      </p:cBhvr>
                                      <p:to>
                                        <p:strVal val="visible"/>
                                      </p:to>
                                    </p:set>
                                    <p:anim calcmode="lin" valueType="num">
                                      <p:cBhvr additive="base">
                                        <p:cTn id="30" dur="500" fill="hold"/>
                                        <p:tgtEl>
                                          <p:spTgt spid="48147"/>
                                        </p:tgtEl>
                                        <p:attrNameLst>
                                          <p:attrName>ppt_x</p:attrName>
                                        </p:attrNameLst>
                                      </p:cBhvr>
                                      <p:tavLst>
                                        <p:tav tm="0">
                                          <p:val>
                                            <p:strVal val="#ppt_x"/>
                                          </p:val>
                                        </p:tav>
                                        <p:tav tm="100000">
                                          <p:val>
                                            <p:strVal val="#ppt_x"/>
                                          </p:val>
                                        </p:tav>
                                      </p:tavLst>
                                    </p:anim>
                                    <p:anim calcmode="lin" valueType="num">
                                      <p:cBhvr additive="base">
                                        <p:cTn id="31" dur="500" fill="hold"/>
                                        <p:tgtEl>
                                          <p:spTgt spid="48147"/>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48148"/>
                                        </p:tgtEl>
                                        <p:attrNameLst>
                                          <p:attrName>style.visibility</p:attrName>
                                        </p:attrNameLst>
                                      </p:cBhvr>
                                      <p:to>
                                        <p:strVal val="visible"/>
                                      </p:to>
                                    </p:set>
                                    <p:anim calcmode="lin" valueType="num">
                                      <p:cBhvr additive="base">
                                        <p:cTn id="34" dur="500" fill="hold"/>
                                        <p:tgtEl>
                                          <p:spTgt spid="48148"/>
                                        </p:tgtEl>
                                        <p:attrNameLst>
                                          <p:attrName>ppt_x</p:attrName>
                                        </p:attrNameLst>
                                      </p:cBhvr>
                                      <p:tavLst>
                                        <p:tav tm="0">
                                          <p:val>
                                            <p:strVal val="#ppt_x"/>
                                          </p:val>
                                        </p:tav>
                                        <p:tav tm="100000">
                                          <p:val>
                                            <p:strVal val="#ppt_x"/>
                                          </p:val>
                                        </p:tav>
                                      </p:tavLst>
                                    </p:anim>
                                    <p:anim calcmode="lin" valueType="num">
                                      <p:cBhvr additive="base">
                                        <p:cTn id="35" dur="500" fill="hold"/>
                                        <p:tgtEl>
                                          <p:spTgt spid="48148"/>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48150"/>
                                        </p:tgtEl>
                                        <p:attrNameLst>
                                          <p:attrName>style.visibility</p:attrName>
                                        </p:attrNameLst>
                                      </p:cBhvr>
                                      <p:to>
                                        <p:strVal val="visible"/>
                                      </p:to>
                                    </p:set>
                                    <p:anim calcmode="lin" valueType="num">
                                      <p:cBhvr additive="base">
                                        <p:cTn id="38" dur="500" fill="hold"/>
                                        <p:tgtEl>
                                          <p:spTgt spid="48150"/>
                                        </p:tgtEl>
                                        <p:attrNameLst>
                                          <p:attrName>ppt_x</p:attrName>
                                        </p:attrNameLst>
                                      </p:cBhvr>
                                      <p:tavLst>
                                        <p:tav tm="0">
                                          <p:val>
                                            <p:strVal val="#ppt_x"/>
                                          </p:val>
                                        </p:tav>
                                        <p:tav tm="100000">
                                          <p:val>
                                            <p:strVal val="#ppt_x"/>
                                          </p:val>
                                        </p:tav>
                                      </p:tavLst>
                                    </p:anim>
                                    <p:anim calcmode="lin" valueType="num">
                                      <p:cBhvr additive="base">
                                        <p:cTn id="39" dur="500" fill="hold"/>
                                        <p:tgtEl>
                                          <p:spTgt spid="48150"/>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48151"/>
                                        </p:tgtEl>
                                        <p:attrNameLst>
                                          <p:attrName>style.visibility</p:attrName>
                                        </p:attrNameLst>
                                      </p:cBhvr>
                                      <p:to>
                                        <p:strVal val="visible"/>
                                      </p:to>
                                    </p:set>
                                    <p:anim calcmode="lin" valueType="num">
                                      <p:cBhvr additive="base">
                                        <p:cTn id="42" dur="500" fill="hold"/>
                                        <p:tgtEl>
                                          <p:spTgt spid="48151"/>
                                        </p:tgtEl>
                                        <p:attrNameLst>
                                          <p:attrName>ppt_x</p:attrName>
                                        </p:attrNameLst>
                                      </p:cBhvr>
                                      <p:tavLst>
                                        <p:tav tm="0">
                                          <p:val>
                                            <p:strVal val="#ppt_x"/>
                                          </p:val>
                                        </p:tav>
                                        <p:tav tm="100000">
                                          <p:val>
                                            <p:strVal val="#ppt_x"/>
                                          </p:val>
                                        </p:tav>
                                      </p:tavLst>
                                    </p:anim>
                                    <p:anim calcmode="lin" valueType="num">
                                      <p:cBhvr additive="base">
                                        <p:cTn id="43" dur="500" fill="hold"/>
                                        <p:tgtEl>
                                          <p:spTgt spid="48151"/>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48152"/>
                                        </p:tgtEl>
                                        <p:attrNameLst>
                                          <p:attrName>style.visibility</p:attrName>
                                        </p:attrNameLst>
                                      </p:cBhvr>
                                      <p:to>
                                        <p:strVal val="visible"/>
                                      </p:to>
                                    </p:set>
                                    <p:anim calcmode="lin" valueType="num">
                                      <p:cBhvr additive="base">
                                        <p:cTn id="46" dur="500" fill="hold"/>
                                        <p:tgtEl>
                                          <p:spTgt spid="48152"/>
                                        </p:tgtEl>
                                        <p:attrNameLst>
                                          <p:attrName>ppt_x</p:attrName>
                                        </p:attrNameLst>
                                      </p:cBhvr>
                                      <p:tavLst>
                                        <p:tav tm="0">
                                          <p:val>
                                            <p:strVal val="#ppt_x"/>
                                          </p:val>
                                        </p:tav>
                                        <p:tav tm="100000">
                                          <p:val>
                                            <p:strVal val="#ppt_x"/>
                                          </p:val>
                                        </p:tav>
                                      </p:tavLst>
                                    </p:anim>
                                    <p:anim calcmode="lin" valueType="num">
                                      <p:cBhvr additive="base">
                                        <p:cTn id="47" dur="500" fill="hold"/>
                                        <p:tgtEl>
                                          <p:spTgt spid="48152"/>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48153"/>
                                        </p:tgtEl>
                                        <p:attrNameLst>
                                          <p:attrName>style.visibility</p:attrName>
                                        </p:attrNameLst>
                                      </p:cBhvr>
                                      <p:to>
                                        <p:strVal val="visible"/>
                                      </p:to>
                                    </p:set>
                                    <p:anim calcmode="lin" valueType="num">
                                      <p:cBhvr additive="base">
                                        <p:cTn id="50" dur="500" fill="hold"/>
                                        <p:tgtEl>
                                          <p:spTgt spid="48153"/>
                                        </p:tgtEl>
                                        <p:attrNameLst>
                                          <p:attrName>ppt_x</p:attrName>
                                        </p:attrNameLst>
                                      </p:cBhvr>
                                      <p:tavLst>
                                        <p:tav tm="0">
                                          <p:val>
                                            <p:strVal val="#ppt_x"/>
                                          </p:val>
                                        </p:tav>
                                        <p:tav tm="100000">
                                          <p:val>
                                            <p:strVal val="#ppt_x"/>
                                          </p:val>
                                        </p:tav>
                                      </p:tavLst>
                                    </p:anim>
                                    <p:anim calcmode="lin" valueType="num">
                                      <p:cBhvr additive="base">
                                        <p:cTn id="51" dur="500" fill="hold"/>
                                        <p:tgtEl>
                                          <p:spTgt spid="48153"/>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48154"/>
                                        </p:tgtEl>
                                        <p:attrNameLst>
                                          <p:attrName>style.visibility</p:attrName>
                                        </p:attrNameLst>
                                      </p:cBhvr>
                                      <p:to>
                                        <p:strVal val="visible"/>
                                      </p:to>
                                    </p:set>
                                    <p:anim calcmode="lin" valueType="num">
                                      <p:cBhvr additive="base">
                                        <p:cTn id="54" dur="500" fill="hold"/>
                                        <p:tgtEl>
                                          <p:spTgt spid="48154"/>
                                        </p:tgtEl>
                                        <p:attrNameLst>
                                          <p:attrName>ppt_x</p:attrName>
                                        </p:attrNameLst>
                                      </p:cBhvr>
                                      <p:tavLst>
                                        <p:tav tm="0">
                                          <p:val>
                                            <p:strVal val="#ppt_x"/>
                                          </p:val>
                                        </p:tav>
                                        <p:tav tm="100000">
                                          <p:val>
                                            <p:strVal val="#ppt_x"/>
                                          </p:val>
                                        </p:tav>
                                      </p:tavLst>
                                    </p:anim>
                                    <p:anim calcmode="lin" valueType="num">
                                      <p:cBhvr additive="base">
                                        <p:cTn id="55" dur="500" fill="hold"/>
                                        <p:tgtEl>
                                          <p:spTgt spid="48154"/>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48159"/>
                                        </p:tgtEl>
                                        <p:attrNameLst>
                                          <p:attrName>style.visibility</p:attrName>
                                        </p:attrNameLst>
                                      </p:cBhvr>
                                      <p:to>
                                        <p:strVal val="visible"/>
                                      </p:to>
                                    </p:set>
                                    <p:anim calcmode="lin" valueType="num">
                                      <p:cBhvr additive="base">
                                        <p:cTn id="58" dur="500" fill="hold"/>
                                        <p:tgtEl>
                                          <p:spTgt spid="48159"/>
                                        </p:tgtEl>
                                        <p:attrNameLst>
                                          <p:attrName>ppt_x</p:attrName>
                                        </p:attrNameLst>
                                      </p:cBhvr>
                                      <p:tavLst>
                                        <p:tav tm="0">
                                          <p:val>
                                            <p:strVal val="#ppt_x"/>
                                          </p:val>
                                        </p:tav>
                                        <p:tav tm="100000">
                                          <p:val>
                                            <p:strVal val="#ppt_x"/>
                                          </p:val>
                                        </p:tav>
                                      </p:tavLst>
                                    </p:anim>
                                    <p:anim calcmode="lin" valueType="num">
                                      <p:cBhvr additive="base">
                                        <p:cTn id="59" dur="500" fill="hold"/>
                                        <p:tgtEl>
                                          <p:spTgt spid="48159"/>
                                        </p:tgtEl>
                                        <p:attrNameLst>
                                          <p:attrName>ppt_y</p:attrName>
                                        </p:attrNameLst>
                                      </p:cBhvr>
                                      <p:tavLst>
                                        <p:tav tm="0">
                                          <p:val>
                                            <p:strVal val="1+#ppt_h/2"/>
                                          </p:val>
                                        </p:tav>
                                        <p:tav tm="100000">
                                          <p:val>
                                            <p:strVal val="#ppt_y"/>
                                          </p:val>
                                        </p:tav>
                                      </p:tavLst>
                                    </p:anim>
                                  </p:childTnLst>
                                </p:cTn>
                              </p:par>
                              <p:par>
                                <p:cTn id="60" presetID="2" presetClass="entr" presetSubtype="4" fill="hold" nodeType="withEffect">
                                  <p:stCondLst>
                                    <p:cond delay="0"/>
                                  </p:stCondLst>
                                  <p:childTnLst>
                                    <p:set>
                                      <p:cBhvr>
                                        <p:cTn id="61" dur="1" fill="hold">
                                          <p:stCondLst>
                                            <p:cond delay="0"/>
                                          </p:stCondLst>
                                        </p:cTn>
                                        <p:tgtEl>
                                          <p:spTgt spid="48163"/>
                                        </p:tgtEl>
                                        <p:attrNameLst>
                                          <p:attrName>style.visibility</p:attrName>
                                        </p:attrNameLst>
                                      </p:cBhvr>
                                      <p:to>
                                        <p:strVal val="visible"/>
                                      </p:to>
                                    </p:set>
                                    <p:anim calcmode="lin" valueType="num">
                                      <p:cBhvr additive="base">
                                        <p:cTn id="62" dur="500" fill="hold"/>
                                        <p:tgtEl>
                                          <p:spTgt spid="48163"/>
                                        </p:tgtEl>
                                        <p:attrNameLst>
                                          <p:attrName>ppt_x</p:attrName>
                                        </p:attrNameLst>
                                      </p:cBhvr>
                                      <p:tavLst>
                                        <p:tav tm="0">
                                          <p:val>
                                            <p:strVal val="#ppt_x"/>
                                          </p:val>
                                        </p:tav>
                                        <p:tav tm="100000">
                                          <p:val>
                                            <p:strVal val="#ppt_x"/>
                                          </p:val>
                                        </p:tav>
                                      </p:tavLst>
                                    </p:anim>
                                    <p:anim calcmode="lin" valueType="num">
                                      <p:cBhvr additive="base">
                                        <p:cTn id="63" dur="500" fill="hold"/>
                                        <p:tgtEl>
                                          <p:spTgt spid="48163"/>
                                        </p:tgtEl>
                                        <p:attrNameLst>
                                          <p:attrName>ppt_y</p:attrName>
                                        </p:attrNameLst>
                                      </p:cBhvr>
                                      <p:tavLst>
                                        <p:tav tm="0">
                                          <p:val>
                                            <p:strVal val="1+#ppt_h/2"/>
                                          </p:val>
                                        </p:tav>
                                        <p:tav tm="100000">
                                          <p:val>
                                            <p:strVal val="#ppt_y"/>
                                          </p:val>
                                        </p:tav>
                                      </p:tavLst>
                                    </p:anim>
                                  </p:childTnLst>
                                </p:cTn>
                              </p:par>
                              <p:par>
                                <p:cTn id="64" presetID="2" presetClass="entr" presetSubtype="4" fill="hold" nodeType="withEffect">
                                  <p:stCondLst>
                                    <p:cond delay="0"/>
                                  </p:stCondLst>
                                  <p:childTnLst>
                                    <p:set>
                                      <p:cBhvr>
                                        <p:cTn id="65" dur="1" fill="hold">
                                          <p:stCondLst>
                                            <p:cond delay="0"/>
                                          </p:stCondLst>
                                        </p:cTn>
                                        <p:tgtEl>
                                          <p:spTgt spid="48164"/>
                                        </p:tgtEl>
                                        <p:attrNameLst>
                                          <p:attrName>style.visibility</p:attrName>
                                        </p:attrNameLst>
                                      </p:cBhvr>
                                      <p:to>
                                        <p:strVal val="visible"/>
                                      </p:to>
                                    </p:set>
                                    <p:anim calcmode="lin" valueType="num">
                                      <p:cBhvr additive="base">
                                        <p:cTn id="66" dur="500" fill="hold"/>
                                        <p:tgtEl>
                                          <p:spTgt spid="48164"/>
                                        </p:tgtEl>
                                        <p:attrNameLst>
                                          <p:attrName>ppt_x</p:attrName>
                                        </p:attrNameLst>
                                      </p:cBhvr>
                                      <p:tavLst>
                                        <p:tav tm="0">
                                          <p:val>
                                            <p:strVal val="#ppt_x"/>
                                          </p:val>
                                        </p:tav>
                                        <p:tav tm="100000">
                                          <p:val>
                                            <p:strVal val="#ppt_x"/>
                                          </p:val>
                                        </p:tav>
                                      </p:tavLst>
                                    </p:anim>
                                    <p:anim calcmode="lin" valueType="num">
                                      <p:cBhvr additive="base">
                                        <p:cTn id="67" dur="500" fill="hold"/>
                                        <p:tgtEl>
                                          <p:spTgt spid="48164"/>
                                        </p:tgtEl>
                                        <p:attrNameLst>
                                          <p:attrName>ppt_y</p:attrName>
                                        </p:attrNameLst>
                                      </p:cBhvr>
                                      <p:tavLst>
                                        <p:tav tm="0">
                                          <p:val>
                                            <p:strVal val="1+#ppt_h/2"/>
                                          </p:val>
                                        </p:tav>
                                        <p:tav tm="100000">
                                          <p:val>
                                            <p:strVal val="#ppt_y"/>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2" presetClass="entr" presetSubtype="4" fill="hold" nodeType="clickEffect">
                                  <p:stCondLst>
                                    <p:cond delay="0"/>
                                  </p:stCondLst>
                                  <p:childTnLst>
                                    <p:set>
                                      <p:cBhvr>
                                        <p:cTn id="71" dur="1" fill="hold">
                                          <p:stCondLst>
                                            <p:cond delay="0"/>
                                          </p:stCondLst>
                                        </p:cTn>
                                        <p:tgtEl>
                                          <p:spTgt spid="48158"/>
                                        </p:tgtEl>
                                        <p:attrNameLst>
                                          <p:attrName>style.visibility</p:attrName>
                                        </p:attrNameLst>
                                      </p:cBhvr>
                                      <p:to>
                                        <p:strVal val="visible"/>
                                      </p:to>
                                    </p:set>
                                    <p:anim calcmode="lin" valueType="num">
                                      <p:cBhvr additive="base">
                                        <p:cTn id="72" dur="500" fill="hold"/>
                                        <p:tgtEl>
                                          <p:spTgt spid="48158"/>
                                        </p:tgtEl>
                                        <p:attrNameLst>
                                          <p:attrName>ppt_x</p:attrName>
                                        </p:attrNameLst>
                                      </p:cBhvr>
                                      <p:tavLst>
                                        <p:tav tm="0">
                                          <p:val>
                                            <p:strVal val="#ppt_x"/>
                                          </p:val>
                                        </p:tav>
                                        <p:tav tm="100000">
                                          <p:val>
                                            <p:strVal val="#ppt_x"/>
                                          </p:val>
                                        </p:tav>
                                      </p:tavLst>
                                    </p:anim>
                                    <p:anim calcmode="lin" valueType="num">
                                      <p:cBhvr additive="base">
                                        <p:cTn id="73" dur="500" fill="hold"/>
                                        <p:tgtEl>
                                          <p:spTgt spid="481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48" grpId="0" animBg="1"/>
      <p:bldP spid="48150" grpId="0" animBg="1"/>
      <p:bldP spid="48153" grpId="0" animBg="1"/>
      <p:bldP spid="4815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直接连接符 45086"/>
          <p:cNvSpPr>
            <a:spLocks noChangeShapeType="1"/>
          </p:cNvSpPr>
          <p:nvPr/>
        </p:nvSpPr>
        <p:spPr bwMode="auto">
          <a:xfrm>
            <a:off x="5867400" y="1981200"/>
            <a:ext cx="29718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083" name="直接连接符 45087"/>
          <p:cNvSpPr>
            <a:spLocks noChangeShapeType="1"/>
          </p:cNvSpPr>
          <p:nvPr/>
        </p:nvSpPr>
        <p:spPr bwMode="auto">
          <a:xfrm>
            <a:off x="5867400" y="990600"/>
            <a:ext cx="29718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084" name="直接连接符 45090"/>
          <p:cNvSpPr>
            <a:spLocks noChangeShapeType="1"/>
          </p:cNvSpPr>
          <p:nvPr/>
        </p:nvSpPr>
        <p:spPr bwMode="auto">
          <a:xfrm flipV="1">
            <a:off x="5867400" y="304800"/>
            <a:ext cx="0" cy="1828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085" name="直接连接符 45091"/>
          <p:cNvSpPr>
            <a:spLocks noChangeShapeType="1"/>
          </p:cNvSpPr>
          <p:nvPr/>
        </p:nvSpPr>
        <p:spPr bwMode="auto">
          <a:xfrm>
            <a:off x="5867400" y="2133600"/>
            <a:ext cx="0" cy="990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086" name="直接连接符 45092"/>
          <p:cNvSpPr>
            <a:spLocks noChangeShapeType="1"/>
          </p:cNvSpPr>
          <p:nvPr/>
        </p:nvSpPr>
        <p:spPr bwMode="auto">
          <a:xfrm>
            <a:off x="5867400" y="2590800"/>
            <a:ext cx="30480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087" name="直接连接符 45093"/>
          <p:cNvSpPr>
            <a:spLocks noChangeShapeType="1"/>
          </p:cNvSpPr>
          <p:nvPr/>
        </p:nvSpPr>
        <p:spPr bwMode="auto">
          <a:xfrm>
            <a:off x="6248400" y="381000"/>
            <a:ext cx="0" cy="220980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088" name="直接连接符 45094"/>
          <p:cNvSpPr>
            <a:spLocks noChangeShapeType="1"/>
          </p:cNvSpPr>
          <p:nvPr/>
        </p:nvSpPr>
        <p:spPr bwMode="auto">
          <a:xfrm>
            <a:off x="6629400" y="381000"/>
            <a:ext cx="0" cy="220980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46089" name="对象 45097"/>
          <p:cNvGraphicFramePr>
            <a:graphicFrameLocks/>
          </p:cNvGraphicFramePr>
          <p:nvPr/>
        </p:nvGraphicFramePr>
        <p:xfrm>
          <a:off x="5562600" y="1981200"/>
          <a:ext cx="341313" cy="374650"/>
        </p:xfrm>
        <a:graphic>
          <a:graphicData uri="http://schemas.openxmlformats.org/presentationml/2006/ole">
            <mc:AlternateContent xmlns:mc="http://schemas.openxmlformats.org/markup-compatibility/2006">
              <mc:Choice xmlns:v="urn:schemas-microsoft-com:vml" Requires="v">
                <p:oleObj spid="_x0000_s46506" r:id="rId3" imgW="126725" imgH="139397" progId="Equation.DSMT4">
                  <p:embed/>
                </p:oleObj>
              </mc:Choice>
              <mc:Fallback>
                <p:oleObj r:id="rId3" imgW="126725" imgH="139397" progId="Equation.DSMT4">
                  <p:embed/>
                  <p:pic>
                    <p:nvPicPr>
                      <p:cNvPr id="0" name="对象 4509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1981200"/>
                        <a:ext cx="3413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6090" name="对象 45098"/>
          <p:cNvGraphicFramePr>
            <a:graphicFrameLocks/>
          </p:cNvGraphicFramePr>
          <p:nvPr/>
        </p:nvGraphicFramePr>
        <p:xfrm>
          <a:off x="8686800" y="2286000"/>
          <a:ext cx="238125" cy="409575"/>
        </p:xfrm>
        <a:graphic>
          <a:graphicData uri="http://schemas.openxmlformats.org/presentationml/2006/ole">
            <mc:AlternateContent xmlns:mc="http://schemas.openxmlformats.org/markup-compatibility/2006">
              <mc:Choice xmlns:v="urn:schemas-microsoft-com:vml" Requires="v">
                <p:oleObj spid="_x0000_s46507" r:id="rId5" imgW="88554" imgH="151807" progId="Equation.DSMT4">
                  <p:embed/>
                </p:oleObj>
              </mc:Choice>
              <mc:Fallback>
                <p:oleObj r:id="rId5" imgW="88554" imgH="151807" progId="Equation.DSMT4">
                  <p:embed/>
                  <p:pic>
                    <p:nvPicPr>
                      <p:cNvPr id="0" name="对象 4509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86800" y="2286000"/>
                        <a:ext cx="238125"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6091" name="对象 45099"/>
          <p:cNvGraphicFramePr>
            <a:graphicFrameLocks/>
          </p:cNvGraphicFramePr>
          <p:nvPr/>
        </p:nvGraphicFramePr>
        <p:xfrm>
          <a:off x="5486400" y="990600"/>
          <a:ext cx="441325" cy="495300"/>
        </p:xfrm>
        <a:graphic>
          <a:graphicData uri="http://schemas.openxmlformats.org/presentationml/2006/ole">
            <mc:AlternateContent xmlns:mc="http://schemas.openxmlformats.org/markup-compatibility/2006">
              <mc:Choice xmlns:v="urn:schemas-microsoft-com:vml" Requires="v">
                <p:oleObj spid="_x0000_s46508" r:id="rId7" imgW="203024" imgH="228402" progId="Equation.DSMT4">
                  <p:embed/>
                </p:oleObj>
              </mc:Choice>
              <mc:Fallback>
                <p:oleObj r:id="rId7" imgW="203024" imgH="228402" progId="Equation.DSMT4">
                  <p:embed/>
                  <p:pic>
                    <p:nvPicPr>
                      <p:cNvPr id="0" name="对象 4509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86400" y="990600"/>
                        <a:ext cx="44132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6092" name="对象 45100"/>
          <p:cNvGraphicFramePr>
            <a:graphicFrameLocks/>
          </p:cNvGraphicFramePr>
          <p:nvPr/>
        </p:nvGraphicFramePr>
        <p:xfrm>
          <a:off x="5486400" y="228600"/>
          <a:ext cx="414338" cy="495300"/>
        </p:xfrm>
        <a:graphic>
          <a:graphicData uri="http://schemas.openxmlformats.org/presentationml/2006/ole">
            <mc:AlternateContent xmlns:mc="http://schemas.openxmlformats.org/markup-compatibility/2006">
              <mc:Choice xmlns:v="urn:schemas-microsoft-com:vml" Requires="v">
                <p:oleObj spid="_x0000_s46509" r:id="rId9" imgW="190417" imgH="228501" progId="Equation.DSMT4">
                  <p:embed/>
                </p:oleObj>
              </mc:Choice>
              <mc:Fallback>
                <p:oleObj r:id="rId9" imgW="190417" imgH="228501" progId="Equation.DSMT4">
                  <p:embed/>
                  <p:pic>
                    <p:nvPicPr>
                      <p:cNvPr id="0" name="对象 45100"/>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86400" y="228600"/>
                        <a:ext cx="414338"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6093" name="对象 45102"/>
          <p:cNvGraphicFramePr>
            <a:graphicFrameLocks/>
          </p:cNvGraphicFramePr>
          <p:nvPr/>
        </p:nvGraphicFramePr>
        <p:xfrm>
          <a:off x="8610600" y="1600200"/>
          <a:ext cx="238125" cy="409575"/>
        </p:xfrm>
        <a:graphic>
          <a:graphicData uri="http://schemas.openxmlformats.org/presentationml/2006/ole">
            <mc:AlternateContent xmlns:mc="http://schemas.openxmlformats.org/markup-compatibility/2006">
              <mc:Choice xmlns:v="urn:schemas-microsoft-com:vml" Requires="v">
                <p:oleObj spid="_x0000_s46510" r:id="rId11" imgW="88554" imgH="151807" progId="Equation.DSMT4">
                  <p:embed/>
                </p:oleObj>
              </mc:Choice>
              <mc:Fallback>
                <p:oleObj r:id="rId11" imgW="88554" imgH="151807" progId="Equation.DSMT4">
                  <p:embed/>
                  <p:pic>
                    <p:nvPicPr>
                      <p:cNvPr id="0" name="对象 4510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10600" y="1600200"/>
                        <a:ext cx="238125"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6094" name="对象 45103"/>
          <p:cNvGraphicFramePr>
            <a:graphicFrameLocks/>
          </p:cNvGraphicFramePr>
          <p:nvPr/>
        </p:nvGraphicFramePr>
        <p:xfrm>
          <a:off x="8534400" y="609600"/>
          <a:ext cx="238125" cy="409575"/>
        </p:xfrm>
        <a:graphic>
          <a:graphicData uri="http://schemas.openxmlformats.org/presentationml/2006/ole">
            <mc:AlternateContent xmlns:mc="http://schemas.openxmlformats.org/markup-compatibility/2006">
              <mc:Choice xmlns:v="urn:schemas-microsoft-com:vml" Requires="v">
                <p:oleObj spid="_x0000_s46511" r:id="rId13" imgW="88554" imgH="151807" progId="Equation.DSMT4">
                  <p:embed/>
                </p:oleObj>
              </mc:Choice>
              <mc:Fallback>
                <p:oleObj r:id="rId13" imgW="88554" imgH="151807" progId="Equation.DSMT4">
                  <p:embed/>
                  <p:pic>
                    <p:nvPicPr>
                      <p:cNvPr id="0" name="对象 45103"/>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34400" y="609600"/>
                        <a:ext cx="238125"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6095" name="直接连接符 45121"/>
          <p:cNvSpPr>
            <a:spLocks noChangeShapeType="1"/>
          </p:cNvSpPr>
          <p:nvPr/>
        </p:nvSpPr>
        <p:spPr bwMode="auto">
          <a:xfrm>
            <a:off x="7010400" y="381000"/>
            <a:ext cx="0" cy="220980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096" name="任意多边形 45124"/>
          <p:cNvSpPr>
            <a:spLocks noChangeArrowheads="1"/>
          </p:cNvSpPr>
          <p:nvPr/>
        </p:nvSpPr>
        <p:spPr bwMode="auto">
          <a:xfrm>
            <a:off x="5867400" y="2362200"/>
            <a:ext cx="1905000" cy="457200"/>
          </a:xfrm>
          <a:custGeom>
            <a:avLst/>
            <a:gdLst>
              <a:gd name="T0" fmla="*/ 0 w 1200"/>
              <a:gd name="T1" fmla="*/ 0 h 288"/>
              <a:gd name="T2" fmla="*/ 604837500 w 1200"/>
              <a:gd name="T3" fmla="*/ 362902500 h 288"/>
              <a:gd name="T4" fmla="*/ 1209675000 w 1200"/>
              <a:gd name="T5" fmla="*/ 725805000 h 288"/>
              <a:gd name="T6" fmla="*/ 1814512500 w 1200"/>
              <a:gd name="T7" fmla="*/ 362902500 h 288"/>
              <a:gd name="T8" fmla="*/ 2147483646 w 1200"/>
              <a:gd name="T9" fmla="*/ 0 h 288"/>
              <a:gd name="T10" fmla="*/ 2147483646 w 1200"/>
              <a:gd name="T11" fmla="*/ 362902500 h 28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00" h="288">
                <a:moveTo>
                  <a:pt x="0" y="0"/>
                </a:moveTo>
                <a:cubicBezTo>
                  <a:pt x="80" y="48"/>
                  <a:pt x="160" y="96"/>
                  <a:pt x="240" y="144"/>
                </a:cubicBezTo>
                <a:cubicBezTo>
                  <a:pt x="320" y="192"/>
                  <a:pt x="400" y="288"/>
                  <a:pt x="480" y="288"/>
                </a:cubicBezTo>
                <a:cubicBezTo>
                  <a:pt x="560" y="288"/>
                  <a:pt x="640" y="192"/>
                  <a:pt x="720" y="144"/>
                </a:cubicBezTo>
                <a:cubicBezTo>
                  <a:pt x="800" y="96"/>
                  <a:pt x="880" y="0"/>
                  <a:pt x="960" y="0"/>
                </a:cubicBezTo>
                <a:cubicBezTo>
                  <a:pt x="1040" y="0"/>
                  <a:pt x="1160" y="120"/>
                  <a:pt x="1200" y="144"/>
                </a:cubicBez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6097" name="任意多边形 45125"/>
          <p:cNvSpPr>
            <a:spLocks noChangeArrowheads="1"/>
          </p:cNvSpPr>
          <p:nvPr/>
        </p:nvSpPr>
        <p:spPr bwMode="auto">
          <a:xfrm>
            <a:off x="5867400" y="1295400"/>
            <a:ext cx="1905000" cy="685800"/>
          </a:xfrm>
          <a:custGeom>
            <a:avLst/>
            <a:gdLst>
              <a:gd name="T0" fmla="*/ 0 w 1200"/>
              <a:gd name="T1" fmla="*/ 0 h 240"/>
              <a:gd name="T2" fmla="*/ 604837500 w 1200"/>
              <a:gd name="T3" fmla="*/ 1959673500 h 240"/>
              <a:gd name="T4" fmla="*/ 1209675000 w 1200"/>
              <a:gd name="T5" fmla="*/ 0 h 240"/>
              <a:gd name="T6" fmla="*/ 1814512500 w 1200"/>
              <a:gd name="T7" fmla="*/ 1959673500 h 240"/>
              <a:gd name="T8" fmla="*/ 2147483646 w 1200"/>
              <a:gd name="T9" fmla="*/ 0 h 240"/>
              <a:gd name="T10" fmla="*/ 2147483646 w 1200"/>
              <a:gd name="T11" fmla="*/ 1959673500 h 2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00" h="240">
                <a:moveTo>
                  <a:pt x="0" y="0"/>
                </a:moveTo>
                <a:cubicBezTo>
                  <a:pt x="80" y="120"/>
                  <a:pt x="160" y="240"/>
                  <a:pt x="240" y="240"/>
                </a:cubicBezTo>
                <a:cubicBezTo>
                  <a:pt x="320" y="240"/>
                  <a:pt x="400" y="0"/>
                  <a:pt x="480" y="0"/>
                </a:cubicBezTo>
                <a:cubicBezTo>
                  <a:pt x="560" y="0"/>
                  <a:pt x="640" y="240"/>
                  <a:pt x="720" y="240"/>
                </a:cubicBezTo>
                <a:cubicBezTo>
                  <a:pt x="800" y="240"/>
                  <a:pt x="880" y="0"/>
                  <a:pt x="960" y="0"/>
                </a:cubicBezTo>
                <a:cubicBezTo>
                  <a:pt x="1040" y="0"/>
                  <a:pt x="1120" y="120"/>
                  <a:pt x="1200" y="240"/>
                </a:cubicBezTo>
              </a:path>
            </a:pathLst>
          </a:custGeom>
          <a:noFill/>
          <a:ln w="19050">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6098" name="任意多边形 45126"/>
          <p:cNvSpPr>
            <a:spLocks noChangeArrowheads="1"/>
          </p:cNvSpPr>
          <p:nvPr/>
        </p:nvSpPr>
        <p:spPr bwMode="auto">
          <a:xfrm>
            <a:off x="5867400" y="381000"/>
            <a:ext cx="1828800" cy="609600"/>
          </a:xfrm>
          <a:custGeom>
            <a:avLst/>
            <a:gdLst>
              <a:gd name="T0" fmla="*/ 0 w 1152"/>
              <a:gd name="T1" fmla="*/ 1548384000 h 240"/>
              <a:gd name="T2" fmla="*/ 604837500 w 1152"/>
              <a:gd name="T3" fmla="*/ 0 h 240"/>
              <a:gd name="T4" fmla="*/ 1209675000 w 1152"/>
              <a:gd name="T5" fmla="*/ 1548384000 h 240"/>
              <a:gd name="T6" fmla="*/ 1814512500 w 1152"/>
              <a:gd name="T7" fmla="*/ 0 h 240"/>
              <a:gd name="T8" fmla="*/ 2147483646 w 1152"/>
              <a:gd name="T9" fmla="*/ 1548384000 h 240"/>
              <a:gd name="T10" fmla="*/ 2147483646 w 1152"/>
              <a:gd name="T11" fmla="*/ 0 h 2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52" h="240">
                <a:moveTo>
                  <a:pt x="0" y="240"/>
                </a:moveTo>
                <a:cubicBezTo>
                  <a:pt x="80" y="120"/>
                  <a:pt x="160" y="0"/>
                  <a:pt x="240" y="0"/>
                </a:cubicBezTo>
                <a:cubicBezTo>
                  <a:pt x="320" y="0"/>
                  <a:pt x="400" y="240"/>
                  <a:pt x="480" y="240"/>
                </a:cubicBezTo>
                <a:cubicBezTo>
                  <a:pt x="560" y="240"/>
                  <a:pt x="640" y="0"/>
                  <a:pt x="720" y="0"/>
                </a:cubicBezTo>
                <a:cubicBezTo>
                  <a:pt x="800" y="0"/>
                  <a:pt x="888" y="240"/>
                  <a:pt x="960" y="240"/>
                </a:cubicBezTo>
                <a:cubicBezTo>
                  <a:pt x="1032" y="240"/>
                  <a:pt x="1092" y="120"/>
                  <a:pt x="1152" y="0"/>
                </a:cubicBezTo>
              </a:path>
            </a:pathLst>
          </a:custGeom>
          <a:noFill/>
          <a:ln w="1905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6099" name="直接连接符 45127"/>
          <p:cNvSpPr>
            <a:spLocks noChangeShapeType="1"/>
          </p:cNvSpPr>
          <p:nvPr/>
        </p:nvSpPr>
        <p:spPr bwMode="auto">
          <a:xfrm>
            <a:off x="5867400" y="685800"/>
            <a:ext cx="2057400" cy="0"/>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00" name="直接连接符 45128"/>
          <p:cNvSpPr>
            <a:spLocks noChangeShapeType="1"/>
          </p:cNvSpPr>
          <p:nvPr/>
        </p:nvSpPr>
        <p:spPr bwMode="auto">
          <a:xfrm>
            <a:off x="5867400" y="1676400"/>
            <a:ext cx="2209800" cy="0"/>
          </a:xfrm>
          <a:prstGeom prst="line">
            <a:avLst/>
          </a:prstGeom>
          <a:noFill/>
          <a:ln w="9525">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46101" name="对象 45129"/>
          <p:cNvGraphicFramePr>
            <a:graphicFrameLocks/>
          </p:cNvGraphicFramePr>
          <p:nvPr/>
        </p:nvGraphicFramePr>
        <p:xfrm>
          <a:off x="7924800" y="381000"/>
          <a:ext cx="414338" cy="523875"/>
        </p:xfrm>
        <a:graphic>
          <a:graphicData uri="http://schemas.openxmlformats.org/presentationml/2006/ole">
            <mc:AlternateContent xmlns:mc="http://schemas.openxmlformats.org/markup-compatibility/2006">
              <mc:Choice xmlns:v="urn:schemas-microsoft-com:vml" Requires="v">
                <p:oleObj spid="_x0000_s46512" r:id="rId14" imgW="190417" imgH="241195" progId="Equation.DSMT4">
                  <p:embed/>
                </p:oleObj>
              </mc:Choice>
              <mc:Fallback>
                <p:oleObj r:id="rId14" imgW="190417" imgH="241195" progId="Equation.DSMT4">
                  <p:embed/>
                  <p:pic>
                    <p:nvPicPr>
                      <p:cNvPr id="0" name="对象 45129"/>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381000"/>
                        <a:ext cx="4143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6102" name="对象 45130"/>
          <p:cNvGraphicFramePr>
            <a:graphicFrameLocks/>
          </p:cNvGraphicFramePr>
          <p:nvPr/>
        </p:nvGraphicFramePr>
        <p:xfrm>
          <a:off x="8001000" y="1371600"/>
          <a:ext cx="441325" cy="523875"/>
        </p:xfrm>
        <a:graphic>
          <a:graphicData uri="http://schemas.openxmlformats.org/presentationml/2006/ole">
            <mc:AlternateContent xmlns:mc="http://schemas.openxmlformats.org/markup-compatibility/2006">
              <mc:Choice xmlns:v="urn:schemas-microsoft-com:vml" Requires="v">
                <p:oleObj spid="_x0000_s46513" r:id="rId16" imgW="203024" imgH="241091" progId="Equation.DSMT4">
                  <p:embed/>
                </p:oleObj>
              </mc:Choice>
              <mc:Fallback>
                <p:oleObj r:id="rId16" imgW="203024" imgH="241091" progId="Equation.DSMT4">
                  <p:embed/>
                  <p:pic>
                    <p:nvPicPr>
                      <p:cNvPr id="0" name="对象 45130"/>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001000" y="1371600"/>
                        <a:ext cx="441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6103" name="文本框 45131"/>
          <p:cNvSpPr txBox="1">
            <a:spLocks noChangeArrowheads="1"/>
          </p:cNvSpPr>
          <p:nvPr/>
        </p:nvSpPr>
        <p:spPr bwMode="auto">
          <a:xfrm>
            <a:off x="152400" y="220663"/>
            <a:ext cx="3886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b="1"/>
              <a:t>三、简谐振动的能量</a:t>
            </a:r>
          </a:p>
        </p:txBody>
      </p:sp>
      <p:sp>
        <p:nvSpPr>
          <p:cNvPr id="46104" name="文本框 45132"/>
          <p:cNvSpPr txBox="1">
            <a:spLocks noChangeArrowheads="1"/>
          </p:cNvSpPr>
          <p:nvPr/>
        </p:nvSpPr>
        <p:spPr bwMode="auto">
          <a:xfrm>
            <a:off x="152400" y="838200"/>
            <a:ext cx="5257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a:t>     </a:t>
            </a:r>
            <a:r>
              <a:rPr lang="zh-CN" altLang="en-US" sz="2800"/>
              <a:t>以弹簧振子为例，说明简谐振动的能量特征。</a:t>
            </a:r>
          </a:p>
        </p:txBody>
      </p:sp>
      <p:sp>
        <p:nvSpPr>
          <p:cNvPr id="46105" name="矩形 45134"/>
          <p:cNvSpPr>
            <a:spLocks noChangeArrowheads="1"/>
          </p:cNvSpPr>
          <p:nvPr/>
        </p:nvSpPr>
        <p:spPr bwMode="auto">
          <a:xfrm>
            <a:off x="0" y="30241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46106" name="对象 45133"/>
          <p:cNvGraphicFramePr>
            <a:graphicFrameLocks/>
          </p:cNvGraphicFramePr>
          <p:nvPr/>
        </p:nvGraphicFramePr>
        <p:xfrm>
          <a:off x="381000" y="1752600"/>
          <a:ext cx="4756150" cy="1739900"/>
        </p:xfrm>
        <a:graphic>
          <a:graphicData uri="http://schemas.openxmlformats.org/presentationml/2006/ole">
            <mc:AlternateContent xmlns:mc="http://schemas.openxmlformats.org/markup-compatibility/2006">
              <mc:Choice xmlns:v="urn:schemas-microsoft-com:vml" Requires="v">
                <p:oleObj spid="_x0000_s46514" r:id="rId18" imgW="2208841" imgH="812447" progId="Equation.DSMT4">
                  <p:embed/>
                </p:oleObj>
              </mc:Choice>
              <mc:Fallback>
                <p:oleObj r:id="rId18" imgW="2208841" imgH="812447" progId="Equation.DSMT4">
                  <p:embed/>
                  <p:pic>
                    <p:nvPicPr>
                      <p:cNvPr id="0" name="对象 45133"/>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1000" y="1752600"/>
                        <a:ext cx="475615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6107" name="矩形 45136"/>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46108" name="对象 45135"/>
          <p:cNvGraphicFramePr>
            <a:graphicFrameLocks/>
          </p:cNvGraphicFramePr>
          <p:nvPr/>
        </p:nvGraphicFramePr>
        <p:xfrm>
          <a:off x="228600" y="4876800"/>
          <a:ext cx="5297488" cy="882650"/>
        </p:xfrm>
        <a:graphic>
          <a:graphicData uri="http://schemas.openxmlformats.org/presentationml/2006/ole">
            <mc:AlternateContent xmlns:mc="http://schemas.openxmlformats.org/markup-compatibility/2006">
              <mc:Choice xmlns:v="urn:schemas-microsoft-com:vml" Requires="v">
                <p:oleObj spid="_x0000_s46515" r:id="rId20" imgW="2348481" imgH="393529" progId="Equation.DSMT4">
                  <p:embed/>
                </p:oleObj>
              </mc:Choice>
              <mc:Fallback>
                <p:oleObj r:id="rId20" imgW="2348481" imgH="393529" progId="Equation.DSMT4">
                  <p:embed/>
                  <p:pic>
                    <p:nvPicPr>
                      <p:cNvPr id="0" name="对象 45135"/>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28600" y="4876800"/>
                        <a:ext cx="5297488" cy="882650"/>
                      </a:xfrm>
                      <a:prstGeom prst="rect">
                        <a:avLst/>
                      </a:prstGeom>
                      <a:solidFill>
                        <a:srgbClr val="99CC00"/>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6109" name="矩形 45146"/>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46110" name="对象 45145"/>
          <p:cNvGraphicFramePr>
            <a:graphicFrameLocks/>
          </p:cNvGraphicFramePr>
          <p:nvPr/>
        </p:nvGraphicFramePr>
        <p:xfrm>
          <a:off x="5791200" y="5257800"/>
          <a:ext cx="2971800" cy="823913"/>
        </p:xfrm>
        <a:graphic>
          <a:graphicData uri="http://schemas.openxmlformats.org/presentationml/2006/ole">
            <mc:AlternateContent xmlns:mc="http://schemas.openxmlformats.org/markup-compatibility/2006">
              <mc:Choice xmlns:v="urn:schemas-microsoft-com:vml" Requires="v">
                <p:oleObj spid="_x0000_s46516" r:id="rId22" imgW="1409088" imgH="393529" progId="Equation.DSMT4">
                  <p:embed/>
                </p:oleObj>
              </mc:Choice>
              <mc:Fallback>
                <p:oleObj r:id="rId22" imgW="1409088" imgH="393529" progId="Equation.DSMT4">
                  <p:embed/>
                  <p:pic>
                    <p:nvPicPr>
                      <p:cNvPr id="0" name="对象 45145"/>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791200" y="5257800"/>
                        <a:ext cx="297180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6111" name="对象 45147"/>
          <p:cNvGraphicFramePr>
            <a:graphicFrameLocks/>
          </p:cNvGraphicFramePr>
          <p:nvPr/>
        </p:nvGraphicFramePr>
        <p:xfrm>
          <a:off x="5943600" y="3200400"/>
          <a:ext cx="2330450" cy="822325"/>
        </p:xfrm>
        <a:graphic>
          <a:graphicData uri="http://schemas.openxmlformats.org/presentationml/2006/ole">
            <mc:AlternateContent xmlns:mc="http://schemas.openxmlformats.org/markup-compatibility/2006">
              <mc:Choice xmlns:v="urn:schemas-microsoft-com:vml" Requires="v">
                <p:oleObj spid="_x0000_s46517" r:id="rId24" imgW="1104421" imgH="393529" progId="Equation.DSMT4">
                  <p:embed/>
                </p:oleObj>
              </mc:Choice>
              <mc:Fallback>
                <p:oleObj r:id="rId24" imgW="1104421" imgH="393529" progId="Equation.DSMT4">
                  <p:embed/>
                  <p:pic>
                    <p:nvPicPr>
                      <p:cNvPr id="0" name="对象 45147"/>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43600" y="3200400"/>
                        <a:ext cx="23304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6112" name="对象 45148"/>
          <p:cNvGraphicFramePr>
            <a:graphicFrameLocks/>
          </p:cNvGraphicFramePr>
          <p:nvPr/>
        </p:nvGraphicFramePr>
        <p:xfrm>
          <a:off x="5943600" y="4267200"/>
          <a:ext cx="2381250" cy="823913"/>
        </p:xfrm>
        <a:graphic>
          <a:graphicData uri="http://schemas.openxmlformats.org/presentationml/2006/ole">
            <mc:AlternateContent xmlns:mc="http://schemas.openxmlformats.org/markup-compatibility/2006">
              <mc:Choice xmlns:v="urn:schemas-microsoft-com:vml" Requires="v">
                <p:oleObj spid="_x0000_s46518" r:id="rId26" imgW="1129810" imgH="393529" progId="Equation.DSMT4">
                  <p:embed/>
                </p:oleObj>
              </mc:Choice>
              <mc:Fallback>
                <p:oleObj r:id="rId26" imgW="1129810" imgH="393529" progId="Equation.DSMT4">
                  <p:embed/>
                  <p:pic>
                    <p:nvPicPr>
                      <p:cNvPr id="0" name="对象 45148"/>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943600" y="4267200"/>
                        <a:ext cx="238125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6113" name="对象 45150"/>
          <p:cNvGraphicFramePr>
            <a:graphicFrameLocks/>
          </p:cNvGraphicFramePr>
          <p:nvPr/>
        </p:nvGraphicFramePr>
        <p:xfrm>
          <a:off x="423863" y="3581400"/>
          <a:ext cx="1973262" cy="1054100"/>
        </p:xfrm>
        <a:graphic>
          <a:graphicData uri="http://schemas.openxmlformats.org/presentationml/2006/ole">
            <mc:AlternateContent xmlns:mc="http://schemas.openxmlformats.org/markup-compatibility/2006">
              <mc:Choice xmlns:v="urn:schemas-microsoft-com:vml" Requires="v">
                <p:oleObj spid="_x0000_s46519" r:id="rId28" imgW="736280" imgH="393529" progId="Equation.DSMT4">
                  <p:embed/>
                </p:oleObj>
              </mc:Choice>
              <mc:Fallback>
                <p:oleObj r:id="rId28" imgW="736280" imgH="393529" progId="Equation.DSMT4">
                  <p:embed/>
                  <p:pic>
                    <p:nvPicPr>
                      <p:cNvPr id="0" name="对象 45150"/>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23863" y="3581400"/>
                        <a:ext cx="1973262"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直接连接符 104451"/>
          <p:cNvSpPr>
            <a:spLocks noChangeShapeType="1"/>
          </p:cNvSpPr>
          <p:nvPr/>
        </p:nvSpPr>
        <p:spPr bwMode="auto">
          <a:xfrm>
            <a:off x="5867400" y="1981200"/>
            <a:ext cx="29718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07" name="直接连接符 104452"/>
          <p:cNvSpPr>
            <a:spLocks noChangeShapeType="1"/>
          </p:cNvSpPr>
          <p:nvPr/>
        </p:nvSpPr>
        <p:spPr bwMode="auto">
          <a:xfrm>
            <a:off x="5867400" y="990600"/>
            <a:ext cx="29718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08" name="直接连接符 104453"/>
          <p:cNvSpPr>
            <a:spLocks noChangeShapeType="1"/>
          </p:cNvSpPr>
          <p:nvPr/>
        </p:nvSpPr>
        <p:spPr bwMode="auto">
          <a:xfrm flipV="1">
            <a:off x="5867400" y="304800"/>
            <a:ext cx="0" cy="1828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09" name="直接连接符 104454"/>
          <p:cNvSpPr>
            <a:spLocks noChangeShapeType="1"/>
          </p:cNvSpPr>
          <p:nvPr/>
        </p:nvSpPr>
        <p:spPr bwMode="auto">
          <a:xfrm>
            <a:off x="5867400" y="2133600"/>
            <a:ext cx="0" cy="990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10" name="直接连接符 104455"/>
          <p:cNvSpPr>
            <a:spLocks noChangeShapeType="1"/>
          </p:cNvSpPr>
          <p:nvPr/>
        </p:nvSpPr>
        <p:spPr bwMode="auto">
          <a:xfrm>
            <a:off x="5867400" y="2590800"/>
            <a:ext cx="30480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11" name="直接连接符 104456"/>
          <p:cNvSpPr>
            <a:spLocks noChangeShapeType="1"/>
          </p:cNvSpPr>
          <p:nvPr/>
        </p:nvSpPr>
        <p:spPr bwMode="auto">
          <a:xfrm>
            <a:off x="6248400" y="381000"/>
            <a:ext cx="0" cy="220980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12" name="直接连接符 104457"/>
          <p:cNvSpPr>
            <a:spLocks noChangeShapeType="1"/>
          </p:cNvSpPr>
          <p:nvPr/>
        </p:nvSpPr>
        <p:spPr bwMode="auto">
          <a:xfrm>
            <a:off x="6629400" y="381000"/>
            <a:ext cx="0" cy="220980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47113" name="对象 104458"/>
          <p:cNvGraphicFramePr>
            <a:graphicFrameLocks/>
          </p:cNvGraphicFramePr>
          <p:nvPr/>
        </p:nvGraphicFramePr>
        <p:xfrm>
          <a:off x="5562600" y="1981200"/>
          <a:ext cx="341313" cy="374650"/>
        </p:xfrm>
        <a:graphic>
          <a:graphicData uri="http://schemas.openxmlformats.org/presentationml/2006/ole">
            <mc:AlternateContent xmlns:mc="http://schemas.openxmlformats.org/markup-compatibility/2006">
              <mc:Choice xmlns:v="urn:schemas-microsoft-com:vml" Requires="v">
                <p:oleObj spid="_x0000_s47615" r:id="rId3" imgW="126725" imgH="139397" progId="Equation.DSMT4">
                  <p:embed/>
                </p:oleObj>
              </mc:Choice>
              <mc:Fallback>
                <p:oleObj r:id="rId3" imgW="126725" imgH="139397" progId="Equation.DSMT4">
                  <p:embed/>
                  <p:pic>
                    <p:nvPicPr>
                      <p:cNvPr id="0" name="对象 10445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1981200"/>
                        <a:ext cx="3413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7114" name="对象 104459"/>
          <p:cNvGraphicFramePr>
            <a:graphicFrameLocks/>
          </p:cNvGraphicFramePr>
          <p:nvPr/>
        </p:nvGraphicFramePr>
        <p:xfrm>
          <a:off x="8686800" y="2286000"/>
          <a:ext cx="238125" cy="409575"/>
        </p:xfrm>
        <a:graphic>
          <a:graphicData uri="http://schemas.openxmlformats.org/presentationml/2006/ole">
            <mc:AlternateContent xmlns:mc="http://schemas.openxmlformats.org/markup-compatibility/2006">
              <mc:Choice xmlns:v="urn:schemas-microsoft-com:vml" Requires="v">
                <p:oleObj spid="_x0000_s47616" r:id="rId5" imgW="88554" imgH="151807" progId="Equation.DSMT4">
                  <p:embed/>
                </p:oleObj>
              </mc:Choice>
              <mc:Fallback>
                <p:oleObj r:id="rId5" imgW="88554" imgH="151807" progId="Equation.DSMT4">
                  <p:embed/>
                  <p:pic>
                    <p:nvPicPr>
                      <p:cNvPr id="0" name="对象 10445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86800" y="2286000"/>
                        <a:ext cx="238125"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7115" name="对象 104460"/>
          <p:cNvGraphicFramePr>
            <a:graphicFrameLocks/>
          </p:cNvGraphicFramePr>
          <p:nvPr/>
        </p:nvGraphicFramePr>
        <p:xfrm>
          <a:off x="5486400" y="990600"/>
          <a:ext cx="441325" cy="495300"/>
        </p:xfrm>
        <a:graphic>
          <a:graphicData uri="http://schemas.openxmlformats.org/presentationml/2006/ole">
            <mc:AlternateContent xmlns:mc="http://schemas.openxmlformats.org/markup-compatibility/2006">
              <mc:Choice xmlns:v="urn:schemas-microsoft-com:vml" Requires="v">
                <p:oleObj spid="_x0000_s47617" r:id="rId7" imgW="203024" imgH="228402" progId="Equation.DSMT4">
                  <p:embed/>
                </p:oleObj>
              </mc:Choice>
              <mc:Fallback>
                <p:oleObj r:id="rId7" imgW="203024" imgH="228402" progId="Equation.DSMT4">
                  <p:embed/>
                  <p:pic>
                    <p:nvPicPr>
                      <p:cNvPr id="0" name="对象 10446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86400" y="990600"/>
                        <a:ext cx="44132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7116" name="对象 104461"/>
          <p:cNvGraphicFramePr>
            <a:graphicFrameLocks/>
          </p:cNvGraphicFramePr>
          <p:nvPr/>
        </p:nvGraphicFramePr>
        <p:xfrm>
          <a:off x="5486400" y="228600"/>
          <a:ext cx="414338" cy="495300"/>
        </p:xfrm>
        <a:graphic>
          <a:graphicData uri="http://schemas.openxmlformats.org/presentationml/2006/ole">
            <mc:AlternateContent xmlns:mc="http://schemas.openxmlformats.org/markup-compatibility/2006">
              <mc:Choice xmlns:v="urn:schemas-microsoft-com:vml" Requires="v">
                <p:oleObj spid="_x0000_s47618" r:id="rId9" imgW="190417" imgH="228501" progId="Equation.DSMT4">
                  <p:embed/>
                </p:oleObj>
              </mc:Choice>
              <mc:Fallback>
                <p:oleObj r:id="rId9" imgW="190417" imgH="228501" progId="Equation.DSMT4">
                  <p:embed/>
                  <p:pic>
                    <p:nvPicPr>
                      <p:cNvPr id="0" name="对象 10446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86400" y="228600"/>
                        <a:ext cx="414338"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7117" name="对象 104462"/>
          <p:cNvGraphicFramePr>
            <a:graphicFrameLocks/>
          </p:cNvGraphicFramePr>
          <p:nvPr/>
        </p:nvGraphicFramePr>
        <p:xfrm>
          <a:off x="8610600" y="1600200"/>
          <a:ext cx="238125" cy="409575"/>
        </p:xfrm>
        <a:graphic>
          <a:graphicData uri="http://schemas.openxmlformats.org/presentationml/2006/ole">
            <mc:AlternateContent xmlns:mc="http://schemas.openxmlformats.org/markup-compatibility/2006">
              <mc:Choice xmlns:v="urn:schemas-microsoft-com:vml" Requires="v">
                <p:oleObj spid="_x0000_s47619" r:id="rId11" imgW="88554" imgH="151807" progId="Equation.DSMT4">
                  <p:embed/>
                </p:oleObj>
              </mc:Choice>
              <mc:Fallback>
                <p:oleObj r:id="rId11" imgW="88554" imgH="151807" progId="Equation.DSMT4">
                  <p:embed/>
                  <p:pic>
                    <p:nvPicPr>
                      <p:cNvPr id="0" name="对象 10446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10600" y="1600200"/>
                        <a:ext cx="238125"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7118" name="对象 104463"/>
          <p:cNvGraphicFramePr>
            <a:graphicFrameLocks/>
          </p:cNvGraphicFramePr>
          <p:nvPr/>
        </p:nvGraphicFramePr>
        <p:xfrm>
          <a:off x="8534400" y="609600"/>
          <a:ext cx="238125" cy="409575"/>
        </p:xfrm>
        <a:graphic>
          <a:graphicData uri="http://schemas.openxmlformats.org/presentationml/2006/ole">
            <mc:AlternateContent xmlns:mc="http://schemas.openxmlformats.org/markup-compatibility/2006">
              <mc:Choice xmlns:v="urn:schemas-microsoft-com:vml" Requires="v">
                <p:oleObj spid="_x0000_s47620" r:id="rId13" imgW="88554" imgH="151807" progId="Equation.DSMT4">
                  <p:embed/>
                </p:oleObj>
              </mc:Choice>
              <mc:Fallback>
                <p:oleObj r:id="rId13" imgW="88554" imgH="151807" progId="Equation.DSMT4">
                  <p:embed/>
                  <p:pic>
                    <p:nvPicPr>
                      <p:cNvPr id="0" name="对象 104463"/>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34400" y="609600"/>
                        <a:ext cx="238125"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7119" name="直接连接符 104464"/>
          <p:cNvSpPr>
            <a:spLocks noChangeShapeType="1"/>
          </p:cNvSpPr>
          <p:nvPr/>
        </p:nvSpPr>
        <p:spPr bwMode="auto">
          <a:xfrm>
            <a:off x="7010400" y="381000"/>
            <a:ext cx="0" cy="220980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20" name="任意多边形 104465"/>
          <p:cNvSpPr>
            <a:spLocks noChangeArrowheads="1"/>
          </p:cNvSpPr>
          <p:nvPr/>
        </p:nvSpPr>
        <p:spPr bwMode="auto">
          <a:xfrm>
            <a:off x="5867400" y="2362200"/>
            <a:ext cx="1905000" cy="457200"/>
          </a:xfrm>
          <a:custGeom>
            <a:avLst/>
            <a:gdLst>
              <a:gd name="T0" fmla="*/ 0 w 1200"/>
              <a:gd name="T1" fmla="*/ 0 h 288"/>
              <a:gd name="T2" fmla="*/ 604837500 w 1200"/>
              <a:gd name="T3" fmla="*/ 362902500 h 288"/>
              <a:gd name="T4" fmla="*/ 1209675000 w 1200"/>
              <a:gd name="T5" fmla="*/ 725805000 h 288"/>
              <a:gd name="T6" fmla="*/ 1814512500 w 1200"/>
              <a:gd name="T7" fmla="*/ 362902500 h 288"/>
              <a:gd name="T8" fmla="*/ 2147483646 w 1200"/>
              <a:gd name="T9" fmla="*/ 0 h 288"/>
              <a:gd name="T10" fmla="*/ 2147483646 w 1200"/>
              <a:gd name="T11" fmla="*/ 362902500 h 28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00" h="288">
                <a:moveTo>
                  <a:pt x="0" y="0"/>
                </a:moveTo>
                <a:cubicBezTo>
                  <a:pt x="80" y="48"/>
                  <a:pt x="160" y="96"/>
                  <a:pt x="240" y="144"/>
                </a:cubicBezTo>
                <a:cubicBezTo>
                  <a:pt x="320" y="192"/>
                  <a:pt x="400" y="288"/>
                  <a:pt x="480" y="288"/>
                </a:cubicBezTo>
                <a:cubicBezTo>
                  <a:pt x="560" y="288"/>
                  <a:pt x="640" y="192"/>
                  <a:pt x="720" y="144"/>
                </a:cubicBezTo>
                <a:cubicBezTo>
                  <a:pt x="800" y="96"/>
                  <a:pt x="880" y="0"/>
                  <a:pt x="960" y="0"/>
                </a:cubicBezTo>
                <a:cubicBezTo>
                  <a:pt x="1040" y="0"/>
                  <a:pt x="1160" y="120"/>
                  <a:pt x="1200" y="144"/>
                </a:cubicBez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21" name="任意多边形 104466"/>
          <p:cNvSpPr>
            <a:spLocks noChangeArrowheads="1"/>
          </p:cNvSpPr>
          <p:nvPr/>
        </p:nvSpPr>
        <p:spPr bwMode="auto">
          <a:xfrm>
            <a:off x="5867400" y="1295400"/>
            <a:ext cx="1905000" cy="685800"/>
          </a:xfrm>
          <a:custGeom>
            <a:avLst/>
            <a:gdLst>
              <a:gd name="T0" fmla="*/ 0 w 1200"/>
              <a:gd name="T1" fmla="*/ 0 h 240"/>
              <a:gd name="T2" fmla="*/ 604837500 w 1200"/>
              <a:gd name="T3" fmla="*/ 1959673500 h 240"/>
              <a:gd name="T4" fmla="*/ 1209675000 w 1200"/>
              <a:gd name="T5" fmla="*/ 0 h 240"/>
              <a:gd name="T6" fmla="*/ 1814512500 w 1200"/>
              <a:gd name="T7" fmla="*/ 1959673500 h 240"/>
              <a:gd name="T8" fmla="*/ 2147483646 w 1200"/>
              <a:gd name="T9" fmla="*/ 0 h 240"/>
              <a:gd name="T10" fmla="*/ 2147483646 w 1200"/>
              <a:gd name="T11" fmla="*/ 1959673500 h 2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00" h="240">
                <a:moveTo>
                  <a:pt x="0" y="0"/>
                </a:moveTo>
                <a:cubicBezTo>
                  <a:pt x="80" y="120"/>
                  <a:pt x="160" y="240"/>
                  <a:pt x="240" y="240"/>
                </a:cubicBezTo>
                <a:cubicBezTo>
                  <a:pt x="320" y="240"/>
                  <a:pt x="400" y="0"/>
                  <a:pt x="480" y="0"/>
                </a:cubicBezTo>
                <a:cubicBezTo>
                  <a:pt x="560" y="0"/>
                  <a:pt x="640" y="240"/>
                  <a:pt x="720" y="240"/>
                </a:cubicBezTo>
                <a:cubicBezTo>
                  <a:pt x="800" y="240"/>
                  <a:pt x="880" y="0"/>
                  <a:pt x="960" y="0"/>
                </a:cubicBezTo>
                <a:cubicBezTo>
                  <a:pt x="1040" y="0"/>
                  <a:pt x="1120" y="120"/>
                  <a:pt x="1200" y="240"/>
                </a:cubicBezTo>
              </a:path>
            </a:pathLst>
          </a:custGeom>
          <a:noFill/>
          <a:ln w="19050">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22" name="任意多边形 104467"/>
          <p:cNvSpPr>
            <a:spLocks noChangeArrowheads="1"/>
          </p:cNvSpPr>
          <p:nvPr/>
        </p:nvSpPr>
        <p:spPr bwMode="auto">
          <a:xfrm>
            <a:off x="5867400" y="381000"/>
            <a:ext cx="1828800" cy="609600"/>
          </a:xfrm>
          <a:custGeom>
            <a:avLst/>
            <a:gdLst>
              <a:gd name="T0" fmla="*/ 0 w 1152"/>
              <a:gd name="T1" fmla="*/ 1548384000 h 240"/>
              <a:gd name="T2" fmla="*/ 604837500 w 1152"/>
              <a:gd name="T3" fmla="*/ 0 h 240"/>
              <a:gd name="T4" fmla="*/ 1209675000 w 1152"/>
              <a:gd name="T5" fmla="*/ 1548384000 h 240"/>
              <a:gd name="T6" fmla="*/ 1814512500 w 1152"/>
              <a:gd name="T7" fmla="*/ 0 h 240"/>
              <a:gd name="T8" fmla="*/ 2147483646 w 1152"/>
              <a:gd name="T9" fmla="*/ 1548384000 h 240"/>
              <a:gd name="T10" fmla="*/ 2147483646 w 1152"/>
              <a:gd name="T11" fmla="*/ 0 h 2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52" h="240">
                <a:moveTo>
                  <a:pt x="0" y="240"/>
                </a:moveTo>
                <a:cubicBezTo>
                  <a:pt x="80" y="120"/>
                  <a:pt x="160" y="0"/>
                  <a:pt x="240" y="0"/>
                </a:cubicBezTo>
                <a:cubicBezTo>
                  <a:pt x="320" y="0"/>
                  <a:pt x="400" y="240"/>
                  <a:pt x="480" y="240"/>
                </a:cubicBezTo>
                <a:cubicBezTo>
                  <a:pt x="560" y="240"/>
                  <a:pt x="640" y="0"/>
                  <a:pt x="720" y="0"/>
                </a:cubicBezTo>
                <a:cubicBezTo>
                  <a:pt x="800" y="0"/>
                  <a:pt x="888" y="240"/>
                  <a:pt x="960" y="240"/>
                </a:cubicBezTo>
                <a:cubicBezTo>
                  <a:pt x="1032" y="240"/>
                  <a:pt x="1092" y="120"/>
                  <a:pt x="1152" y="0"/>
                </a:cubicBezTo>
              </a:path>
            </a:pathLst>
          </a:custGeom>
          <a:noFill/>
          <a:ln w="1905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123" name="直接连接符 104468"/>
          <p:cNvSpPr>
            <a:spLocks noChangeShapeType="1"/>
          </p:cNvSpPr>
          <p:nvPr/>
        </p:nvSpPr>
        <p:spPr bwMode="auto">
          <a:xfrm>
            <a:off x="5867400" y="685800"/>
            <a:ext cx="2057400" cy="0"/>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24" name="直接连接符 104469"/>
          <p:cNvSpPr>
            <a:spLocks noChangeShapeType="1"/>
          </p:cNvSpPr>
          <p:nvPr/>
        </p:nvSpPr>
        <p:spPr bwMode="auto">
          <a:xfrm>
            <a:off x="5867400" y="1676400"/>
            <a:ext cx="2209800" cy="0"/>
          </a:xfrm>
          <a:prstGeom prst="line">
            <a:avLst/>
          </a:prstGeom>
          <a:noFill/>
          <a:ln w="9525">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47125" name="对象 104470"/>
          <p:cNvGraphicFramePr>
            <a:graphicFrameLocks/>
          </p:cNvGraphicFramePr>
          <p:nvPr/>
        </p:nvGraphicFramePr>
        <p:xfrm>
          <a:off x="7924800" y="381000"/>
          <a:ext cx="414338" cy="523875"/>
        </p:xfrm>
        <a:graphic>
          <a:graphicData uri="http://schemas.openxmlformats.org/presentationml/2006/ole">
            <mc:AlternateContent xmlns:mc="http://schemas.openxmlformats.org/markup-compatibility/2006">
              <mc:Choice xmlns:v="urn:schemas-microsoft-com:vml" Requires="v">
                <p:oleObj spid="_x0000_s47621" r:id="rId14" imgW="190417" imgH="241195" progId="Equation.DSMT4">
                  <p:embed/>
                </p:oleObj>
              </mc:Choice>
              <mc:Fallback>
                <p:oleObj r:id="rId14" imgW="190417" imgH="241195" progId="Equation.DSMT4">
                  <p:embed/>
                  <p:pic>
                    <p:nvPicPr>
                      <p:cNvPr id="0" name="对象 104470"/>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4800" y="381000"/>
                        <a:ext cx="4143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7126" name="对象 104471"/>
          <p:cNvGraphicFramePr>
            <a:graphicFrameLocks/>
          </p:cNvGraphicFramePr>
          <p:nvPr/>
        </p:nvGraphicFramePr>
        <p:xfrm>
          <a:off x="8001000" y="1371600"/>
          <a:ext cx="441325" cy="523875"/>
        </p:xfrm>
        <a:graphic>
          <a:graphicData uri="http://schemas.openxmlformats.org/presentationml/2006/ole">
            <mc:AlternateContent xmlns:mc="http://schemas.openxmlformats.org/markup-compatibility/2006">
              <mc:Choice xmlns:v="urn:schemas-microsoft-com:vml" Requires="v">
                <p:oleObj spid="_x0000_s47622" r:id="rId16" imgW="203024" imgH="241091" progId="Equation.DSMT4">
                  <p:embed/>
                </p:oleObj>
              </mc:Choice>
              <mc:Fallback>
                <p:oleObj r:id="rId16" imgW="203024" imgH="241091" progId="Equation.DSMT4">
                  <p:embed/>
                  <p:pic>
                    <p:nvPicPr>
                      <p:cNvPr id="0" name="对象 104471"/>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001000" y="1371600"/>
                        <a:ext cx="441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7127" name="对象 104472"/>
          <p:cNvGraphicFramePr>
            <a:graphicFrameLocks/>
          </p:cNvGraphicFramePr>
          <p:nvPr/>
        </p:nvGraphicFramePr>
        <p:xfrm>
          <a:off x="228600" y="4114800"/>
          <a:ext cx="477838" cy="2057400"/>
        </p:xfrm>
        <a:graphic>
          <a:graphicData uri="http://schemas.openxmlformats.org/presentationml/2006/ole">
            <mc:AlternateContent xmlns:mc="http://schemas.openxmlformats.org/markup-compatibility/2006">
              <mc:Choice xmlns:v="urn:schemas-microsoft-com:vml" Requires="v">
                <p:oleObj spid="_x0000_s47623" r:id="rId18" imgW="177492" imgH="253560" progId="Equation.DSMT4">
                  <p:embed/>
                </p:oleObj>
              </mc:Choice>
              <mc:Fallback>
                <p:oleObj r:id="rId18" imgW="177492" imgH="253560" progId="Equation.DSMT4">
                  <p:embed/>
                  <p:pic>
                    <p:nvPicPr>
                      <p:cNvPr id="0" name="对象 104472"/>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28600" y="4114800"/>
                        <a:ext cx="477838"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7128" name="文本框 104473"/>
          <p:cNvSpPr txBox="1">
            <a:spLocks noChangeArrowheads="1"/>
          </p:cNvSpPr>
          <p:nvPr/>
        </p:nvSpPr>
        <p:spPr bwMode="auto">
          <a:xfrm>
            <a:off x="609600" y="4205288"/>
            <a:ext cx="7772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solidFill>
                  <a:srgbClr val="FF0000"/>
                </a:solidFill>
              </a:rPr>
              <a:t>能量守恒；动能和势能相互转化，变化相反。</a:t>
            </a:r>
          </a:p>
        </p:txBody>
      </p:sp>
      <p:sp>
        <p:nvSpPr>
          <p:cNvPr id="47129" name="文本框 104474"/>
          <p:cNvSpPr txBox="1">
            <a:spLocks noChangeArrowheads="1"/>
          </p:cNvSpPr>
          <p:nvPr/>
        </p:nvSpPr>
        <p:spPr bwMode="auto">
          <a:xfrm>
            <a:off x="609600" y="4876800"/>
            <a:ext cx="7620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a:t>        </a:t>
            </a:r>
            <a:r>
              <a:rPr lang="zh-CN" altLang="en-US" sz="2800"/>
              <a:t>周期性变化，周期为       ，圆频率为</a:t>
            </a:r>
          </a:p>
        </p:txBody>
      </p:sp>
      <p:graphicFrame>
        <p:nvGraphicFramePr>
          <p:cNvPr id="47130" name="对象 104475"/>
          <p:cNvGraphicFramePr>
            <a:graphicFrameLocks/>
          </p:cNvGraphicFramePr>
          <p:nvPr/>
        </p:nvGraphicFramePr>
        <p:xfrm>
          <a:off x="4800600" y="4648200"/>
          <a:ext cx="385763" cy="914400"/>
        </p:xfrm>
        <a:graphic>
          <a:graphicData uri="http://schemas.openxmlformats.org/presentationml/2006/ole">
            <mc:AlternateContent xmlns:mc="http://schemas.openxmlformats.org/markup-compatibility/2006">
              <mc:Choice xmlns:v="urn:schemas-microsoft-com:vml" Requires="v">
                <p:oleObj spid="_x0000_s47624" r:id="rId20" imgW="164885" imgH="393188" progId="Equation.DSMT4">
                  <p:embed/>
                </p:oleObj>
              </mc:Choice>
              <mc:Fallback>
                <p:oleObj r:id="rId20" imgW="164885" imgH="393188" progId="Equation.DSMT4">
                  <p:embed/>
                  <p:pic>
                    <p:nvPicPr>
                      <p:cNvPr id="0" name="对象 104475"/>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800600" y="4648200"/>
                        <a:ext cx="385763"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7131" name="对象 104476"/>
          <p:cNvGraphicFramePr>
            <a:graphicFrameLocks/>
          </p:cNvGraphicFramePr>
          <p:nvPr/>
        </p:nvGraphicFramePr>
        <p:xfrm>
          <a:off x="609600" y="4876800"/>
          <a:ext cx="414338" cy="495300"/>
        </p:xfrm>
        <a:graphic>
          <a:graphicData uri="http://schemas.openxmlformats.org/presentationml/2006/ole">
            <mc:AlternateContent xmlns:mc="http://schemas.openxmlformats.org/markup-compatibility/2006">
              <mc:Choice xmlns:v="urn:schemas-microsoft-com:vml" Requires="v">
                <p:oleObj spid="_x0000_s47625" r:id="rId22" imgW="190417" imgH="228501" progId="Equation.DSMT4">
                  <p:embed/>
                </p:oleObj>
              </mc:Choice>
              <mc:Fallback>
                <p:oleObj r:id="rId22" imgW="190417" imgH="228501" progId="Equation.DSMT4">
                  <p:embed/>
                  <p:pic>
                    <p:nvPicPr>
                      <p:cNvPr id="0" name="对象 10447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600" y="4876800"/>
                        <a:ext cx="414338"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7132" name="对象 104477"/>
          <p:cNvGraphicFramePr>
            <a:graphicFrameLocks/>
          </p:cNvGraphicFramePr>
          <p:nvPr/>
        </p:nvGraphicFramePr>
        <p:xfrm>
          <a:off x="1066800" y="4876800"/>
          <a:ext cx="441325" cy="495300"/>
        </p:xfrm>
        <a:graphic>
          <a:graphicData uri="http://schemas.openxmlformats.org/presentationml/2006/ole">
            <mc:AlternateContent xmlns:mc="http://schemas.openxmlformats.org/markup-compatibility/2006">
              <mc:Choice xmlns:v="urn:schemas-microsoft-com:vml" Requires="v">
                <p:oleObj spid="_x0000_s47626" r:id="rId23" imgW="203024" imgH="228402" progId="Equation.DSMT4">
                  <p:embed/>
                </p:oleObj>
              </mc:Choice>
              <mc:Fallback>
                <p:oleObj r:id="rId23" imgW="203024" imgH="228402" progId="Equation.DSMT4">
                  <p:embed/>
                  <p:pic>
                    <p:nvPicPr>
                      <p:cNvPr id="0" name="对象 10447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6800" y="4876800"/>
                        <a:ext cx="44132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7133" name="对象 104478"/>
          <p:cNvGraphicFramePr>
            <a:graphicFrameLocks/>
          </p:cNvGraphicFramePr>
          <p:nvPr/>
        </p:nvGraphicFramePr>
        <p:xfrm>
          <a:off x="7162800" y="4876800"/>
          <a:ext cx="1398588" cy="477838"/>
        </p:xfrm>
        <a:graphic>
          <a:graphicData uri="http://schemas.openxmlformats.org/presentationml/2006/ole">
            <mc:AlternateContent xmlns:mc="http://schemas.openxmlformats.org/markup-compatibility/2006">
              <mc:Choice xmlns:v="urn:schemas-microsoft-com:vml" Requires="v">
                <p:oleObj spid="_x0000_s47627" r:id="rId24" imgW="519798" imgH="177492" progId="Equation.DSMT4">
                  <p:embed/>
                </p:oleObj>
              </mc:Choice>
              <mc:Fallback>
                <p:oleObj r:id="rId24" imgW="519798" imgH="177492" progId="Equation.DSMT4">
                  <p:embed/>
                  <p:pic>
                    <p:nvPicPr>
                      <p:cNvPr id="0" name="对象 104478"/>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162800" y="4876800"/>
                        <a:ext cx="1398588"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7134" name="对象 104479"/>
          <p:cNvGraphicFramePr>
            <a:graphicFrameLocks/>
          </p:cNvGraphicFramePr>
          <p:nvPr/>
        </p:nvGraphicFramePr>
        <p:xfrm>
          <a:off x="533400" y="5486400"/>
          <a:ext cx="3365500" cy="495300"/>
        </p:xfrm>
        <a:graphic>
          <a:graphicData uri="http://schemas.openxmlformats.org/presentationml/2006/ole">
            <mc:AlternateContent xmlns:mc="http://schemas.openxmlformats.org/markup-compatibility/2006">
              <mc:Choice xmlns:v="urn:schemas-microsoft-com:vml" Requires="v">
                <p:oleObj spid="_x0000_s47628" r:id="rId26" imgW="1549400" imgH="228600" progId="Equation.DSMT4">
                  <p:embed/>
                </p:oleObj>
              </mc:Choice>
              <mc:Fallback>
                <p:oleObj r:id="rId26" imgW="1549400" imgH="228600" progId="Equation.DSMT4">
                  <p:embed/>
                  <p:pic>
                    <p:nvPicPr>
                      <p:cNvPr id="0" name="对象 104479"/>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33400" y="5486400"/>
                        <a:ext cx="33655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7135" name="直接连接符 104480"/>
          <p:cNvSpPr>
            <a:spLocks noChangeShapeType="1"/>
          </p:cNvSpPr>
          <p:nvPr/>
        </p:nvSpPr>
        <p:spPr bwMode="auto">
          <a:xfrm>
            <a:off x="6781800" y="1219200"/>
            <a:ext cx="1447800" cy="40386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47136" name="对象 104481"/>
          <p:cNvGraphicFramePr>
            <a:graphicFrameLocks/>
          </p:cNvGraphicFramePr>
          <p:nvPr/>
        </p:nvGraphicFramePr>
        <p:xfrm>
          <a:off x="152400" y="457200"/>
          <a:ext cx="5297488" cy="882650"/>
        </p:xfrm>
        <a:graphic>
          <a:graphicData uri="http://schemas.openxmlformats.org/presentationml/2006/ole">
            <mc:AlternateContent xmlns:mc="http://schemas.openxmlformats.org/markup-compatibility/2006">
              <mc:Choice xmlns:v="urn:schemas-microsoft-com:vml" Requires="v">
                <p:oleObj spid="_x0000_s47629" r:id="rId28" imgW="2348481" imgH="393529" progId="Equation.DSMT4">
                  <p:embed/>
                </p:oleObj>
              </mc:Choice>
              <mc:Fallback>
                <p:oleObj r:id="rId28" imgW="2348481" imgH="393529" progId="Equation.DSMT4">
                  <p:embed/>
                  <p:pic>
                    <p:nvPicPr>
                      <p:cNvPr id="0" name="对象 104481"/>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52400" y="457200"/>
                        <a:ext cx="5297488" cy="882650"/>
                      </a:xfrm>
                      <a:prstGeom prst="rect">
                        <a:avLst/>
                      </a:prstGeom>
                      <a:solidFill>
                        <a:srgbClr val="99CC00"/>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7137" name="对象 104482"/>
          <p:cNvGraphicFramePr>
            <a:graphicFrameLocks/>
          </p:cNvGraphicFramePr>
          <p:nvPr/>
        </p:nvGraphicFramePr>
        <p:xfrm>
          <a:off x="685800" y="3124200"/>
          <a:ext cx="3352800" cy="930275"/>
        </p:xfrm>
        <a:graphic>
          <a:graphicData uri="http://schemas.openxmlformats.org/presentationml/2006/ole">
            <mc:AlternateContent xmlns:mc="http://schemas.openxmlformats.org/markup-compatibility/2006">
              <mc:Choice xmlns:v="urn:schemas-microsoft-com:vml" Requires="v">
                <p:oleObj spid="_x0000_s47630" r:id="rId30" imgW="1409088" imgH="393529" progId="Equation.DSMT4">
                  <p:embed/>
                </p:oleObj>
              </mc:Choice>
              <mc:Fallback>
                <p:oleObj r:id="rId30" imgW="1409088" imgH="393529" progId="Equation.DSMT4">
                  <p:embed/>
                  <p:pic>
                    <p:nvPicPr>
                      <p:cNvPr id="0" name="对象 104482"/>
                      <p:cNvPicPr>
                        <a:picLocks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85800" y="3124200"/>
                        <a:ext cx="33528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7138" name="对象 104483"/>
          <p:cNvGraphicFramePr>
            <a:graphicFrameLocks/>
          </p:cNvGraphicFramePr>
          <p:nvPr/>
        </p:nvGraphicFramePr>
        <p:xfrm>
          <a:off x="457200" y="1295400"/>
          <a:ext cx="4756150" cy="1739900"/>
        </p:xfrm>
        <a:graphic>
          <a:graphicData uri="http://schemas.openxmlformats.org/presentationml/2006/ole">
            <mc:AlternateContent xmlns:mc="http://schemas.openxmlformats.org/markup-compatibility/2006">
              <mc:Choice xmlns:v="urn:schemas-microsoft-com:vml" Requires="v">
                <p:oleObj spid="_x0000_s47631" r:id="rId32" imgW="2208841" imgH="812447" progId="Equation.DSMT4">
                  <p:embed/>
                </p:oleObj>
              </mc:Choice>
              <mc:Fallback>
                <p:oleObj r:id="rId32" imgW="2208841" imgH="812447" progId="Equation.DSMT4">
                  <p:embed/>
                  <p:pic>
                    <p:nvPicPr>
                      <p:cNvPr id="0" name="对象 104483"/>
                      <p:cNvPicPr>
                        <a:picLocks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57200" y="1295400"/>
                        <a:ext cx="475615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文本框 46083"/>
          <p:cNvSpPr txBox="1">
            <a:spLocks noChangeArrowheads="1"/>
          </p:cNvSpPr>
          <p:nvPr/>
        </p:nvSpPr>
        <p:spPr bwMode="auto">
          <a:xfrm>
            <a:off x="457200" y="304800"/>
            <a:ext cx="8001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a:t>              </a:t>
            </a:r>
            <a:r>
              <a:rPr lang="en-US" altLang="zh-CN" b="1"/>
              <a:t>1-4</a:t>
            </a:r>
            <a:r>
              <a:rPr lang="zh-CN" altLang="en-US" b="1"/>
              <a:t>简谐振动的合成</a:t>
            </a:r>
          </a:p>
        </p:txBody>
      </p:sp>
      <p:sp>
        <p:nvSpPr>
          <p:cNvPr id="47106" name="文本框 46084"/>
          <p:cNvSpPr txBox="1">
            <a:spLocks noChangeArrowheads="1"/>
          </p:cNvSpPr>
          <p:nvPr/>
        </p:nvSpPr>
        <p:spPr bwMode="auto">
          <a:xfrm>
            <a:off x="228600" y="1066800"/>
            <a:ext cx="86106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a:t>     </a:t>
            </a:r>
            <a:r>
              <a:rPr lang="zh-CN" altLang="en-US" sz="2800"/>
              <a:t>许多实际振动并非简谐振动，但可以视为简谐振动的叠加，以下讨论几种简单情况的谐振动合成。</a:t>
            </a:r>
          </a:p>
        </p:txBody>
      </p:sp>
      <p:sp>
        <p:nvSpPr>
          <p:cNvPr id="47107" name="文本框 46085"/>
          <p:cNvSpPr txBox="1">
            <a:spLocks noChangeArrowheads="1"/>
          </p:cNvSpPr>
          <p:nvPr/>
        </p:nvSpPr>
        <p:spPr bwMode="auto">
          <a:xfrm>
            <a:off x="0" y="2209800"/>
            <a:ext cx="617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b="1"/>
              <a:t>  </a:t>
            </a:r>
            <a:r>
              <a:rPr lang="zh-CN" altLang="en-US" sz="2800" b="1"/>
              <a:t>一、同方向、同频率谐振动的合成</a:t>
            </a:r>
          </a:p>
        </p:txBody>
      </p:sp>
      <p:sp>
        <p:nvSpPr>
          <p:cNvPr id="47108" name="文本框 46086"/>
          <p:cNvSpPr txBox="1">
            <a:spLocks noChangeArrowheads="1"/>
          </p:cNvSpPr>
          <p:nvPr/>
        </p:nvSpPr>
        <p:spPr bwMode="auto">
          <a:xfrm>
            <a:off x="457200" y="2751138"/>
            <a:ext cx="8229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两个简谐振动合成后还是简谐振动吗？</a:t>
            </a:r>
          </a:p>
        </p:txBody>
      </p:sp>
      <p:sp>
        <p:nvSpPr>
          <p:cNvPr id="47109" name="文本框 46087"/>
          <p:cNvSpPr txBox="1">
            <a:spLocks noChangeArrowheads="1"/>
          </p:cNvSpPr>
          <p:nvPr/>
        </p:nvSpPr>
        <p:spPr bwMode="auto">
          <a:xfrm>
            <a:off x="228600" y="32385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b="1">
                <a:solidFill>
                  <a:srgbClr val="006600"/>
                </a:solidFill>
              </a:rPr>
              <a:t>解析法：</a:t>
            </a:r>
          </a:p>
        </p:txBody>
      </p:sp>
      <p:sp>
        <p:nvSpPr>
          <p:cNvPr id="47110" name="矩形 46089"/>
          <p:cNvSpPr>
            <a:spLocks noChangeArrowheads="1"/>
          </p:cNvSpPr>
          <p:nvPr/>
        </p:nvSpPr>
        <p:spPr bwMode="auto">
          <a:xfrm>
            <a:off x="0" y="29718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47111" name="对象 46088"/>
          <p:cNvGraphicFramePr>
            <a:graphicFrameLocks/>
          </p:cNvGraphicFramePr>
          <p:nvPr/>
        </p:nvGraphicFramePr>
        <p:xfrm>
          <a:off x="381000" y="3771900"/>
          <a:ext cx="6599238" cy="550863"/>
        </p:xfrm>
        <a:graphic>
          <a:graphicData uri="http://schemas.openxmlformats.org/presentationml/2006/ole">
            <mc:AlternateContent xmlns:mc="http://schemas.openxmlformats.org/markup-compatibility/2006">
              <mc:Choice xmlns:v="urn:schemas-microsoft-com:vml" Requires="v">
                <p:oleObj spid="_x0000_s48258" r:id="rId3" imgW="2743200" imgH="228600" progId="Equation.DSMT4">
                  <p:embed/>
                </p:oleObj>
              </mc:Choice>
              <mc:Fallback>
                <p:oleObj r:id="rId3" imgW="2743200" imgH="228600" progId="Equation.DSMT4">
                  <p:embed/>
                  <p:pic>
                    <p:nvPicPr>
                      <p:cNvPr id="0" name="对象 4608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3771900"/>
                        <a:ext cx="6599238"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7112" name="矩形 46091"/>
          <p:cNvSpPr>
            <a:spLocks noChangeArrowheads="1"/>
          </p:cNvSpPr>
          <p:nvPr/>
        </p:nvSpPr>
        <p:spPr bwMode="auto">
          <a:xfrm>
            <a:off x="0" y="3074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47113" name="对象 46090"/>
          <p:cNvGraphicFramePr>
            <a:graphicFrameLocks/>
          </p:cNvGraphicFramePr>
          <p:nvPr/>
        </p:nvGraphicFramePr>
        <p:xfrm>
          <a:off x="722313" y="4457700"/>
          <a:ext cx="8308975" cy="963613"/>
        </p:xfrm>
        <a:graphic>
          <a:graphicData uri="http://schemas.openxmlformats.org/presentationml/2006/ole">
            <mc:AlternateContent xmlns:mc="http://schemas.openxmlformats.org/markup-compatibility/2006">
              <mc:Choice xmlns:v="urn:schemas-microsoft-com:vml" Requires="v">
                <p:oleObj spid="_x0000_s48259" r:id="rId5" imgW="3619500" imgH="419100" progId="Equation.DSMT4">
                  <p:embed/>
                </p:oleObj>
              </mc:Choice>
              <mc:Fallback>
                <p:oleObj r:id="rId5" imgW="3619500" imgH="419100" progId="Equation.DSMT4">
                  <p:embed/>
                  <p:pic>
                    <p:nvPicPr>
                      <p:cNvPr id="0" name="对象 4609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313" y="4457700"/>
                        <a:ext cx="8308975"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7114" name="矩形 46093"/>
          <p:cNvSpPr>
            <a:spLocks noChangeArrowheads="1"/>
          </p:cNvSpPr>
          <p:nvPr/>
        </p:nvSpPr>
        <p:spPr bwMode="auto">
          <a:xfrm>
            <a:off x="0" y="2986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47115" name="对象 46092"/>
          <p:cNvGraphicFramePr>
            <a:graphicFrameLocks/>
          </p:cNvGraphicFramePr>
          <p:nvPr/>
        </p:nvGraphicFramePr>
        <p:xfrm>
          <a:off x="609600" y="5448300"/>
          <a:ext cx="2362200" cy="481013"/>
        </p:xfrm>
        <a:graphic>
          <a:graphicData uri="http://schemas.openxmlformats.org/presentationml/2006/ole">
            <mc:AlternateContent xmlns:mc="http://schemas.openxmlformats.org/markup-compatibility/2006">
              <mc:Choice xmlns:v="urn:schemas-microsoft-com:vml" Requires="v">
                <p:oleObj spid="_x0000_s48260" r:id="rId7" imgW="977052" imgH="203024" progId="Equation.DSMT4">
                  <p:embed/>
                </p:oleObj>
              </mc:Choice>
              <mc:Fallback>
                <p:oleObj r:id="rId7" imgW="977052" imgH="203024" progId="Equation.DSMT4">
                  <p:embed/>
                  <p:pic>
                    <p:nvPicPr>
                      <p:cNvPr id="0" name="对象 4609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 y="5448300"/>
                        <a:ext cx="2362200"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7116" name="矩形 46095"/>
          <p:cNvSpPr>
            <a:spLocks noChangeArrowheads="1"/>
          </p:cNvSpPr>
          <p:nvPr/>
        </p:nvSpPr>
        <p:spPr bwMode="auto">
          <a:xfrm>
            <a:off x="0" y="30416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47117" name="对象 46094"/>
          <p:cNvGraphicFramePr>
            <a:graphicFrameLocks/>
          </p:cNvGraphicFramePr>
          <p:nvPr/>
        </p:nvGraphicFramePr>
        <p:xfrm>
          <a:off x="3505200" y="5295900"/>
          <a:ext cx="4038600" cy="1035050"/>
        </p:xfrm>
        <a:graphic>
          <a:graphicData uri="http://schemas.openxmlformats.org/presentationml/2006/ole">
            <mc:AlternateContent xmlns:mc="http://schemas.openxmlformats.org/markup-compatibility/2006">
              <mc:Choice xmlns:v="urn:schemas-microsoft-com:vml" Requires="v">
                <p:oleObj spid="_x0000_s48261" r:id="rId9" imgW="1891479" imgH="482391" progId="Equation.DSMT4">
                  <p:embed/>
                </p:oleObj>
              </mc:Choice>
              <mc:Fallback>
                <p:oleObj r:id="rId9" imgW="1891479" imgH="482391" progId="Equation.DSMT4">
                  <p:embed/>
                  <p:pic>
                    <p:nvPicPr>
                      <p:cNvPr id="0" name="对象 46094"/>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05200" y="5295900"/>
                        <a:ext cx="4038600"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7118" name="文本框 46096"/>
          <p:cNvSpPr txBox="1">
            <a:spLocks noChangeArrowheads="1"/>
          </p:cNvSpPr>
          <p:nvPr/>
        </p:nvSpPr>
        <p:spPr bwMode="auto">
          <a:xfrm>
            <a:off x="685800" y="5829300"/>
            <a:ext cx="2514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400" b="1"/>
              <a:t>仍然是谐振</a:t>
            </a:r>
          </a:p>
        </p:txBody>
      </p:sp>
      <p:pic>
        <p:nvPicPr>
          <p:cNvPr id="48144" name="图片 1"/>
          <p:cNvPicPr>
            <a:picLocks noChangeAspect="1" noChangeArrowheads="1"/>
          </p:cNvPicPr>
          <p:nvPr/>
        </p:nvPicPr>
        <p:blipFill>
          <a:blip r:embed="rId11">
            <a:extLst>
              <a:ext uri="{28A0092B-C50C-407E-A947-70E740481C1C}">
                <a14:useLocalDpi xmlns:a14="http://schemas.microsoft.com/office/drawing/2010/main" val="0"/>
              </a:ext>
            </a:extLst>
          </a:blip>
          <a:srcRect r="12840"/>
          <a:stretch>
            <a:fillRect/>
          </a:stretch>
        </p:blipFill>
        <p:spPr bwMode="auto">
          <a:xfrm>
            <a:off x="6527800" y="3186113"/>
            <a:ext cx="2455863"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45" name="图片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27800" y="2889250"/>
            <a:ext cx="256063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105"/>
                                        </p:tgtEl>
                                        <p:attrNameLst>
                                          <p:attrName>style.visibility</p:attrName>
                                        </p:attrNameLst>
                                      </p:cBhvr>
                                      <p:to>
                                        <p:strVal val="visible"/>
                                      </p:to>
                                    </p:set>
                                    <p:anim calcmode="lin" valueType="num">
                                      <p:cBhvr additive="base">
                                        <p:cTn id="7" dur="500" fill="hold"/>
                                        <p:tgtEl>
                                          <p:spTgt spid="47105"/>
                                        </p:tgtEl>
                                        <p:attrNameLst>
                                          <p:attrName>ppt_x</p:attrName>
                                        </p:attrNameLst>
                                      </p:cBhvr>
                                      <p:tavLst>
                                        <p:tav tm="0">
                                          <p:val>
                                            <p:strVal val="#ppt_x"/>
                                          </p:val>
                                        </p:tav>
                                        <p:tav tm="100000">
                                          <p:val>
                                            <p:strVal val="#ppt_x"/>
                                          </p:val>
                                        </p:tav>
                                      </p:tavLst>
                                    </p:anim>
                                    <p:anim calcmode="lin" valueType="num">
                                      <p:cBhvr additive="base">
                                        <p:cTn id="8" dur="500" fill="hold"/>
                                        <p:tgtEl>
                                          <p:spTgt spid="4710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7106"/>
                                        </p:tgtEl>
                                        <p:attrNameLst>
                                          <p:attrName>style.visibility</p:attrName>
                                        </p:attrNameLst>
                                      </p:cBhvr>
                                      <p:to>
                                        <p:strVal val="visible"/>
                                      </p:to>
                                    </p:set>
                                    <p:anim calcmode="lin" valueType="num">
                                      <p:cBhvr additive="base">
                                        <p:cTn id="11" dur="500" fill="hold"/>
                                        <p:tgtEl>
                                          <p:spTgt spid="47106"/>
                                        </p:tgtEl>
                                        <p:attrNameLst>
                                          <p:attrName>ppt_x</p:attrName>
                                        </p:attrNameLst>
                                      </p:cBhvr>
                                      <p:tavLst>
                                        <p:tav tm="0">
                                          <p:val>
                                            <p:strVal val="#ppt_x"/>
                                          </p:val>
                                        </p:tav>
                                        <p:tav tm="100000">
                                          <p:val>
                                            <p:strVal val="#ppt_x"/>
                                          </p:val>
                                        </p:tav>
                                      </p:tavLst>
                                    </p:anim>
                                    <p:anim calcmode="lin" valueType="num">
                                      <p:cBhvr additive="base">
                                        <p:cTn id="12" dur="500" fill="hold"/>
                                        <p:tgtEl>
                                          <p:spTgt spid="47106"/>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7107"/>
                                        </p:tgtEl>
                                        <p:attrNameLst>
                                          <p:attrName>style.visibility</p:attrName>
                                        </p:attrNameLst>
                                      </p:cBhvr>
                                      <p:to>
                                        <p:strVal val="visible"/>
                                      </p:to>
                                    </p:set>
                                    <p:anim calcmode="lin" valueType="num">
                                      <p:cBhvr additive="base">
                                        <p:cTn id="17" dur="500" fill="hold"/>
                                        <p:tgtEl>
                                          <p:spTgt spid="47107"/>
                                        </p:tgtEl>
                                        <p:attrNameLst>
                                          <p:attrName>ppt_x</p:attrName>
                                        </p:attrNameLst>
                                      </p:cBhvr>
                                      <p:tavLst>
                                        <p:tav tm="0">
                                          <p:val>
                                            <p:strVal val="#ppt_x"/>
                                          </p:val>
                                        </p:tav>
                                        <p:tav tm="100000">
                                          <p:val>
                                            <p:strVal val="#ppt_x"/>
                                          </p:val>
                                        </p:tav>
                                      </p:tavLst>
                                    </p:anim>
                                    <p:anim calcmode="lin" valueType="num">
                                      <p:cBhvr additive="base">
                                        <p:cTn id="18" dur="500" fill="hold"/>
                                        <p:tgtEl>
                                          <p:spTgt spid="4710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7108"/>
                                        </p:tgtEl>
                                        <p:attrNameLst>
                                          <p:attrName>style.visibility</p:attrName>
                                        </p:attrNameLst>
                                      </p:cBhvr>
                                      <p:to>
                                        <p:strVal val="visible"/>
                                      </p:to>
                                    </p:set>
                                    <p:anim calcmode="lin" valueType="num">
                                      <p:cBhvr additive="base">
                                        <p:cTn id="21" dur="500" fill="hold"/>
                                        <p:tgtEl>
                                          <p:spTgt spid="47108"/>
                                        </p:tgtEl>
                                        <p:attrNameLst>
                                          <p:attrName>ppt_x</p:attrName>
                                        </p:attrNameLst>
                                      </p:cBhvr>
                                      <p:tavLst>
                                        <p:tav tm="0">
                                          <p:val>
                                            <p:strVal val="#ppt_x"/>
                                          </p:val>
                                        </p:tav>
                                        <p:tav tm="100000">
                                          <p:val>
                                            <p:strVal val="#ppt_x"/>
                                          </p:val>
                                        </p:tav>
                                      </p:tavLst>
                                    </p:anim>
                                    <p:anim calcmode="lin" valueType="num">
                                      <p:cBhvr additive="base">
                                        <p:cTn id="22" dur="500" fill="hold"/>
                                        <p:tgtEl>
                                          <p:spTgt spid="4710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7109"/>
                                        </p:tgtEl>
                                        <p:attrNameLst>
                                          <p:attrName>style.visibility</p:attrName>
                                        </p:attrNameLst>
                                      </p:cBhvr>
                                      <p:to>
                                        <p:strVal val="visible"/>
                                      </p:to>
                                    </p:set>
                                    <p:anim calcmode="lin" valueType="num">
                                      <p:cBhvr additive="base">
                                        <p:cTn id="25" dur="500" fill="hold"/>
                                        <p:tgtEl>
                                          <p:spTgt spid="47109"/>
                                        </p:tgtEl>
                                        <p:attrNameLst>
                                          <p:attrName>ppt_x</p:attrName>
                                        </p:attrNameLst>
                                      </p:cBhvr>
                                      <p:tavLst>
                                        <p:tav tm="0">
                                          <p:val>
                                            <p:strVal val="#ppt_x"/>
                                          </p:val>
                                        </p:tav>
                                        <p:tav tm="100000">
                                          <p:val>
                                            <p:strVal val="#ppt_x"/>
                                          </p:val>
                                        </p:tav>
                                      </p:tavLst>
                                    </p:anim>
                                    <p:anim calcmode="lin" valueType="num">
                                      <p:cBhvr additive="base">
                                        <p:cTn id="26" dur="500" fill="hold"/>
                                        <p:tgtEl>
                                          <p:spTgt spid="4710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7110"/>
                                        </p:tgtEl>
                                        <p:attrNameLst>
                                          <p:attrName>style.visibility</p:attrName>
                                        </p:attrNameLst>
                                      </p:cBhvr>
                                      <p:to>
                                        <p:strVal val="visible"/>
                                      </p:to>
                                    </p:set>
                                    <p:anim calcmode="lin" valueType="num">
                                      <p:cBhvr additive="base">
                                        <p:cTn id="29" dur="500" fill="hold"/>
                                        <p:tgtEl>
                                          <p:spTgt spid="47110"/>
                                        </p:tgtEl>
                                        <p:attrNameLst>
                                          <p:attrName>ppt_x</p:attrName>
                                        </p:attrNameLst>
                                      </p:cBhvr>
                                      <p:tavLst>
                                        <p:tav tm="0">
                                          <p:val>
                                            <p:strVal val="#ppt_x"/>
                                          </p:val>
                                        </p:tav>
                                        <p:tav tm="100000">
                                          <p:val>
                                            <p:strVal val="#ppt_x"/>
                                          </p:val>
                                        </p:tav>
                                      </p:tavLst>
                                    </p:anim>
                                    <p:anim calcmode="lin" valueType="num">
                                      <p:cBhvr additive="base">
                                        <p:cTn id="30" dur="500" fill="hold"/>
                                        <p:tgtEl>
                                          <p:spTgt spid="47110"/>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7111"/>
                                        </p:tgtEl>
                                        <p:attrNameLst>
                                          <p:attrName>style.visibility</p:attrName>
                                        </p:attrNameLst>
                                      </p:cBhvr>
                                      <p:to>
                                        <p:strVal val="visible"/>
                                      </p:to>
                                    </p:set>
                                    <p:anim calcmode="lin" valueType="num">
                                      <p:cBhvr additive="base">
                                        <p:cTn id="33" dur="500" fill="hold"/>
                                        <p:tgtEl>
                                          <p:spTgt spid="47111"/>
                                        </p:tgtEl>
                                        <p:attrNameLst>
                                          <p:attrName>ppt_x</p:attrName>
                                        </p:attrNameLst>
                                      </p:cBhvr>
                                      <p:tavLst>
                                        <p:tav tm="0">
                                          <p:val>
                                            <p:strVal val="#ppt_x"/>
                                          </p:val>
                                        </p:tav>
                                        <p:tav tm="100000">
                                          <p:val>
                                            <p:strVal val="#ppt_x"/>
                                          </p:val>
                                        </p:tav>
                                      </p:tavLst>
                                    </p:anim>
                                    <p:anim calcmode="lin" valueType="num">
                                      <p:cBhvr additive="base">
                                        <p:cTn id="34" dur="500" fill="hold"/>
                                        <p:tgtEl>
                                          <p:spTgt spid="47111"/>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47112"/>
                                        </p:tgtEl>
                                        <p:attrNameLst>
                                          <p:attrName>style.visibility</p:attrName>
                                        </p:attrNameLst>
                                      </p:cBhvr>
                                      <p:to>
                                        <p:strVal val="visible"/>
                                      </p:to>
                                    </p:set>
                                    <p:anim calcmode="lin" valueType="num">
                                      <p:cBhvr additive="base">
                                        <p:cTn id="37" dur="500" fill="hold"/>
                                        <p:tgtEl>
                                          <p:spTgt spid="47112"/>
                                        </p:tgtEl>
                                        <p:attrNameLst>
                                          <p:attrName>ppt_x</p:attrName>
                                        </p:attrNameLst>
                                      </p:cBhvr>
                                      <p:tavLst>
                                        <p:tav tm="0">
                                          <p:val>
                                            <p:strVal val="#ppt_x"/>
                                          </p:val>
                                        </p:tav>
                                        <p:tav tm="100000">
                                          <p:val>
                                            <p:strVal val="#ppt_x"/>
                                          </p:val>
                                        </p:tav>
                                      </p:tavLst>
                                    </p:anim>
                                    <p:anim calcmode="lin" valueType="num">
                                      <p:cBhvr additive="base">
                                        <p:cTn id="38" dur="500" fill="hold"/>
                                        <p:tgtEl>
                                          <p:spTgt spid="47112"/>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47114"/>
                                        </p:tgtEl>
                                        <p:attrNameLst>
                                          <p:attrName>style.visibility</p:attrName>
                                        </p:attrNameLst>
                                      </p:cBhvr>
                                      <p:to>
                                        <p:strVal val="visible"/>
                                      </p:to>
                                    </p:set>
                                    <p:anim calcmode="lin" valueType="num">
                                      <p:cBhvr additive="base">
                                        <p:cTn id="41" dur="500" fill="hold"/>
                                        <p:tgtEl>
                                          <p:spTgt spid="47114"/>
                                        </p:tgtEl>
                                        <p:attrNameLst>
                                          <p:attrName>ppt_x</p:attrName>
                                        </p:attrNameLst>
                                      </p:cBhvr>
                                      <p:tavLst>
                                        <p:tav tm="0">
                                          <p:val>
                                            <p:strVal val="#ppt_x"/>
                                          </p:val>
                                        </p:tav>
                                        <p:tav tm="100000">
                                          <p:val>
                                            <p:strVal val="#ppt_x"/>
                                          </p:val>
                                        </p:tav>
                                      </p:tavLst>
                                    </p:anim>
                                    <p:anim calcmode="lin" valueType="num">
                                      <p:cBhvr additive="base">
                                        <p:cTn id="42" dur="500" fill="hold"/>
                                        <p:tgtEl>
                                          <p:spTgt spid="47114"/>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47116"/>
                                        </p:tgtEl>
                                        <p:attrNameLst>
                                          <p:attrName>style.visibility</p:attrName>
                                        </p:attrNameLst>
                                      </p:cBhvr>
                                      <p:to>
                                        <p:strVal val="visible"/>
                                      </p:to>
                                    </p:set>
                                    <p:anim calcmode="lin" valueType="num">
                                      <p:cBhvr additive="base">
                                        <p:cTn id="45" dur="500" fill="hold"/>
                                        <p:tgtEl>
                                          <p:spTgt spid="47116"/>
                                        </p:tgtEl>
                                        <p:attrNameLst>
                                          <p:attrName>ppt_x</p:attrName>
                                        </p:attrNameLst>
                                      </p:cBhvr>
                                      <p:tavLst>
                                        <p:tav tm="0">
                                          <p:val>
                                            <p:strVal val="#ppt_x"/>
                                          </p:val>
                                        </p:tav>
                                        <p:tav tm="100000">
                                          <p:val>
                                            <p:strVal val="#ppt_x"/>
                                          </p:val>
                                        </p:tav>
                                      </p:tavLst>
                                    </p:anim>
                                    <p:anim calcmode="lin" valueType="num">
                                      <p:cBhvr additive="base">
                                        <p:cTn id="46" dur="500" fill="hold"/>
                                        <p:tgtEl>
                                          <p:spTgt spid="47116"/>
                                        </p:tgtEl>
                                        <p:attrNameLst>
                                          <p:attrName>ppt_y</p:attrName>
                                        </p:attrNameLst>
                                      </p:cBhvr>
                                      <p:tavLst>
                                        <p:tav tm="0">
                                          <p:val>
                                            <p:strVal val="1+#ppt_h/2"/>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4" fill="hold" nodeType="clickEffect">
                                  <p:stCondLst>
                                    <p:cond delay="0"/>
                                  </p:stCondLst>
                                  <p:childTnLst>
                                    <p:set>
                                      <p:cBhvr>
                                        <p:cTn id="50" dur="1" fill="hold">
                                          <p:stCondLst>
                                            <p:cond delay="0"/>
                                          </p:stCondLst>
                                        </p:cTn>
                                        <p:tgtEl>
                                          <p:spTgt spid="47113"/>
                                        </p:tgtEl>
                                        <p:attrNameLst>
                                          <p:attrName>style.visibility</p:attrName>
                                        </p:attrNameLst>
                                      </p:cBhvr>
                                      <p:to>
                                        <p:strVal val="visible"/>
                                      </p:to>
                                    </p:set>
                                    <p:anim calcmode="lin" valueType="num">
                                      <p:cBhvr additive="base">
                                        <p:cTn id="51" dur="500" fill="hold"/>
                                        <p:tgtEl>
                                          <p:spTgt spid="47113"/>
                                        </p:tgtEl>
                                        <p:attrNameLst>
                                          <p:attrName>ppt_x</p:attrName>
                                        </p:attrNameLst>
                                      </p:cBhvr>
                                      <p:tavLst>
                                        <p:tav tm="0">
                                          <p:val>
                                            <p:strVal val="#ppt_x"/>
                                          </p:val>
                                        </p:tav>
                                        <p:tav tm="100000">
                                          <p:val>
                                            <p:strVal val="#ppt_x"/>
                                          </p:val>
                                        </p:tav>
                                      </p:tavLst>
                                    </p:anim>
                                    <p:anim calcmode="lin" valueType="num">
                                      <p:cBhvr additive="base">
                                        <p:cTn id="52" dur="500" fill="hold"/>
                                        <p:tgtEl>
                                          <p:spTgt spid="47113"/>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47115"/>
                                        </p:tgtEl>
                                        <p:attrNameLst>
                                          <p:attrName>style.visibility</p:attrName>
                                        </p:attrNameLst>
                                      </p:cBhvr>
                                      <p:to>
                                        <p:strVal val="visible"/>
                                      </p:to>
                                    </p:set>
                                    <p:anim calcmode="lin" valueType="num">
                                      <p:cBhvr additive="base">
                                        <p:cTn id="55" dur="500" fill="hold"/>
                                        <p:tgtEl>
                                          <p:spTgt spid="47115"/>
                                        </p:tgtEl>
                                        <p:attrNameLst>
                                          <p:attrName>ppt_x</p:attrName>
                                        </p:attrNameLst>
                                      </p:cBhvr>
                                      <p:tavLst>
                                        <p:tav tm="0">
                                          <p:val>
                                            <p:strVal val="#ppt_x"/>
                                          </p:val>
                                        </p:tav>
                                        <p:tav tm="100000">
                                          <p:val>
                                            <p:strVal val="#ppt_x"/>
                                          </p:val>
                                        </p:tav>
                                      </p:tavLst>
                                    </p:anim>
                                    <p:anim calcmode="lin" valueType="num">
                                      <p:cBhvr additive="base">
                                        <p:cTn id="56" dur="500" fill="hold"/>
                                        <p:tgtEl>
                                          <p:spTgt spid="4711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47117"/>
                                        </p:tgtEl>
                                        <p:attrNameLst>
                                          <p:attrName>style.visibility</p:attrName>
                                        </p:attrNameLst>
                                      </p:cBhvr>
                                      <p:to>
                                        <p:strVal val="visible"/>
                                      </p:to>
                                    </p:set>
                                    <p:anim calcmode="lin" valueType="num">
                                      <p:cBhvr additive="base">
                                        <p:cTn id="59" dur="500" fill="hold"/>
                                        <p:tgtEl>
                                          <p:spTgt spid="47117"/>
                                        </p:tgtEl>
                                        <p:attrNameLst>
                                          <p:attrName>ppt_x</p:attrName>
                                        </p:attrNameLst>
                                      </p:cBhvr>
                                      <p:tavLst>
                                        <p:tav tm="0">
                                          <p:val>
                                            <p:strVal val="#ppt_x"/>
                                          </p:val>
                                        </p:tav>
                                        <p:tav tm="100000">
                                          <p:val>
                                            <p:strVal val="#ppt_x"/>
                                          </p:val>
                                        </p:tav>
                                      </p:tavLst>
                                    </p:anim>
                                    <p:anim calcmode="lin" valueType="num">
                                      <p:cBhvr additive="base">
                                        <p:cTn id="60" dur="500" fill="hold"/>
                                        <p:tgtEl>
                                          <p:spTgt spid="47117"/>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7118"/>
                                        </p:tgtEl>
                                        <p:attrNameLst>
                                          <p:attrName>style.visibility</p:attrName>
                                        </p:attrNameLst>
                                      </p:cBhvr>
                                      <p:to>
                                        <p:strVal val="visible"/>
                                      </p:to>
                                    </p:set>
                                    <p:anim calcmode="lin" valueType="num">
                                      <p:cBhvr additive="base">
                                        <p:cTn id="63" dur="500" fill="hold"/>
                                        <p:tgtEl>
                                          <p:spTgt spid="47118"/>
                                        </p:tgtEl>
                                        <p:attrNameLst>
                                          <p:attrName>ppt_x</p:attrName>
                                        </p:attrNameLst>
                                      </p:cBhvr>
                                      <p:tavLst>
                                        <p:tav tm="0">
                                          <p:val>
                                            <p:strVal val="#ppt_x"/>
                                          </p:val>
                                        </p:tav>
                                        <p:tav tm="100000">
                                          <p:val>
                                            <p:strVal val="#ppt_x"/>
                                          </p:val>
                                        </p:tav>
                                      </p:tavLst>
                                    </p:anim>
                                    <p:anim calcmode="lin" valueType="num">
                                      <p:cBhvr additive="base">
                                        <p:cTn id="64" dur="500" fill="hold"/>
                                        <p:tgtEl>
                                          <p:spTgt spid="47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5" grpId="0"/>
      <p:bldP spid="47106" grpId="0"/>
      <p:bldP spid="47107" grpId="0"/>
      <p:bldP spid="47108" grpId="0"/>
      <p:bldP spid="47109" grpId="0"/>
      <p:bldP spid="47110" grpId="0"/>
      <p:bldP spid="47112" grpId="0"/>
      <p:bldP spid="47114" grpId="0"/>
      <p:bldP spid="47116" grpId="0"/>
      <p:bldP spid="4711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129" name="对象 47107"/>
          <p:cNvGraphicFramePr>
            <a:graphicFrameLocks/>
          </p:cNvGraphicFramePr>
          <p:nvPr/>
        </p:nvGraphicFramePr>
        <p:xfrm>
          <a:off x="1066800" y="152400"/>
          <a:ext cx="4495800" cy="1152525"/>
        </p:xfrm>
        <a:graphic>
          <a:graphicData uri="http://schemas.openxmlformats.org/presentationml/2006/ole">
            <mc:AlternateContent xmlns:mc="http://schemas.openxmlformats.org/markup-compatibility/2006">
              <mc:Choice xmlns:v="urn:schemas-microsoft-com:vml" Requires="v">
                <p:oleObj spid="_x0000_s49516" r:id="rId3" imgW="1891479" imgH="482391" progId="Equation.DSMT4">
                  <p:embed/>
                </p:oleObj>
              </mc:Choice>
              <mc:Fallback>
                <p:oleObj r:id="rId3" imgW="1891479" imgH="482391" progId="Equation.DSMT4">
                  <p:embed/>
                  <p:pic>
                    <p:nvPicPr>
                      <p:cNvPr id="0" name="对象 4710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52400"/>
                        <a:ext cx="449580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9155" name="矩形 47109"/>
          <p:cNvSpPr>
            <a:spLocks noChangeArrowheads="1"/>
          </p:cNvSpPr>
          <p:nvPr/>
        </p:nvSpPr>
        <p:spPr bwMode="auto">
          <a:xfrm>
            <a:off x="0" y="30480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48131" name="对象 47108"/>
          <p:cNvGraphicFramePr>
            <a:graphicFrameLocks/>
          </p:cNvGraphicFramePr>
          <p:nvPr/>
        </p:nvGraphicFramePr>
        <p:xfrm>
          <a:off x="304800" y="1524000"/>
          <a:ext cx="5105400" cy="1651000"/>
        </p:xfrm>
        <a:graphic>
          <a:graphicData uri="http://schemas.openxmlformats.org/presentationml/2006/ole">
            <mc:AlternateContent xmlns:mc="http://schemas.openxmlformats.org/markup-compatibility/2006">
              <mc:Choice xmlns:v="urn:schemas-microsoft-com:vml" Requires="v">
                <p:oleObj spid="_x0000_s49517" r:id="rId5" imgW="2348481" imgH="761669" progId="Equation.DSMT4">
                  <p:embed/>
                </p:oleObj>
              </mc:Choice>
              <mc:Fallback>
                <p:oleObj r:id="rId5" imgW="2348481" imgH="761669" progId="Equation.DSMT4">
                  <p:embed/>
                  <p:pic>
                    <p:nvPicPr>
                      <p:cNvPr id="0" name="对象 4710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1524000"/>
                        <a:ext cx="51054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8132" name="文本框 47110"/>
          <p:cNvSpPr txBox="1">
            <a:spLocks noChangeArrowheads="1"/>
          </p:cNvSpPr>
          <p:nvPr/>
        </p:nvSpPr>
        <p:spPr bwMode="auto">
          <a:xfrm>
            <a:off x="228600" y="4038600"/>
            <a:ext cx="4038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如图，两旋转矢量合成</a:t>
            </a:r>
          </a:p>
        </p:txBody>
      </p:sp>
      <p:grpSp>
        <p:nvGrpSpPr>
          <p:cNvPr id="47112" name="组合 47111"/>
          <p:cNvGrpSpPr>
            <a:grpSpLocks/>
          </p:cNvGrpSpPr>
          <p:nvPr/>
        </p:nvGrpSpPr>
        <p:grpSpPr bwMode="auto">
          <a:xfrm>
            <a:off x="4419600" y="1122363"/>
            <a:ext cx="3960813" cy="3440112"/>
            <a:chOff x="3152" y="1172"/>
            <a:chExt cx="2495" cy="2167"/>
          </a:xfrm>
        </p:grpSpPr>
        <p:sp>
          <p:nvSpPr>
            <p:cNvPr id="49180" name="直接连接符 47112"/>
            <p:cNvSpPr>
              <a:spLocks noChangeShapeType="1"/>
            </p:cNvSpPr>
            <p:nvPr/>
          </p:nvSpPr>
          <p:spPr bwMode="auto">
            <a:xfrm>
              <a:off x="3410" y="3081"/>
              <a:ext cx="22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81" name="直接连接符 47113"/>
            <p:cNvSpPr>
              <a:spLocks noChangeShapeType="1"/>
            </p:cNvSpPr>
            <p:nvPr/>
          </p:nvSpPr>
          <p:spPr bwMode="auto">
            <a:xfrm flipV="1">
              <a:off x="3410" y="2195"/>
              <a:ext cx="437" cy="88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9182" name="直接连接符 47114"/>
            <p:cNvSpPr>
              <a:spLocks noChangeShapeType="1"/>
            </p:cNvSpPr>
            <p:nvPr/>
          </p:nvSpPr>
          <p:spPr bwMode="auto">
            <a:xfrm flipV="1">
              <a:off x="3410" y="2607"/>
              <a:ext cx="1507" cy="47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9183" name="直接连接符 47115"/>
            <p:cNvSpPr>
              <a:spLocks noChangeShapeType="1"/>
            </p:cNvSpPr>
            <p:nvPr/>
          </p:nvSpPr>
          <p:spPr bwMode="auto">
            <a:xfrm flipV="1">
              <a:off x="3410" y="1722"/>
              <a:ext cx="1993" cy="1359"/>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9184" name="直接连接符 47116"/>
            <p:cNvSpPr>
              <a:spLocks noChangeShapeType="1"/>
            </p:cNvSpPr>
            <p:nvPr/>
          </p:nvSpPr>
          <p:spPr bwMode="auto">
            <a:xfrm flipV="1">
              <a:off x="4917" y="1719"/>
              <a:ext cx="459" cy="888"/>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85" name="直接连接符 47117"/>
            <p:cNvSpPr>
              <a:spLocks noChangeShapeType="1"/>
            </p:cNvSpPr>
            <p:nvPr/>
          </p:nvSpPr>
          <p:spPr bwMode="auto">
            <a:xfrm flipV="1">
              <a:off x="3847" y="1722"/>
              <a:ext cx="1508" cy="473"/>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86" name="直接连接符 47118"/>
            <p:cNvSpPr>
              <a:spLocks noChangeShapeType="1"/>
            </p:cNvSpPr>
            <p:nvPr/>
          </p:nvSpPr>
          <p:spPr bwMode="auto">
            <a:xfrm>
              <a:off x="3847" y="2195"/>
              <a:ext cx="0" cy="886"/>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87" name="直接连接符 47119"/>
            <p:cNvSpPr>
              <a:spLocks noChangeShapeType="1"/>
            </p:cNvSpPr>
            <p:nvPr/>
          </p:nvSpPr>
          <p:spPr bwMode="auto">
            <a:xfrm>
              <a:off x="4917" y="2607"/>
              <a:ext cx="0" cy="474"/>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88" name="直接连接符 47120"/>
            <p:cNvSpPr>
              <a:spLocks noChangeShapeType="1"/>
            </p:cNvSpPr>
            <p:nvPr/>
          </p:nvSpPr>
          <p:spPr bwMode="auto">
            <a:xfrm>
              <a:off x="5370" y="1722"/>
              <a:ext cx="0" cy="1359"/>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89" name="任意多边形 47121"/>
            <p:cNvSpPr>
              <a:spLocks noChangeArrowheads="1"/>
            </p:cNvSpPr>
            <p:nvPr/>
          </p:nvSpPr>
          <p:spPr bwMode="auto">
            <a:xfrm rot="-1377632">
              <a:off x="3334" y="1974"/>
              <a:ext cx="507" cy="578"/>
            </a:xfrm>
            <a:custGeom>
              <a:avLst/>
              <a:gdLst>
                <a:gd name="T0" fmla="*/ 8 w 20430"/>
                <a:gd name="T1" fmla="*/ 0 h 17634"/>
                <a:gd name="T2" fmla="*/ 13 w 20430"/>
                <a:gd name="T3" fmla="*/ 11 h 17634"/>
                <a:gd name="T4" fmla="*/ 8 w 20430"/>
                <a:gd name="T5" fmla="*/ 0 h 17634"/>
                <a:gd name="T6" fmla="*/ 13 w 20430"/>
                <a:gd name="T7" fmla="*/ 11 h 17634"/>
                <a:gd name="T8" fmla="*/ 0 w 20430"/>
                <a:gd name="T9" fmla="*/ 19 h 176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430" h="17634" fill="none">
                  <a:moveTo>
                    <a:pt x="12473" y="0"/>
                  </a:moveTo>
                  <a:cubicBezTo>
                    <a:pt x="16134" y="2591"/>
                    <a:pt x="18950" y="6294"/>
                    <a:pt x="20433" y="10612"/>
                  </a:cubicBezTo>
                </a:path>
                <a:path w="20430" h="17634" stroke="0">
                  <a:moveTo>
                    <a:pt x="12473" y="0"/>
                  </a:moveTo>
                  <a:cubicBezTo>
                    <a:pt x="16134" y="2591"/>
                    <a:pt x="18950" y="6294"/>
                    <a:pt x="20433" y="10612"/>
                  </a:cubicBezTo>
                  <a:lnTo>
                    <a:pt x="0" y="17634"/>
                  </a:lnTo>
                  <a:lnTo>
                    <a:pt x="12473" y="0"/>
                  </a:lnTo>
                  <a:close/>
                </a:path>
              </a:pathLst>
            </a:custGeom>
            <a:noFill/>
            <a:ln w="12700">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190" name="任意多边形 47122"/>
            <p:cNvSpPr>
              <a:spLocks noChangeArrowheads="1"/>
            </p:cNvSpPr>
            <p:nvPr/>
          </p:nvSpPr>
          <p:spPr bwMode="auto">
            <a:xfrm rot="-319485">
              <a:off x="4869" y="1368"/>
              <a:ext cx="506" cy="578"/>
            </a:xfrm>
            <a:custGeom>
              <a:avLst/>
              <a:gdLst>
                <a:gd name="T0" fmla="*/ 8 w 20430"/>
                <a:gd name="T1" fmla="*/ 0 h 17634"/>
                <a:gd name="T2" fmla="*/ 13 w 20430"/>
                <a:gd name="T3" fmla="*/ 11 h 17634"/>
                <a:gd name="T4" fmla="*/ 8 w 20430"/>
                <a:gd name="T5" fmla="*/ 0 h 17634"/>
                <a:gd name="T6" fmla="*/ 13 w 20430"/>
                <a:gd name="T7" fmla="*/ 11 h 17634"/>
                <a:gd name="T8" fmla="*/ 0 w 20430"/>
                <a:gd name="T9" fmla="*/ 19 h 176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430" h="17634" fill="none">
                  <a:moveTo>
                    <a:pt x="12473" y="0"/>
                  </a:moveTo>
                  <a:cubicBezTo>
                    <a:pt x="16134" y="2591"/>
                    <a:pt x="18950" y="6294"/>
                    <a:pt x="20433" y="10612"/>
                  </a:cubicBezTo>
                </a:path>
                <a:path w="20430" h="17634" stroke="0">
                  <a:moveTo>
                    <a:pt x="12473" y="0"/>
                  </a:moveTo>
                  <a:cubicBezTo>
                    <a:pt x="16134" y="2591"/>
                    <a:pt x="18950" y="6294"/>
                    <a:pt x="20433" y="10612"/>
                  </a:cubicBezTo>
                  <a:lnTo>
                    <a:pt x="0" y="17634"/>
                  </a:lnTo>
                  <a:lnTo>
                    <a:pt x="12473" y="0"/>
                  </a:lnTo>
                  <a:close/>
                </a:path>
              </a:pathLst>
            </a:custGeom>
            <a:noFill/>
            <a:ln w="12700">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191" name="任意多边形 47123"/>
            <p:cNvSpPr>
              <a:spLocks noChangeArrowheads="1"/>
            </p:cNvSpPr>
            <p:nvPr/>
          </p:nvSpPr>
          <p:spPr bwMode="auto">
            <a:xfrm rot="246322">
              <a:off x="4411" y="2253"/>
              <a:ext cx="506" cy="579"/>
            </a:xfrm>
            <a:custGeom>
              <a:avLst/>
              <a:gdLst>
                <a:gd name="T0" fmla="*/ 8 w 20430"/>
                <a:gd name="T1" fmla="*/ 0 h 17634"/>
                <a:gd name="T2" fmla="*/ 13 w 20430"/>
                <a:gd name="T3" fmla="*/ 11 h 17634"/>
                <a:gd name="T4" fmla="*/ 8 w 20430"/>
                <a:gd name="T5" fmla="*/ 0 h 17634"/>
                <a:gd name="T6" fmla="*/ 13 w 20430"/>
                <a:gd name="T7" fmla="*/ 11 h 17634"/>
                <a:gd name="T8" fmla="*/ 0 w 20430"/>
                <a:gd name="T9" fmla="*/ 19 h 176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430" h="17634" fill="none">
                  <a:moveTo>
                    <a:pt x="12473" y="0"/>
                  </a:moveTo>
                  <a:cubicBezTo>
                    <a:pt x="16134" y="2591"/>
                    <a:pt x="18950" y="6294"/>
                    <a:pt x="20433" y="10612"/>
                  </a:cubicBezTo>
                </a:path>
                <a:path w="20430" h="17634" stroke="0">
                  <a:moveTo>
                    <a:pt x="12473" y="0"/>
                  </a:moveTo>
                  <a:cubicBezTo>
                    <a:pt x="16134" y="2591"/>
                    <a:pt x="18950" y="6294"/>
                    <a:pt x="20433" y="10612"/>
                  </a:cubicBezTo>
                  <a:lnTo>
                    <a:pt x="0" y="17634"/>
                  </a:lnTo>
                  <a:lnTo>
                    <a:pt x="12473" y="0"/>
                  </a:lnTo>
                  <a:close/>
                </a:path>
              </a:pathLst>
            </a:custGeom>
            <a:noFill/>
            <a:ln w="12700">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192" name="文本框 47124"/>
            <p:cNvSpPr txBox="1">
              <a:spLocks noChangeArrowheads="1"/>
            </p:cNvSpPr>
            <p:nvPr/>
          </p:nvSpPr>
          <p:spPr bwMode="auto">
            <a:xfrm>
              <a:off x="4756" y="3012"/>
              <a:ext cx="3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algn="ctr" eaLnBrk="1" hangingPunct="1"/>
              <a:r>
                <a:rPr lang="en-US" altLang="zh-CN" sz="2800" b="1" i="1">
                  <a:latin typeface="Times New Roman" pitchFamily="18" charset="0"/>
                </a:rPr>
                <a:t>x</a:t>
              </a:r>
              <a:r>
                <a:rPr lang="en-US" altLang="zh-CN" sz="2800" b="1" i="1" baseline="-25000">
                  <a:latin typeface="Times New Roman" pitchFamily="18" charset="0"/>
                </a:rPr>
                <a:t>1</a:t>
              </a:r>
              <a:endParaRPr lang="en-US" altLang="zh-CN" sz="2800" b="1" i="1">
                <a:latin typeface="Times New Roman" pitchFamily="18" charset="0"/>
              </a:endParaRPr>
            </a:p>
          </p:txBody>
        </p:sp>
        <p:sp>
          <p:nvSpPr>
            <p:cNvPr id="49193" name="文本框 47125"/>
            <p:cNvSpPr txBox="1">
              <a:spLocks noChangeArrowheads="1"/>
            </p:cNvSpPr>
            <p:nvPr/>
          </p:nvSpPr>
          <p:spPr bwMode="auto">
            <a:xfrm>
              <a:off x="3737" y="3012"/>
              <a:ext cx="3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algn="ctr" eaLnBrk="1" hangingPunct="1"/>
              <a:r>
                <a:rPr lang="en-US" altLang="zh-CN" sz="2800" b="1" i="1">
                  <a:latin typeface="Times New Roman" pitchFamily="18" charset="0"/>
                </a:rPr>
                <a:t>x</a:t>
              </a:r>
              <a:r>
                <a:rPr lang="en-US" altLang="zh-CN" sz="2800" b="1" i="1" baseline="-25000">
                  <a:latin typeface="Times New Roman" pitchFamily="18" charset="0"/>
                </a:rPr>
                <a:t>2</a:t>
              </a:r>
              <a:endParaRPr lang="en-US" altLang="zh-CN" sz="2800" b="1" i="1">
                <a:latin typeface="Times New Roman" pitchFamily="18" charset="0"/>
              </a:endParaRPr>
            </a:p>
          </p:txBody>
        </p:sp>
        <p:sp>
          <p:nvSpPr>
            <p:cNvPr id="49194" name="文本框 47126"/>
            <p:cNvSpPr txBox="1">
              <a:spLocks noChangeArrowheads="1"/>
            </p:cNvSpPr>
            <p:nvPr/>
          </p:nvSpPr>
          <p:spPr bwMode="auto">
            <a:xfrm>
              <a:off x="4241" y="2750"/>
              <a:ext cx="3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algn="ctr" eaLnBrk="1" hangingPunct="1"/>
              <a:r>
                <a:rPr lang="en-US" altLang="zh-CN" sz="2800" b="1" i="1">
                  <a:latin typeface="Times New Roman" pitchFamily="18" charset="0"/>
                  <a:sym typeface="Symbol" pitchFamily="18" charset="2"/>
                </a:rPr>
                <a:t></a:t>
              </a:r>
              <a:r>
                <a:rPr lang="en-US" altLang="zh-CN" sz="2800" b="1" i="1" baseline="-25000">
                  <a:latin typeface="Times New Roman" pitchFamily="18" charset="0"/>
                  <a:sym typeface="Symbol" pitchFamily="18" charset="2"/>
                </a:rPr>
                <a:t>1</a:t>
              </a:r>
              <a:endParaRPr lang="en-US" altLang="zh-CN" sz="2800" b="1" i="1">
                <a:latin typeface="Times New Roman" pitchFamily="18" charset="0"/>
                <a:sym typeface="Symbol" pitchFamily="18" charset="2"/>
              </a:endParaRPr>
            </a:p>
          </p:txBody>
        </p:sp>
        <p:sp>
          <p:nvSpPr>
            <p:cNvPr id="49195" name="文本框 47127"/>
            <p:cNvSpPr txBox="1">
              <a:spLocks noChangeArrowheads="1"/>
            </p:cNvSpPr>
            <p:nvPr/>
          </p:nvSpPr>
          <p:spPr bwMode="auto">
            <a:xfrm>
              <a:off x="3923" y="2740"/>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algn="ctr" eaLnBrk="1" hangingPunct="1"/>
              <a:r>
                <a:rPr lang="en-US" altLang="zh-CN" sz="2800" b="1" i="1">
                  <a:latin typeface="Times New Roman" pitchFamily="18" charset="0"/>
                  <a:sym typeface="Symbol" pitchFamily="18" charset="2"/>
                </a:rPr>
                <a:t></a:t>
              </a:r>
            </a:p>
          </p:txBody>
        </p:sp>
        <p:sp>
          <p:nvSpPr>
            <p:cNvPr id="49196" name="文本框 47128"/>
            <p:cNvSpPr txBox="1">
              <a:spLocks noChangeArrowheads="1"/>
            </p:cNvSpPr>
            <p:nvPr/>
          </p:nvSpPr>
          <p:spPr bwMode="auto">
            <a:xfrm>
              <a:off x="3152" y="2614"/>
              <a:ext cx="42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algn="ctr" eaLnBrk="1" hangingPunct="1"/>
              <a:r>
                <a:rPr lang="en-US" altLang="zh-CN" sz="2800" b="1" i="1">
                  <a:latin typeface="Times New Roman" pitchFamily="18" charset="0"/>
                  <a:sym typeface="Symbol" pitchFamily="18" charset="2"/>
                </a:rPr>
                <a:t></a:t>
              </a:r>
              <a:r>
                <a:rPr lang="en-US" altLang="zh-CN" sz="2800" b="1" i="1" baseline="-25000">
                  <a:latin typeface="Times New Roman" pitchFamily="18" charset="0"/>
                  <a:sym typeface="Symbol" pitchFamily="18" charset="2"/>
                </a:rPr>
                <a:t>2</a:t>
              </a:r>
              <a:endParaRPr lang="en-US" altLang="zh-CN" sz="2800" b="1" i="1">
                <a:latin typeface="Times New Roman" pitchFamily="18" charset="0"/>
                <a:sym typeface="Symbol" pitchFamily="18" charset="2"/>
              </a:endParaRPr>
            </a:p>
          </p:txBody>
        </p:sp>
        <p:sp>
          <p:nvSpPr>
            <p:cNvPr id="49197" name="文本框 47129"/>
            <p:cNvSpPr txBox="1">
              <a:spLocks noChangeArrowheads="1"/>
            </p:cNvSpPr>
            <p:nvPr/>
          </p:nvSpPr>
          <p:spPr bwMode="auto">
            <a:xfrm>
              <a:off x="5242" y="1172"/>
              <a:ext cx="27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algn="ctr" eaLnBrk="1" hangingPunct="1"/>
              <a:r>
                <a:rPr lang="en-US" altLang="zh-CN" sz="2800" b="1" i="1">
                  <a:latin typeface="Times New Roman" pitchFamily="18" charset="0"/>
                  <a:sym typeface="Symbol" pitchFamily="18" charset="2"/>
                </a:rPr>
                <a:t></a:t>
              </a:r>
            </a:p>
          </p:txBody>
        </p:sp>
        <p:sp>
          <p:nvSpPr>
            <p:cNvPr id="49198" name="文本框 47130"/>
            <p:cNvSpPr txBox="1">
              <a:spLocks noChangeArrowheads="1"/>
            </p:cNvSpPr>
            <p:nvPr/>
          </p:nvSpPr>
          <p:spPr bwMode="auto">
            <a:xfrm>
              <a:off x="3615" y="1676"/>
              <a:ext cx="27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algn="ctr" eaLnBrk="1" hangingPunct="1"/>
              <a:r>
                <a:rPr lang="en-US" altLang="zh-CN" sz="2800" b="1" i="1">
                  <a:latin typeface="Times New Roman" pitchFamily="18" charset="0"/>
                  <a:sym typeface="Symbol" pitchFamily="18" charset="2"/>
                </a:rPr>
                <a:t></a:t>
              </a:r>
            </a:p>
          </p:txBody>
        </p:sp>
        <p:sp>
          <p:nvSpPr>
            <p:cNvPr id="49199" name="文本框 47131"/>
            <p:cNvSpPr txBox="1">
              <a:spLocks noChangeArrowheads="1"/>
            </p:cNvSpPr>
            <p:nvPr/>
          </p:nvSpPr>
          <p:spPr bwMode="auto">
            <a:xfrm>
              <a:off x="4766" y="2139"/>
              <a:ext cx="2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algn="ctr" eaLnBrk="1" hangingPunct="1"/>
              <a:r>
                <a:rPr lang="en-US" altLang="zh-CN" sz="2800" b="1" i="1">
                  <a:latin typeface="Times New Roman" pitchFamily="18" charset="0"/>
                  <a:sym typeface="Symbol" pitchFamily="18" charset="2"/>
                </a:rPr>
                <a:t></a:t>
              </a:r>
            </a:p>
          </p:txBody>
        </p:sp>
        <p:sp>
          <p:nvSpPr>
            <p:cNvPr id="49200" name="文本框 47132"/>
            <p:cNvSpPr txBox="1">
              <a:spLocks noChangeArrowheads="1"/>
            </p:cNvSpPr>
            <p:nvPr/>
          </p:nvSpPr>
          <p:spPr bwMode="auto">
            <a:xfrm>
              <a:off x="5335" y="2998"/>
              <a:ext cx="1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algn="ctr" eaLnBrk="1" hangingPunct="1"/>
              <a:endParaRPr lang="zh-CN" altLang="zh-CN" sz="2800" b="1" i="1">
                <a:latin typeface="Times New Roman" pitchFamily="18" charset="0"/>
              </a:endParaRPr>
            </a:p>
          </p:txBody>
        </p:sp>
        <p:sp>
          <p:nvSpPr>
            <p:cNvPr id="49201" name="任意多边形 47133"/>
            <p:cNvSpPr>
              <a:spLocks noChangeArrowheads="1"/>
            </p:cNvSpPr>
            <p:nvPr/>
          </p:nvSpPr>
          <p:spPr bwMode="auto">
            <a:xfrm>
              <a:off x="3476" y="2910"/>
              <a:ext cx="136" cy="155"/>
            </a:xfrm>
            <a:custGeom>
              <a:avLst/>
              <a:gdLst>
                <a:gd name="T0" fmla="*/ 0 w 21600"/>
                <a:gd name="T1" fmla="*/ 0 h 23726"/>
                <a:gd name="T2" fmla="*/ 1 w 21600"/>
                <a:gd name="T3" fmla="*/ 1 h 23726"/>
                <a:gd name="T4" fmla="*/ 1 w 21600"/>
                <a:gd name="T5" fmla="*/ 1 h 23726"/>
                <a:gd name="T6" fmla="*/ 0 w 21600"/>
                <a:gd name="T7" fmla="*/ 0 h 23726"/>
                <a:gd name="T8" fmla="*/ 1 w 21600"/>
                <a:gd name="T9" fmla="*/ 1 h 23726"/>
                <a:gd name="T10" fmla="*/ 1 w 21600"/>
                <a:gd name="T11" fmla="*/ 1 h 23726"/>
                <a:gd name="T12" fmla="*/ 0 w 21600"/>
                <a:gd name="T13" fmla="*/ 1 h 237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3726" fill="none">
                  <a:moveTo>
                    <a:pt x="0" y="0"/>
                  </a:moveTo>
                  <a:cubicBezTo>
                    <a:pt x="11929" y="0"/>
                    <a:pt x="21600" y="9671"/>
                    <a:pt x="21600" y="21600"/>
                  </a:cubicBezTo>
                  <a:cubicBezTo>
                    <a:pt x="21600" y="22320"/>
                    <a:pt x="21565" y="23031"/>
                    <a:pt x="21497" y="23727"/>
                  </a:cubicBezTo>
                </a:path>
                <a:path w="21600" h="23726" stroke="0">
                  <a:moveTo>
                    <a:pt x="0" y="0"/>
                  </a:moveTo>
                  <a:cubicBezTo>
                    <a:pt x="11929" y="0"/>
                    <a:pt x="21600" y="9671"/>
                    <a:pt x="21600" y="21600"/>
                  </a:cubicBezTo>
                  <a:cubicBezTo>
                    <a:pt x="21600" y="22320"/>
                    <a:pt x="21565" y="23031"/>
                    <a:pt x="21497" y="23727"/>
                  </a:cubicBezTo>
                  <a:lnTo>
                    <a:pt x="0" y="21600"/>
                  </a:lnTo>
                  <a:lnTo>
                    <a:pt x="0"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202" name="任意多边形 47134"/>
            <p:cNvSpPr>
              <a:spLocks noChangeArrowheads="1"/>
            </p:cNvSpPr>
            <p:nvPr/>
          </p:nvSpPr>
          <p:spPr bwMode="auto">
            <a:xfrm>
              <a:off x="3883" y="2773"/>
              <a:ext cx="136" cy="315"/>
            </a:xfrm>
            <a:custGeom>
              <a:avLst/>
              <a:gdLst>
                <a:gd name="T0" fmla="*/ 0 w 21600"/>
                <a:gd name="T1" fmla="*/ 0 h 24374"/>
                <a:gd name="T2" fmla="*/ 1 w 21600"/>
                <a:gd name="T3" fmla="*/ 4 h 24374"/>
                <a:gd name="T4" fmla="*/ 1 w 21600"/>
                <a:gd name="T5" fmla="*/ 4 h 24374"/>
                <a:gd name="T6" fmla="*/ 0 w 21600"/>
                <a:gd name="T7" fmla="*/ 0 h 24374"/>
                <a:gd name="T8" fmla="*/ 1 w 21600"/>
                <a:gd name="T9" fmla="*/ 4 h 24374"/>
                <a:gd name="T10" fmla="*/ 1 w 21600"/>
                <a:gd name="T11" fmla="*/ 4 h 24374"/>
                <a:gd name="T12" fmla="*/ 0 w 21600"/>
                <a:gd name="T13" fmla="*/ 4 h 2437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4374" fill="none">
                  <a:moveTo>
                    <a:pt x="0" y="0"/>
                  </a:moveTo>
                  <a:cubicBezTo>
                    <a:pt x="11929" y="0"/>
                    <a:pt x="21600" y="9671"/>
                    <a:pt x="21600" y="21600"/>
                  </a:cubicBezTo>
                  <a:cubicBezTo>
                    <a:pt x="21600" y="22543"/>
                    <a:pt x="21540" y="23472"/>
                    <a:pt x="21423" y="24377"/>
                  </a:cubicBezTo>
                </a:path>
                <a:path w="21600" h="24374" stroke="0">
                  <a:moveTo>
                    <a:pt x="0" y="0"/>
                  </a:moveTo>
                  <a:cubicBezTo>
                    <a:pt x="11929" y="0"/>
                    <a:pt x="21600" y="9671"/>
                    <a:pt x="21600" y="21600"/>
                  </a:cubicBezTo>
                  <a:cubicBezTo>
                    <a:pt x="21600" y="22543"/>
                    <a:pt x="21540" y="23472"/>
                    <a:pt x="21423" y="24377"/>
                  </a:cubicBezTo>
                  <a:lnTo>
                    <a:pt x="0" y="21600"/>
                  </a:lnTo>
                  <a:lnTo>
                    <a:pt x="0"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203" name="任意多边形 47135"/>
            <p:cNvSpPr>
              <a:spLocks noChangeArrowheads="1"/>
            </p:cNvSpPr>
            <p:nvPr/>
          </p:nvSpPr>
          <p:spPr bwMode="auto">
            <a:xfrm>
              <a:off x="4223" y="2841"/>
              <a:ext cx="69" cy="235"/>
            </a:xfrm>
            <a:custGeom>
              <a:avLst/>
              <a:gdLst>
                <a:gd name="T0" fmla="*/ 0 w 21600"/>
                <a:gd name="T1" fmla="*/ 0 h 24124"/>
                <a:gd name="T2" fmla="*/ 0 w 21600"/>
                <a:gd name="T3" fmla="*/ 2 h 24124"/>
                <a:gd name="T4" fmla="*/ 0 w 21600"/>
                <a:gd name="T5" fmla="*/ 2 h 24124"/>
                <a:gd name="T6" fmla="*/ 0 w 21600"/>
                <a:gd name="T7" fmla="*/ 0 h 24124"/>
                <a:gd name="T8" fmla="*/ 0 w 21600"/>
                <a:gd name="T9" fmla="*/ 2 h 24124"/>
                <a:gd name="T10" fmla="*/ 0 w 21600"/>
                <a:gd name="T11" fmla="*/ 2 h 24124"/>
                <a:gd name="T12" fmla="*/ 0 w 21600"/>
                <a:gd name="T13" fmla="*/ 2 h 241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4124" fill="none">
                  <a:moveTo>
                    <a:pt x="0" y="0"/>
                  </a:moveTo>
                  <a:cubicBezTo>
                    <a:pt x="11929" y="0"/>
                    <a:pt x="21600" y="9671"/>
                    <a:pt x="21600" y="21600"/>
                  </a:cubicBezTo>
                  <a:cubicBezTo>
                    <a:pt x="21600" y="22457"/>
                    <a:pt x="21550" y="23301"/>
                    <a:pt x="21454" y="24125"/>
                  </a:cubicBezTo>
                </a:path>
                <a:path w="21600" h="24124" stroke="0">
                  <a:moveTo>
                    <a:pt x="0" y="0"/>
                  </a:moveTo>
                  <a:cubicBezTo>
                    <a:pt x="11929" y="0"/>
                    <a:pt x="21600" y="9671"/>
                    <a:pt x="21600" y="21600"/>
                  </a:cubicBezTo>
                  <a:cubicBezTo>
                    <a:pt x="21600" y="22457"/>
                    <a:pt x="21550" y="23301"/>
                    <a:pt x="21454" y="24125"/>
                  </a:cubicBezTo>
                  <a:lnTo>
                    <a:pt x="0" y="21600"/>
                  </a:lnTo>
                  <a:lnTo>
                    <a:pt x="0"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49204" name="对象 47136"/>
            <p:cNvGraphicFramePr>
              <a:graphicFrameLocks/>
            </p:cNvGraphicFramePr>
            <p:nvPr/>
          </p:nvGraphicFramePr>
          <p:xfrm>
            <a:off x="3379" y="2341"/>
            <a:ext cx="249" cy="299"/>
          </p:xfrm>
          <a:graphic>
            <a:graphicData uri="http://schemas.openxmlformats.org/presentationml/2006/ole">
              <mc:AlternateContent xmlns:mc="http://schemas.openxmlformats.org/markup-compatibility/2006">
                <mc:Choice xmlns:v="urn:schemas-microsoft-com:vml" Requires="v">
                  <p:oleObj spid="_x0000_s49518" r:id="rId7" imgW="190417" imgH="228501" progId="Equation.3">
                    <p:embed/>
                  </p:oleObj>
                </mc:Choice>
                <mc:Fallback>
                  <p:oleObj r:id="rId7" imgW="190417" imgH="228501" progId="Equation.3">
                    <p:embed/>
                    <p:pic>
                      <p:nvPicPr>
                        <p:cNvPr id="0" name="对象 4713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79" y="2341"/>
                          <a:ext cx="249"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9205" name="对象 47137"/>
            <p:cNvGraphicFramePr>
              <a:graphicFrameLocks/>
            </p:cNvGraphicFramePr>
            <p:nvPr/>
          </p:nvGraphicFramePr>
          <p:xfrm>
            <a:off x="4264" y="2478"/>
            <a:ext cx="249" cy="299"/>
          </p:xfrm>
          <a:graphic>
            <a:graphicData uri="http://schemas.openxmlformats.org/presentationml/2006/ole">
              <mc:AlternateContent xmlns:mc="http://schemas.openxmlformats.org/markup-compatibility/2006">
                <mc:Choice xmlns:v="urn:schemas-microsoft-com:vml" Requires="v">
                  <p:oleObj spid="_x0000_s49519" r:id="rId9" imgW="190417" imgH="228501" progId="Equation.3">
                    <p:embed/>
                  </p:oleObj>
                </mc:Choice>
                <mc:Fallback>
                  <p:oleObj r:id="rId9" imgW="190417" imgH="228501" progId="Equation.3">
                    <p:embed/>
                    <p:pic>
                      <p:nvPicPr>
                        <p:cNvPr id="0" name="对象 4713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64" y="2478"/>
                          <a:ext cx="249"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9206" name="对象 47138"/>
            <p:cNvGraphicFramePr>
              <a:graphicFrameLocks/>
            </p:cNvGraphicFramePr>
            <p:nvPr/>
          </p:nvGraphicFramePr>
          <p:xfrm>
            <a:off x="4286" y="2024"/>
            <a:ext cx="230" cy="287"/>
          </p:xfrm>
          <a:graphic>
            <a:graphicData uri="http://schemas.openxmlformats.org/presentationml/2006/ole">
              <mc:AlternateContent xmlns:mc="http://schemas.openxmlformats.org/markup-compatibility/2006">
                <mc:Choice xmlns:v="urn:schemas-microsoft-com:vml" Requires="v">
                  <p:oleObj spid="_x0000_s49520" r:id="rId11" imgW="152268" imgH="190335" progId="Equation.3">
                    <p:embed/>
                  </p:oleObj>
                </mc:Choice>
                <mc:Fallback>
                  <p:oleObj r:id="rId11" imgW="152268" imgH="190335" progId="Equation.3">
                    <p:embed/>
                    <p:pic>
                      <p:nvPicPr>
                        <p:cNvPr id="0" name="对象 47138"/>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86" y="2024"/>
                          <a:ext cx="230"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9207" name="文本框 47139"/>
            <p:cNvSpPr txBox="1">
              <a:spLocks noChangeArrowheads="1"/>
            </p:cNvSpPr>
            <p:nvPr/>
          </p:nvSpPr>
          <p:spPr bwMode="auto">
            <a:xfrm>
              <a:off x="3226" y="3012"/>
              <a:ext cx="33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lang="en-US" altLang="zh-CN" sz="2800" b="1" i="1">
                  <a:latin typeface="Times New Roman" pitchFamily="18" charset="0"/>
                </a:rPr>
                <a:t>O </a:t>
              </a:r>
            </a:p>
          </p:txBody>
        </p:sp>
      </p:grpSp>
      <p:sp>
        <p:nvSpPr>
          <p:cNvPr id="48162" name="文本框 47140"/>
          <p:cNvSpPr txBox="1">
            <a:spLocks noChangeArrowheads="1"/>
          </p:cNvSpPr>
          <p:nvPr/>
        </p:nvSpPr>
        <p:spPr bwMode="auto">
          <a:xfrm>
            <a:off x="152400" y="4648200"/>
            <a:ext cx="51816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a:t>     </a:t>
            </a:r>
            <a:r>
              <a:rPr lang="zh-CN" altLang="en-US" sz="2800"/>
              <a:t>用余弦定理得到合振幅</a:t>
            </a:r>
            <a:r>
              <a:rPr lang="en-US" altLang="zh-CN" sz="2800"/>
              <a:t>A</a:t>
            </a:r>
            <a:r>
              <a:rPr lang="zh-CN" altLang="en-US" sz="2800"/>
              <a:t>和合振动初相    同上。</a:t>
            </a:r>
          </a:p>
        </p:txBody>
      </p:sp>
      <p:graphicFrame>
        <p:nvGraphicFramePr>
          <p:cNvPr id="48163" name="对象 47141"/>
          <p:cNvGraphicFramePr>
            <a:graphicFrameLocks/>
          </p:cNvGraphicFramePr>
          <p:nvPr/>
        </p:nvGraphicFramePr>
        <p:xfrm>
          <a:off x="1676400" y="5133975"/>
          <a:ext cx="392113" cy="463550"/>
        </p:xfrm>
        <a:graphic>
          <a:graphicData uri="http://schemas.openxmlformats.org/presentationml/2006/ole">
            <mc:AlternateContent xmlns:mc="http://schemas.openxmlformats.org/markup-compatibility/2006">
              <mc:Choice xmlns:v="urn:schemas-microsoft-com:vml" Requires="v">
                <p:oleObj spid="_x0000_s49521" r:id="rId13" imgW="139518" imgH="164885" progId="Equation.DSMT4">
                  <p:embed/>
                </p:oleObj>
              </mc:Choice>
              <mc:Fallback>
                <p:oleObj r:id="rId13" imgW="139518" imgH="164885" progId="Equation.DSMT4">
                  <p:embed/>
                  <p:pic>
                    <p:nvPicPr>
                      <p:cNvPr id="0" name="对象 47141"/>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76400" y="5133975"/>
                        <a:ext cx="392113"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8164" name="直接连接符 47143"/>
          <p:cNvSpPr>
            <a:spLocks noChangeShapeType="1"/>
          </p:cNvSpPr>
          <p:nvPr/>
        </p:nvSpPr>
        <p:spPr bwMode="auto">
          <a:xfrm>
            <a:off x="7237413" y="3408363"/>
            <a:ext cx="685800" cy="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48165" name="对象 47144"/>
          <p:cNvGraphicFramePr>
            <a:graphicFrameLocks/>
          </p:cNvGraphicFramePr>
          <p:nvPr/>
        </p:nvGraphicFramePr>
        <p:xfrm>
          <a:off x="7620000" y="3581400"/>
          <a:ext cx="1066800" cy="473075"/>
        </p:xfrm>
        <a:graphic>
          <a:graphicData uri="http://schemas.openxmlformats.org/presentationml/2006/ole">
            <mc:AlternateContent xmlns:mc="http://schemas.openxmlformats.org/markup-compatibility/2006">
              <mc:Choice xmlns:v="urn:schemas-microsoft-com:vml" Requires="v">
                <p:oleObj spid="_x0000_s49522" r:id="rId15" imgW="545863" imgH="241195" progId="Equation.DSMT4">
                  <p:embed/>
                </p:oleObj>
              </mc:Choice>
              <mc:Fallback>
                <p:oleObj r:id="rId15" imgW="545863" imgH="241195" progId="Equation.DSMT4">
                  <p:embed/>
                  <p:pic>
                    <p:nvPicPr>
                      <p:cNvPr id="0" name="对象 47144"/>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00" y="3581400"/>
                        <a:ext cx="106680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8166" name="对象 47145"/>
          <p:cNvGraphicFramePr>
            <a:graphicFrameLocks/>
          </p:cNvGraphicFramePr>
          <p:nvPr/>
        </p:nvGraphicFramePr>
        <p:xfrm>
          <a:off x="7620000" y="2590800"/>
          <a:ext cx="1066800" cy="460375"/>
        </p:xfrm>
        <a:graphic>
          <a:graphicData uri="http://schemas.openxmlformats.org/presentationml/2006/ole">
            <mc:AlternateContent xmlns:mc="http://schemas.openxmlformats.org/markup-compatibility/2006">
              <mc:Choice xmlns:v="urn:schemas-microsoft-com:vml" Requires="v">
                <p:oleObj spid="_x0000_s49523" r:id="rId17" imgW="558558" imgH="241195" progId="Equation.DSMT4">
                  <p:embed/>
                </p:oleObj>
              </mc:Choice>
              <mc:Fallback>
                <p:oleObj r:id="rId17" imgW="558558" imgH="241195" progId="Equation.DSMT4">
                  <p:embed/>
                  <p:pic>
                    <p:nvPicPr>
                      <p:cNvPr id="0" name="对象 47145"/>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00" y="2590800"/>
                        <a:ext cx="1066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8167" name="对象 47146"/>
          <p:cNvGraphicFramePr>
            <a:graphicFrameLocks/>
          </p:cNvGraphicFramePr>
          <p:nvPr/>
        </p:nvGraphicFramePr>
        <p:xfrm>
          <a:off x="5637213" y="4551363"/>
          <a:ext cx="1143000" cy="477837"/>
        </p:xfrm>
        <a:graphic>
          <a:graphicData uri="http://schemas.openxmlformats.org/presentationml/2006/ole">
            <mc:AlternateContent xmlns:mc="http://schemas.openxmlformats.org/markup-compatibility/2006">
              <mc:Choice xmlns:v="urn:schemas-microsoft-com:vml" Requires="v">
                <p:oleObj spid="_x0000_s49524" r:id="rId19" imgW="545863" imgH="228501" progId="Equation.DSMT4">
                  <p:embed/>
                </p:oleObj>
              </mc:Choice>
              <mc:Fallback>
                <p:oleObj r:id="rId19" imgW="545863" imgH="228501" progId="Equation.DSMT4">
                  <p:embed/>
                  <p:pic>
                    <p:nvPicPr>
                      <p:cNvPr id="0" name="对象 47146"/>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637213" y="4551363"/>
                        <a:ext cx="1143000"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8168" name="对象 47147"/>
          <p:cNvGraphicFramePr>
            <a:graphicFrameLocks/>
          </p:cNvGraphicFramePr>
          <p:nvPr/>
        </p:nvGraphicFramePr>
        <p:xfrm>
          <a:off x="7085013" y="4551363"/>
          <a:ext cx="1143000" cy="457200"/>
        </p:xfrm>
        <a:graphic>
          <a:graphicData uri="http://schemas.openxmlformats.org/presentationml/2006/ole">
            <mc:AlternateContent xmlns:mc="http://schemas.openxmlformats.org/markup-compatibility/2006">
              <mc:Choice xmlns:v="urn:schemas-microsoft-com:vml" Requires="v">
                <p:oleObj spid="_x0000_s49525" r:id="rId21" imgW="571252" imgH="228501" progId="Equation.DSMT4">
                  <p:embed/>
                </p:oleObj>
              </mc:Choice>
              <mc:Fallback>
                <p:oleObj r:id="rId21" imgW="571252" imgH="228501" progId="Equation.DSMT4">
                  <p:embed/>
                  <p:pic>
                    <p:nvPicPr>
                      <p:cNvPr id="0" name="对象 47147"/>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085013" y="4551363"/>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8169" name="直接连接符 47148"/>
          <p:cNvSpPr>
            <a:spLocks noChangeShapeType="1"/>
          </p:cNvSpPr>
          <p:nvPr/>
        </p:nvSpPr>
        <p:spPr bwMode="auto">
          <a:xfrm>
            <a:off x="7237413" y="4551363"/>
            <a:ext cx="7620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48170" name="对象 47149"/>
          <p:cNvGraphicFramePr>
            <a:graphicFrameLocks/>
          </p:cNvGraphicFramePr>
          <p:nvPr/>
        </p:nvGraphicFramePr>
        <p:xfrm>
          <a:off x="7970838" y="4094163"/>
          <a:ext cx="409575" cy="450850"/>
        </p:xfrm>
        <a:graphic>
          <a:graphicData uri="http://schemas.openxmlformats.org/presentationml/2006/ole">
            <mc:AlternateContent xmlns:mc="http://schemas.openxmlformats.org/markup-compatibility/2006">
              <mc:Choice xmlns:v="urn:schemas-microsoft-com:vml" Requires="v">
                <p:oleObj spid="_x0000_s49526" r:id="rId23" imgW="126725" imgH="139397" progId="Equation.DSMT4">
                  <p:embed/>
                </p:oleObj>
              </mc:Choice>
              <mc:Fallback>
                <p:oleObj r:id="rId23" imgW="126725" imgH="139397" progId="Equation.DSMT4">
                  <p:embed/>
                  <p:pic>
                    <p:nvPicPr>
                      <p:cNvPr id="0" name="对象 47149"/>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970838" y="4094163"/>
                        <a:ext cx="4095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8171" name="直接连接符 47150"/>
          <p:cNvSpPr>
            <a:spLocks noChangeShapeType="1"/>
          </p:cNvSpPr>
          <p:nvPr/>
        </p:nvSpPr>
        <p:spPr bwMode="auto">
          <a:xfrm>
            <a:off x="4799013" y="4551363"/>
            <a:ext cx="24384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172" name="直接连接符 47151"/>
          <p:cNvSpPr>
            <a:spLocks noChangeShapeType="1"/>
          </p:cNvSpPr>
          <p:nvPr/>
        </p:nvSpPr>
        <p:spPr bwMode="auto">
          <a:xfrm flipV="1">
            <a:off x="8151813" y="2036763"/>
            <a:ext cx="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173" name="直接连接符 47152"/>
          <p:cNvSpPr>
            <a:spLocks noChangeShapeType="1"/>
          </p:cNvSpPr>
          <p:nvPr/>
        </p:nvSpPr>
        <p:spPr bwMode="auto">
          <a:xfrm>
            <a:off x="8151813" y="3027363"/>
            <a:ext cx="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174" name="直接连接符 47153"/>
          <p:cNvSpPr>
            <a:spLocks noChangeShapeType="1"/>
          </p:cNvSpPr>
          <p:nvPr/>
        </p:nvSpPr>
        <p:spPr bwMode="auto">
          <a:xfrm>
            <a:off x="8151813" y="3941763"/>
            <a:ext cx="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175" name="直接连接符 47154"/>
          <p:cNvSpPr>
            <a:spLocks noChangeShapeType="1"/>
          </p:cNvSpPr>
          <p:nvPr/>
        </p:nvSpPr>
        <p:spPr bwMode="auto">
          <a:xfrm flipV="1">
            <a:off x="8151813" y="3408363"/>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176" name="直接连接符 47155"/>
          <p:cNvSpPr>
            <a:spLocks noChangeShapeType="1"/>
          </p:cNvSpPr>
          <p:nvPr/>
        </p:nvSpPr>
        <p:spPr bwMode="auto">
          <a:xfrm>
            <a:off x="4799013" y="4398963"/>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177" name="直接连接符 47156"/>
          <p:cNvSpPr>
            <a:spLocks noChangeShapeType="1"/>
          </p:cNvSpPr>
          <p:nvPr/>
        </p:nvSpPr>
        <p:spPr bwMode="auto">
          <a:xfrm>
            <a:off x="7237413" y="4246563"/>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178" name="直接连接符 47157"/>
          <p:cNvSpPr>
            <a:spLocks noChangeShapeType="1"/>
          </p:cNvSpPr>
          <p:nvPr/>
        </p:nvSpPr>
        <p:spPr bwMode="auto">
          <a:xfrm>
            <a:off x="7999413" y="1960563"/>
            <a:ext cx="381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179" name="直接连接符 47158"/>
          <p:cNvSpPr>
            <a:spLocks noChangeShapeType="1"/>
          </p:cNvSpPr>
          <p:nvPr/>
        </p:nvSpPr>
        <p:spPr bwMode="auto">
          <a:xfrm>
            <a:off x="7923213" y="3408363"/>
            <a:ext cx="457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180" name="直接连接符 47159"/>
          <p:cNvSpPr>
            <a:spLocks noChangeShapeType="1"/>
          </p:cNvSpPr>
          <p:nvPr/>
        </p:nvSpPr>
        <p:spPr bwMode="auto">
          <a:xfrm>
            <a:off x="7999413" y="4170363"/>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181" name="文本框 47160"/>
          <p:cNvSpPr txBox="1">
            <a:spLocks noChangeArrowheads="1"/>
          </p:cNvSpPr>
          <p:nvPr/>
        </p:nvSpPr>
        <p:spPr bwMode="auto">
          <a:xfrm>
            <a:off x="609600" y="5562600"/>
            <a:ext cx="5791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平行四边形转动，保持形状不变。</a:t>
            </a:r>
          </a:p>
        </p:txBody>
      </p:sp>
      <p:sp>
        <p:nvSpPr>
          <p:cNvPr id="48182" name="矩形 47161"/>
          <p:cNvSpPr>
            <a:spLocks noChangeArrowheads="1"/>
          </p:cNvSpPr>
          <p:nvPr/>
        </p:nvSpPr>
        <p:spPr bwMode="auto">
          <a:xfrm>
            <a:off x="381000" y="3429000"/>
            <a:ext cx="1606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b="1">
                <a:solidFill>
                  <a:srgbClr val="006600"/>
                </a:solidFill>
              </a:rPr>
              <a:t>矢量法</a:t>
            </a:r>
            <a:r>
              <a:rPr lang="zh-CN" altLang="en-US"/>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8129"/>
                                        </p:tgtEl>
                                        <p:attrNameLst>
                                          <p:attrName>style.visibility</p:attrName>
                                        </p:attrNameLst>
                                      </p:cBhvr>
                                      <p:to>
                                        <p:strVal val="visible"/>
                                      </p:to>
                                    </p:set>
                                    <p:anim calcmode="lin" valueType="num">
                                      <p:cBhvr additive="base">
                                        <p:cTn id="7" dur="500" fill="hold"/>
                                        <p:tgtEl>
                                          <p:spTgt spid="48129"/>
                                        </p:tgtEl>
                                        <p:attrNameLst>
                                          <p:attrName>ppt_x</p:attrName>
                                        </p:attrNameLst>
                                      </p:cBhvr>
                                      <p:tavLst>
                                        <p:tav tm="0">
                                          <p:val>
                                            <p:strVal val="#ppt_x"/>
                                          </p:val>
                                        </p:tav>
                                        <p:tav tm="100000">
                                          <p:val>
                                            <p:strVal val="#ppt_x"/>
                                          </p:val>
                                        </p:tav>
                                      </p:tavLst>
                                    </p:anim>
                                    <p:anim calcmode="lin" valueType="num">
                                      <p:cBhvr additive="base">
                                        <p:cTn id="8" dur="500" fill="hold"/>
                                        <p:tgtEl>
                                          <p:spTgt spid="4812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8131"/>
                                        </p:tgtEl>
                                        <p:attrNameLst>
                                          <p:attrName>style.visibility</p:attrName>
                                        </p:attrNameLst>
                                      </p:cBhvr>
                                      <p:to>
                                        <p:strVal val="visible"/>
                                      </p:to>
                                    </p:set>
                                    <p:anim calcmode="lin" valueType="num">
                                      <p:cBhvr additive="base">
                                        <p:cTn id="11" dur="500" fill="hold"/>
                                        <p:tgtEl>
                                          <p:spTgt spid="48131"/>
                                        </p:tgtEl>
                                        <p:attrNameLst>
                                          <p:attrName>ppt_x</p:attrName>
                                        </p:attrNameLst>
                                      </p:cBhvr>
                                      <p:tavLst>
                                        <p:tav tm="0">
                                          <p:val>
                                            <p:strVal val="#ppt_x"/>
                                          </p:val>
                                        </p:tav>
                                        <p:tav tm="100000">
                                          <p:val>
                                            <p:strVal val="#ppt_x"/>
                                          </p:val>
                                        </p:tav>
                                      </p:tavLst>
                                    </p:anim>
                                    <p:anim calcmode="lin" valueType="num">
                                      <p:cBhvr additive="base">
                                        <p:cTn id="12" dur="500" fill="hold"/>
                                        <p:tgtEl>
                                          <p:spTgt spid="48131"/>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47112"/>
                                        </p:tgtEl>
                                        <p:attrNameLst>
                                          <p:attrName>style.visibility</p:attrName>
                                        </p:attrNameLst>
                                      </p:cBhvr>
                                      <p:to>
                                        <p:strVal val="visible"/>
                                      </p:to>
                                    </p:set>
                                    <p:anim calcmode="lin" valueType="num">
                                      <p:cBhvr additive="base">
                                        <p:cTn id="17" dur="500" fill="hold"/>
                                        <p:tgtEl>
                                          <p:spTgt spid="47112"/>
                                        </p:tgtEl>
                                        <p:attrNameLst>
                                          <p:attrName>ppt_x</p:attrName>
                                        </p:attrNameLst>
                                      </p:cBhvr>
                                      <p:tavLst>
                                        <p:tav tm="0">
                                          <p:val>
                                            <p:strVal val="#ppt_x"/>
                                          </p:val>
                                        </p:tav>
                                        <p:tav tm="100000">
                                          <p:val>
                                            <p:strVal val="#ppt_x"/>
                                          </p:val>
                                        </p:tav>
                                      </p:tavLst>
                                    </p:anim>
                                    <p:anim calcmode="lin" valueType="num">
                                      <p:cBhvr additive="base">
                                        <p:cTn id="18" dur="500" fill="hold"/>
                                        <p:tgtEl>
                                          <p:spTgt spid="4711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8164"/>
                                        </p:tgtEl>
                                        <p:attrNameLst>
                                          <p:attrName>style.visibility</p:attrName>
                                        </p:attrNameLst>
                                      </p:cBhvr>
                                      <p:to>
                                        <p:strVal val="visible"/>
                                      </p:to>
                                    </p:set>
                                    <p:anim calcmode="lin" valueType="num">
                                      <p:cBhvr additive="base">
                                        <p:cTn id="21" dur="500" fill="hold"/>
                                        <p:tgtEl>
                                          <p:spTgt spid="48164"/>
                                        </p:tgtEl>
                                        <p:attrNameLst>
                                          <p:attrName>ppt_x</p:attrName>
                                        </p:attrNameLst>
                                      </p:cBhvr>
                                      <p:tavLst>
                                        <p:tav tm="0">
                                          <p:val>
                                            <p:strVal val="#ppt_x"/>
                                          </p:val>
                                        </p:tav>
                                        <p:tav tm="100000">
                                          <p:val>
                                            <p:strVal val="#ppt_x"/>
                                          </p:val>
                                        </p:tav>
                                      </p:tavLst>
                                    </p:anim>
                                    <p:anim calcmode="lin" valueType="num">
                                      <p:cBhvr additive="base">
                                        <p:cTn id="22" dur="500" fill="hold"/>
                                        <p:tgtEl>
                                          <p:spTgt spid="48164"/>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8165"/>
                                        </p:tgtEl>
                                        <p:attrNameLst>
                                          <p:attrName>style.visibility</p:attrName>
                                        </p:attrNameLst>
                                      </p:cBhvr>
                                      <p:to>
                                        <p:strVal val="visible"/>
                                      </p:to>
                                    </p:set>
                                    <p:anim calcmode="lin" valueType="num">
                                      <p:cBhvr additive="base">
                                        <p:cTn id="25" dur="500" fill="hold"/>
                                        <p:tgtEl>
                                          <p:spTgt spid="48165"/>
                                        </p:tgtEl>
                                        <p:attrNameLst>
                                          <p:attrName>ppt_x</p:attrName>
                                        </p:attrNameLst>
                                      </p:cBhvr>
                                      <p:tavLst>
                                        <p:tav tm="0">
                                          <p:val>
                                            <p:strVal val="#ppt_x"/>
                                          </p:val>
                                        </p:tav>
                                        <p:tav tm="100000">
                                          <p:val>
                                            <p:strVal val="#ppt_x"/>
                                          </p:val>
                                        </p:tav>
                                      </p:tavLst>
                                    </p:anim>
                                    <p:anim calcmode="lin" valueType="num">
                                      <p:cBhvr additive="base">
                                        <p:cTn id="26" dur="500" fill="hold"/>
                                        <p:tgtEl>
                                          <p:spTgt spid="4816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8166"/>
                                        </p:tgtEl>
                                        <p:attrNameLst>
                                          <p:attrName>style.visibility</p:attrName>
                                        </p:attrNameLst>
                                      </p:cBhvr>
                                      <p:to>
                                        <p:strVal val="visible"/>
                                      </p:to>
                                    </p:set>
                                    <p:anim calcmode="lin" valueType="num">
                                      <p:cBhvr additive="base">
                                        <p:cTn id="29" dur="500" fill="hold"/>
                                        <p:tgtEl>
                                          <p:spTgt spid="48166"/>
                                        </p:tgtEl>
                                        <p:attrNameLst>
                                          <p:attrName>ppt_x</p:attrName>
                                        </p:attrNameLst>
                                      </p:cBhvr>
                                      <p:tavLst>
                                        <p:tav tm="0">
                                          <p:val>
                                            <p:strVal val="#ppt_x"/>
                                          </p:val>
                                        </p:tav>
                                        <p:tav tm="100000">
                                          <p:val>
                                            <p:strVal val="#ppt_x"/>
                                          </p:val>
                                        </p:tav>
                                      </p:tavLst>
                                    </p:anim>
                                    <p:anim calcmode="lin" valueType="num">
                                      <p:cBhvr additive="base">
                                        <p:cTn id="30" dur="500" fill="hold"/>
                                        <p:tgtEl>
                                          <p:spTgt spid="48166"/>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8167"/>
                                        </p:tgtEl>
                                        <p:attrNameLst>
                                          <p:attrName>style.visibility</p:attrName>
                                        </p:attrNameLst>
                                      </p:cBhvr>
                                      <p:to>
                                        <p:strVal val="visible"/>
                                      </p:to>
                                    </p:set>
                                    <p:anim calcmode="lin" valueType="num">
                                      <p:cBhvr additive="base">
                                        <p:cTn id="33" dur="500" fill="hold"/>
                                        <p:tgtEl>
                                          <p:spTgt spid="48167"/>
                                        </p:tgtEl>
                                        <p:attrNameLst>
                                          <p:attrName>ppt_x</p:attrName>
                                        </p:attrNameLst>
                                      </p:cBhvr>
                                      <p:tavLst>
                                        <p:tav tm="0">
                                          <p:val>
                                            <p:strVal val="#ppt_x"/>
                                          </p:val>
                                        </p:tav>
                                        <p:tav tm="100000">
                                          <p:val>
                                            <p:strVal val="#ppt_x"/>
                                          </p:val>
                                        </p:tav>
                                      </p:tavLst>
                                    </p:anim>
                                    <p:anim calcmode="lin" valueType="num">
                                      <p:cBhvr additive="base">
                                        <p:cTn id="34" dur="500" fill="hold"/>
                                        <p:tgtEl>
                                          <p:spTgt spid="48167"/>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48168"/>
                                        </p:tgtEl>
                                        <p:attrNameLst>
                                          <p:attrName>style.visibility</p:attrName>
                                        </p:attrNameLst>
                                      </p:cBhvr>
                                      <p:to>
                                        <p:strVal val="visible"/>
                                      </p:to>
                                    </p:set>
                                    <p:anim calcmode="lin" valueType="num">
                                      <p:cBhvr additive="base">
                                        <p:cTn id="37" dur="500" fill="hold"/>
                                        <p:tgtEl>
                                          <p:spTgt spid="48168"/>
                                        </p:tgtEl>
                                        <p:attrNameLst>
                                          <p:attrName>ppt_x</p:attrName>
                                        </p:attrNameLst>
                                      </p:cBhvr>
                                      <p:tavLst>
                                        <p:tav tm="0">
                                          <p:val>
                                            <p:strVal val="#ppt_x"/>
                                          </p:val>
                                        </p:tav>
                                        <p:tav tm="100000">
                                          <p:val>
                                            <p:strVal val="#ppt_x"/>
                                          </p:val>
                                        </p:tav>
                                      </p:tavLst>
                                    </p:anim>
                                    <p:anim calcmode="lin" valueType="num">
                                      <p:cBhvr additive="base">
                                        <p:cTn id="38" dur="500" fill="hold"/>
                                        <p:tgtEl>
                                          <p:spTgt spid="4816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48169"/>
                                        </p:tgtEl>
                                        <p:attrNameLst>
                                          <p:attrName>style.visibility</p:attrName>
                                        </p:attrNameLst>
                                      </p:cBhvr>
                                      <p:to>
                                        <p:strVal val="visible"/>
                                      </p:to>
                                    </p:set>
                                    <p:anim calcmode="lin" valueType="num">
                                      <p:cBhvr additive="base">
                                        <p:cTn id="41" dur="500" fill="hold"/>
                                        <p:tgtEl>
                                          <p:spTgt spid="48169"/>
                                        </p:tgtEl>
                                        <p:attrNameLst>
                                          <p:attrName>ppt_x</p:attrName>
                                        </p:attrNameLst>
                                      </p:cBhvr>
                                      <p:tavLst>
                                        <p:tav tm="0">
                                          <p:val>
                                            <p:strVal val="#ppt_x"/>
                                          </p:val>
                                        </p:tav>
                                        <p:tav tm="100000">
                                          <p:val>
                                            <p:strVal val="#ppt_x"/>
                                          </p:val>
                                        </p:tav>
                                      </p:tavLst>
                                    </p:anim>
                                    <p:anim calcmode="lin" valueType="num">
                                      <p:cBhvr additive="base">
                                        <p:cTn id="42" dur="500" fill="hold"/>
                                        <p:tgtEl>
                                          <p:spTgt spid="48169"/>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48170"/>
                                        </p:tgtEl>
                                        <p:attrNameLst>
                                          <p:attrName>style.visibility</p:attrName>
                                        </p:attrNameLst>
                                      </p:cBhvr>
                                      <p:to>
                                        <p:strVal val="visible"/>
                                      </p:to>
                                    </p:set>
                                    <p:anim calcmode="lin" valueType="num">
                                      <p:cBhvr additive="base">
                                        <p:cTn id="45" dur="500" fill="hold"/>
                                        <p:tgtEl>
                                          <p:spTgt spid="48170"/>
                                        </p:tgtEl>
                                        <p:attrNameLst>
                                          <p:attrName>ppt_x</p:attrName>
                                        </p:attrNameLst>
                                      </p:cBhvr>
                                      <p:tavLst>
                                        <p:tav tm="0">
                                          <p:val>
                                            <p:strVal val="#ppt_x"/>
                                          </p:val>
                                        </p:tav>
                                        <p:tav tm="100000">
                                          <p:val>
                                            <p:strVal val="#ppt_x"/>
                                          </p:val>
                                        </p:tav>
                                      </p:tavLst>
                                    </p:anim>
                                    <p:anim calcmode="lin" valueType="num">
                                      <p:cBhvr additive="base">
                                        <p:cTn id="46" dur="500" fill="hold"/>
                                        <p:tgtEl>
                                          <p:spTgt spid="48170"/>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48171"/>
                                        </p:tgtEl>
                                        <p:attrNameLst>
                                          <p:attrName>style.visibility</p:attrName>
                                        </p:attrNameLst>
                                      </p:cBhvr>
                                      <p:to>
                                        <p:strVal val="visible"/>
                                      </p:to>
                                    </p:set>
                                    <p:anim calcmode="lin" valueType="num">
                                      <p:cBhvr additive="base">
                                        <p:cTn id="49" dur="500" fill="hold"/>
                                        <p:tgtEl>
                                          <p:spTgt spid="48171"/>
                                        </p:tgtEl>
                                        <p:attrNameLst>
                                          <p:attrName>ppt_x</p:attrName>
                                        </p:attrNameLst>
                                      </p:cBhvr>
                                      <p:tavLst>
                                        <p:tav tm="0">
                                          <p:val>
                                            <p:strVal val="#ppt_x"/>
                                          </p:val>
                                        </p:tav>
                                        <p:tav tm="100000">
                                          <p:val>
                                            <p:strVal val="#ppt_x"/>
                                          </p:val>
                                        </p:tav>
                                      </p:tavLst>
                                    </p:anim>
                                    <p:anim calcmode="lin" valueType="num">
                                      <p:cBhvr additive="base">
                                        <p:cTn id="50" dur="500" fill="hold"/>
                                        <p:tgtEl>
                                          <p:spTgt spid="48171"/>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48172"/>
                                        </p:tgtEl>
                                        <p:attrNameLst>
                                          <p:attrName>style.visibility</p:attrName>
                                        </p:attrNameLst>
                                      </p:cBhvr>
                                      <p:to>
                                        <p:strVal val="visible"/>
                                      </p:to>
                                    </p:set>
                                    <p:anim calcmode="lin" valueType="num">
                                      <p:cBhvr additive="base">
                                        <p:cTn id="53" dur="500" fill="hold"/>
                                        <p:tgtEl>
                                          <p:spTgt spid="48172"/>
                                        </p:tgtEl>
                                        <p:attrNameLst>
                                          <p:attrName>ppt_x</p:attrName>
                                        </p:attrNameLst>
                                      </p:cBhvr>
                                      <p:tavLst>
                                        <p:tav tm="0">
                                          <p:val>
                                            <p:strVal val="#ppt_x"/>
                                          </p:val>
                                        </p:tav>
                                        <p:tav tm="100000">
                                          <p:val>
                                            <p:strVal val="#ppt_x"/>
                                          </p:val>
                                        </p:tav>
                                      </p:tavLst>
                                    </p:anim>
                                    <p:anim calcmode="lin" valueType="num">
                                      <p:cBhvr additive="base">
                                        <p:cTn id="54" dur="500" fill="hold"/>
                                        <p:tgtEl>
                                          <p:spTgt spid="48172"/>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48173"/>
                                        </p:tgtEl>
                                        <p:attrNameLst>
                                          <p:attrName>style.visibility</p:attrName>
                                        </p:attrNameLst>
                                      </p:cBhvr>
                                      <p:to>
                                        <p:strVal val="visible"/>
                                      </p:to>
                                    </p:set>
                                    <p:anim calcmode="lin" valueType="num">
                                      <p:cBhvr additive="base">
                                        <p:cTn id="57" dur="500" fill="hold"/>
                                        <p:tgtEl>
                                          <p:spTgt spid="48173"/>
                                        </p:tgtEl>
                                        <p:attrNameLst>
                                          <p:attrName>ppt_x</p:attrName>
                                        </p:attrNameLst>
                                      </p:cBhvr>
                                      <p:tavLst>
                                        <p:tav tm="0">
                                          <p:val>
                                            <p:strVal val="#ppt_x"/>
                                          </p:val>
                                        </p:tav>
                                        <p:tav tm="100000">
                                          <p:val>
                                            <p:strVal val="#ppt_x"/>
                                          </p:val>
                                        </p:tav>
                                      </p:tavLst>
                                    </p:anim>
                                    <p:anim calcmode="lin" valueType="num">
                                      <p:cBhvr additive="base">
                                        <p:cTn id="58" dur="500" fill="hold"/>
                                        <p:tgtEl>
                                          <p:spTgt spid="48173"/>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48174"/>
                                        </p:tgtEl>
                                        <p:attrNameLst>
                                          <p:attrName>style.visibility</p:attrName>
                                        </p:attrNameLst>
                                      </p:cBhvr>
                                      <p:to>
                                        <p:strVal val="visible"/>
                                      </p:to>
                                    </p:set>
                                    <p:anim calcmode="lin" valueType="num">
                                      <p:cBhvr additive="base">
                                        <p:cTn id="61" dur="500" fill="hold"/>
                                        <p:tgtEl>
                                          <p:spTgt spid="48174"/>
                                        </p:tgtEl>
                                        <p:attrNameLst>
                                          <p:attrName>ppt_x</p:attrName>
                                        </p:attrNameLst>
                                      </p:cBhvr>
                                      <p:tavLst>
                                        <p:tav tm="0">
                                          <p:val>
                                            <p:strVal val="#ppt_x"/>
                                          </p:val>
                                        </p:tav>
                                        <p:tav tm="100000">
                                          <p:val>
                                            <p:strVal val="#ppt_x"/>
                                          </p:val>
                                        </p:tav>
                                      </p:tavLst>
                                    </p:anim>
                                    <p:anim calcmode="lin" valueType="num">
                                      <p:cBhvr additive="base">
                                        <p:cTn id="62" dur="500" fill="hold"/>
                                        <p:tgtEl>
                                          <p:spTgt spid="48174"/>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48175"/>
                                        </p:tgtEl>
                                        <p:attrNameLst>
                                          <p:attrName>style.visibility</p:attrName>
                                        </p:attrNameLst>
                                      </p:cBhvr>
                                      <p:to>
                                        <p:strVal val="visible"/>
                                      </p:to>
                                    </p:set>
                                    <p:anim calcmode="lin" valueType="num">
                                      <p:cBhvr additive="base">
                                        <p:cTn id="65" dur="500" fill="hold"/>
                                        <p:tgtEl>
                                          <p:spTgt spid="48175"/>
                                        </p:tgtEl>
                                        <p:attrNameLst>
                                          <p:attrName>ppt_x</p:attrName>
                                        </p:attrNameLst>
                                      </p:cBhvr>
                                      <p:tavLst>
                                        <p:tav tm="0">
                                          <p:val>
                                            <p:strVal val="#ppt_x"/>
                                          </p:val>
                                        </p:tav>
                                        <p:tav tm="100000">
                                          <p:val>
                                            <p:strVal val="#ppt_x"/>
                                          </p:val>
                                        </p:tav>
                                      </p:tavLst>
                                    </p:anim>
                                    <p:anim calcmode="lin" valueType="num">
                                      <p:cBhvr additive="base">
                                        <p:cTn id="66" dur="500" fill="hold"/>
                                        <p:tgtEl>
                                          <p:spTgt spid="48175"/>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48176"/>
                                        </p:tgtEl>
                                        <p:attrNameLst>
                                          <p:attrName>style.visibility</p:attrName>
                                        </p:attrNameLst>
                                      </p:cBhvr>
                                      <p:to>
                                        <p:strVal val="visible"/>
                                      </p:to>
                                    </p:set>
                                    <p:anim calcmode="lin" valueType="num">
                                      <p:cBhvr additive="base">
                                        <p:cTn id="69" dur="500" fill="hold"/>
                                        <p:tgtEl>
                                          <p:spTgt spid="48176"/>
                                        </p:tgtEl>
                                        <p:attrNameLst>
                                          <p:attrName>ppt_x</p:attrName>
                                        </p:attrNameLst>
                                      </p:cBhvr>
                                      <p:tavLst>
                                        <p:tav tm="0">
                                          <p:val>
                                            <p:strVal val="#ppt_x"/>
                                          </p:val>
                                        </p:tav>
                                        <p:tav tm="100000">
                                          <p:val>
                                            <p:strVal val="#ppt_x"/>
                                          </p:val>
                                        </p:tav>
                                      </p:tavLst>
                                    </p:anim>
                                    <p:anim calcmode="lin" valueType="num">
                                      <p:cBhvr additive="base">
                                        <p:cTn id="70" dur="500" fill="hold"/>
                                        <p:tgtEl>
                                          <p:spTgt spid="48176"/>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48177"/>
                                        </p:tgtEl>
                                        <p:attrNameLst>
                                          <p:attrName>style.visibility</p:attrName>
                                        </p:attrNameLst>
                                      </p:cBhvr>
                                      <p:to>
                                        <p:strVal val="visible"/>
                                      </p:to>
                                    </p:set>
                                    <p:anim calcmode="lin" valueType="num">
                                      <p:cBhvr additive="base">
                                        <p:cTn id="73" dur="500" fill="hold"/>
                                        <p:tgtEl>
                                          <p:spTgt spid="48177"/>
                                        </p:tgtEl>
                                        <p:attrNameLst>
                                          <p:attrName>ppt_x</p:attrName>
                                        </p:attrNameLst>
                                      </p:cBhvr>
                                      <p:tavLst>
                                        <p:tav tm="0">
                                          <p:val>
                                            <p:strVal val="#ppt_x"/>
                                          </p:val>
                                        </p:tav>
                                        <p:tav tm="100000">
                                          <p:val>
                                            <p:strVal val="#ppt_x"/>
                                          </p:val>
                                        </p:tav>
                                      </p:tavLst>
                                    </p:anim>
                                    <p:anim calcmode="lin" valueType="num">
                                      <p:cBhvr additive="base">
                                        <p:cTn id="74" dur="500" fill="hold"/>
                                        <p:tgtEl>
                                          <p:spTgt spid="48177"/>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48178"/>
                                        </p:tgtEl>
                                        <p:attrNameLst>
                                          <p:attrName>style.visibility</p:attrName>
                                        </p:attrNameLst>
                                      </p:cBhvr>
                                      <p:to>
                                        <p:strVal val="visible"/>
                                      </p:to>
                                    </p:set>
                                    <p:anim calcmode="lin" valueType="num">
                                      <p:cBhvr additive="base">
                                        <p:cTn id="77" dur="500" fill="hold"/>
                                        <p:tgtEl>
                                          <p:spTgt spid="48178"/>
                                        </p:tgtEl>
                                        <p:attrNameLst>
                                          <p:attrName>ppt_x</p:attrName>
                                        </p:attrNameLst>
                                      </p:cBhvr>
                                      <p:tavLst>
                                        <p:tav tm="0">
                                          <p:val>
                                            <p:strVal val="#ppt_x"/>
                                          </p:val>
                                        </p:tav>
                                        <p:tav tm="100000">
                                          <p:val>
                                            <p:strVal val="#ppt_x"/>
                                          </p:val>
                                        </p:tav>
                                      </p:tavLst>
                                    </p:anim>
                                    <p:anim calcmode="lin" valueType="num">
                                      <p:cBhvr additive="base">
                                        <p:cTn id="78" dur="500" fill="hold"/>
                                        <p:tgtEl>
                                          <p:spTgt spid="48178"/>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48179"/>
                                        </p:tgtEl>
                                        <p:attrNameLst>
                                          <p:attrName>style.visibility</p:attrName>
                                        </p:attrNameLst>
                                      </p:cBhvr>
                                      <p:to>
                                        <p:strVal val="visible"/>
                                      </p:to>
                                    </p:set>
                                    <p:anim calcmode="lin" valueType="num">
                                      <p:cBhvr additive="base">
                                        <p:cTn id="81" dur="500" fill="hold"/>
                                        <p:tgtEl>
                                          <p:spTgt spid="48179"/>
                                        </p:tgtEl>
                                        <p:attrNameLst>
                                          <p:attrName>ppt_x</p:attrName>
                                        </p:attrNameLst>
                                      </p:cBhvr>
                                      <p:tavLst>
                                        <p:tav tm="0">
                                          <p:val>
                                            <p:strVal val="#ppt_x"/>
                                          </p:val>
                                        </p:tav>
                                        <p:tav tm="100000">
                                          <p:val>
                                            <p:strVal val="#ppt_x"/>
                                          </p:val>
                                        </p:tav>
                                      </p:tavLst>
                                    </p:anim>
                                    <p:anim calcmode="lin" valueType="num">
                                      <p:cBhvr additive="base">
                                        <p:cTn id="82" dur="500" fill="hold"/>
                                        <p:tgtEl>
                                          <p:spTgt spid="48179"/>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48180"/>
                                        </p:tgtEl>
                                        <p:attrNameLst>
                                          <p:attrName>style.visibility</p:attrName>
                                        </p:attrNameLst>
                                      </p:cBhvr>
                                      <p:to>
                                        <p:strVal val="visible"/>
                                      </p:to>
                                    </p:set>
                                    <p:anim calcmode="lin" valueType="num">
                                      <p:cBhvr additive="base">
                                        <p:cTn id="85" dur="500" fill="hold"/>
                                        <p:tgtEl>
                                          <p:spTgt spid="48180"/>
                                        </p:tgtEl>
                                        <p:attrNameLst>
                                          <p:attrName>ppt_x</p:attrName>
                                        </p:attrNameLst>
                                      </p:cBhvr>
                                      <p:tavLst>
                                        <p:tav tm="0">
                                          <p:val>
                                            <p:strVal val="#ppt_x"/>
                                          </p:val>
                                        </p:tav>
                                        <p:tav tm="100000">
                                          <p:val>
                                            <p:strVal val="#ppt_x"/>
                                          </p:val>
                                        </p:tav>
                                      </p:tavLst>
                                    </p:anim>
                                    <p:anim calcmode="lin" valueType="num">
                                      <p:cBhvr additive="base">
                                        <p:cTn id="86" dur="500" fill="hold"/>
                                        <p:tgtEl>
                                          <p:spTgt spid="48180"/>
                                        </p:tgtEl>
                                        <p:attrNameLst>
                                          <p:attrName>ppt_y</p:attrName>
                                        </p:attrNameLst>
                                      </p:cBhvr>
                                      <p:tavLst>
                                        <p:tav tm="0">
                                          <p:val>
                                            <p:strVal val="1+#ppt_h/2"/>
                                          </p:val>
                                        </p:tav>
                                        <p:tav tm="100000">
                                          <p:val>
                                            <p:strVal val="#ppt_y"/>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48132"/>
                                        </p:tgtEl>
                                        <p:attrNameLst>
                                          <p:attrName>style.visibility</p:attrName>
                                        </p:attrNameLst>
                                      </p:cBhvr>
                                      <p:to>
                                        <p:strVal val="visible"/>
                                      </p:to>
                                    </p:set>
                                    <p:anim calcmode="lin" valueType="num">
                                      <p:cBhvr additive="base">
                                        <p:cTn id="91" dur="500" fill="hold"/>
                                        <p:tgtEl>
                                          <p:spTgt spid="48132"/>
                                        </p:tgtEl>
                                        <p:attrNameLst>
                                          <p:attrName>ppt_x</p:attrName>
                                        </p:attrNameLst>
                                      </p:cBhvr>
                                      <p:tavLst>
                                        <p:tav tm="0">
                                          <p:val>
                                            <p:strVal val="#ppt_x"/>
                                          </p:val>
                                        </p:tav>
                                        <p:tav tm="100000">
                                          <p:val>
                                            <p:strVal val="#ppt_x"/>
                                          </p:val>
                                        </p:tav>
                                      </p:tavLst>
                                    </p:anim>
                                    <p:anim calcmode="lin" valueType="num">
                                      <p:cBhvr additive="base">
                                        <p:cTn id="92" dur="500" fill="hold"/>
                                        <p:tgtEl>
                                          <p:spTgt spid="48132"/>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48162"/>
                                        </p:tgtEl>
                                        <p:attrNameLst>
                                          <p:attrName>style.visibility</p:attrName>
                                        </p:attrNameLst>
                                      </p:cBhvr>
                                      <p:to>
                                        <p:strVal val="visible"/>
                                      </p:to>
                                    </p:set>
                                    <p:anim calcmode="lin" valueType="num">
                                      <p:cBhvr additive="base">
                                        <p:cTn id="95" dur="500" fill="hold"/>
                                        <p:tgtEl>
                                          <p:spTgt spid="48162"/>
                                        </p:tgtEl>
                                        <p:attrNameLst>
                                          <p:attrName>ppt_x</p:attrName>
                                        </p:attrNameLst>
                                      </p:cBhvr>
                                      <p:tavLst>
                                        <p:tav tm="0">
                                          <p:val>
                                            <p:strVal val="#ppt_x"/>
                                          </p:val>
                                        </p:tav>
                                        <p:tav tm="100000">
                                          <p:val>
                                            <p:strVal val="#ppt_x"/>
                                          </p:val>
                                        </p:tav>
                                      </p:tavLst>
                                    </p:anim>
                                    <p:anim calcmode="lin" valueType="num">
                                      <p:cBhvr additive="base">
                                        <p:cTn id="96" dur="500" fill="hold"/>
                                        <p:tgtEl>
                                          <p:spTgt spid="48162"/>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48163"/>
                                        </p:tgtEl>
                                        <p:attrNameLst>
                                          <p:attrName>style.visibility</p:attrName>
                                        </p:attrNameLst>
                                      </p:cBhvr>
                                      <p:to>
                                        <p:strVal val="visible"/>
                                      </p:to>
                                    </p:set>
                                    <p:anim calcmode="lin" valueType="num">
                                      <p:cBhvr additive="base">
                                        <p:cTn id="99" dur="500" fill="hold"/>
                                        <p:tgtEl>
                                          <p:spTgt spid="48163"/>
                                        </p:tgtEl>
                                        <p:attrNameLst>
                                          <p:attrName>ppt_x</p:attrName>
                                        </p:attrNameLst>
                                      </p:cBhvr>
                                      <p:tavLst>
                                        <p:tav tm="0">
                                          <p:val>
                                            <p:strVal val="#ppt_x"/>
                                          </p:val>
                                        </p:tav>
                                        <p:tav tm="100000">
                                          <p:val>
                                            <p:strVal val="#ppt_x"/>
                                          </p:val>
                                        </p:tav>
                                      </p:tavLst>
                                    </p:anim>
                                    <p:anim calcmode="lin" valueType="num">
                                      <p:cBhvr additive="base">
                                        <p:cTn id="100" dur="500" fill="hold"/>
                                        <p:tgtEl>
                                          <p:spTgt spid="48163"/>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48167"/>
                                        </p:tgtEl>
                                        <p:attrNameLst>
                                          <p:attrName>style.visibility</p:attrName>
                                        </p:attrNameLst>
                                      </p:cBhvr>
                                      <p:to>
                                        <p:strVal val="visible"/>
                                      </p:to>
                                    </p:set>
                                    <p:anim calcmode="lin" valueType="num">
                                      <p:cBhvr additive="base">
                                        <p:cTn id="103" dur="500" fill="hold"/>
                                        <p:tgtEl>
                                          <p:spTgt spid="48167"/>
                                        </p:tgtEl>
                                        <p:attrNameLst>
                                          <p:attrName>ppt_x</p:attrName>
                                        </p:attrNameLst>
                                      </p:cBhvr>
                                      <p:tavLst>
                                        <p:tav tm="0">
                                          <p:val>
                                            <p:strVal val="#ppt_x"/>
                                          </p:val>
                                        </p:tav>
                                        <p:tav tm="100000">
                                          <p:val>
                                            <p:strVal val="#ppt_x"/>
                                          </p:val>
                                        </p:tav>
                                      </p:tavLst>
                                    </p:anim>
                                    <p:anim calcmode="lin" valueType="num">
                                      <p:cBhvr additive="base">
                                        <p:cTn id="104" dur="500" fill="hold"/>
                                        <p:tgtEl>
                                          <p:spTgt spid="48167"/>
                                        </p:tgtEl>
                                        <p:attrNameLst>
                                          <p:attrName>ppt_y</p:attrName>
                                        </p:attrNameLst>
                                      </p:cBhvr>
                                      <p:tavLst>
                                        <p:tav tm="0">
                                          <p:val>
                                            <p:strVal val="1+#ppt_h/2"/>
                                          </p:val>
                                        </p:tav>
                                        <p:tav tm="100000">
                                          <p:val>
                                            <p:strVal val="#ppt_y"/>
                                          </p:val>
                                        </p:tav>
                                      </p:tavLst>
                                    </p:anim>
                                  </p:childTnLst>
                                </p:cTn>
                              </p:par>
                              <p:par>
                                <p:cTn id="105" presetID="2" presetClass="entr" presetSubtype="4" fill="hold" grpId="1" nodeType="withEffect">
                                  <p:stCondLst>
                                    <p:cond delay="0"/>
                                  </p:stCondLst>
                                  <p:childTnLst>
                                    <p:set>
                                      <p:cBhvr>
                                        <p:cTn id="106" dur="1" fill="hold">
                                          <p:stCondLst>
                                            <p:cond delay="0"/>
                                          </p:stCondLst>
                                        </p:cTn>
                                        <p:tgtEl>
                                          <p:spTgt spid="48176"/>
                                        </p:tgtEl>
                                        <p:attrNameLst>
                                          <p:attrName>style.visibility</p:attrName>
                                        </p:attrNameLst>
                                      </p:cBhvr>
                                      <p:to>
                                        <p:strVal val="visible"/>
                                      </p:to>
                                    </p:set>
                                    <p:anim calcmode="lin" valueType="num">
                                      <p:cBhvr additive="base">
                                        <p:cTn id="107" dur="500" fill="hold"/>
                                        <p:tgtEl>
                                          <p:spTgt spid="48176"/>
                                        </p:tgtEl>
                                        <p:attrNameLst>
                                          <p:attrName>ppt_x</p:attrName>
                                        </p:attrNameLst>
                                      </p:cBhvr>
                                      <p:tavLst>
                                        <p:tav tm="0">
                                          <p:val>
                                            <p:strVal val="#ppt_x"/>
                                          </p:val>
                                        </p:tav>
                                        <p:tav tm="100000">
                                          <p:val>
                                            <p:strVal val="#ppt_x"/>
                                          </p:val>
                                        </p:tav>
                                      </p:tavLst>
                                    </p:anim>
                                    <p:anim calcmode="lin" valueType="num">
                                      <p:cBhvr additive="base">
                                        <p:cTn id="108" dur="500" fill="hold"/>
                                        <p:tgtEl>
                                          <p:spTgt spid="48176"/>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48181"/>
                                        </p:tgtEl>
                                        <p:attrNameLst>
                                          <p:attrName>style.visibility</p:attrName>
                                        </p:attrNameLst>
                                      </p:cBhvr>
                                      <p:to>
                                        <p:strVal val="visible"/>
                                      </p:to>
                                    </p:set>
                                    <p:anim calcmode="lin" valueType="num">
                                      <p:cBhvr additive="base">
                                        <p:cTn id="111" dur="500" fill="hold"/>
                                        <p:tgtEl>
                                          <p:spTgt spid="48181"/>
                                        </p:tgtEl>
                                        <p:attrNameLst>
                                          <p:attrName>ppt_x</p:attrName>
                                        </p:attrNameLst>
                                      </p:cBhvr>
                                      <p:tavLst>
                                        <p:tav tm="0">
                                          <p:val>
                                            <p:strVal val="#ppt_x"/>
                                          </p:val>
                                        </p:tav>
                                        <p:tav tm="100000">
                                          <p:val>
                                            <p:strVal val="#ppt_x"/>
                                          </p:val>
                                        </p:tav>
                                      </p:tavLst>
                                    </p:anim>
                                    <p:anim calcmode="lin" valueType="num">
                                      <p:cBhvr additive="base">
                                        <p:cTn id="112" dur="500" fill="hold"/>
                                        <p:tgtEl>
                                          <p:spTgt spid="48181"/>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48182"/>
                                        </p:tgtEl>
                                        <p:attrNameLst>
                                          <p:attrName>style.visibility</p:attrName>
                                        </p:attrNameLst>
                                      </p:cBhvr>
                                      <p:to>
                                        <p:strVal val="visible"/>
                                      </p:to>
                                    </p:set>
                                    <p:anim calcmode="lin" valueType="num">
                                      <p:cBhvr additive="base">
                                        <p:cTn id="115" dur="500" fill="hold"/>
                                        <p:tgtEl>
                                          <p:spTgt spid="48182"/>
                                        </p:tgtEl>
                                        <p:attrNameLst>
                                          <p:attrName>ppt_x</p:attrName>
                                        </p:attrNameLst>
                                      </p:cBhvr>
                                      <p:tavLst>
                                        <p:tav tm="0">
                                          <p:val>
                                            <p:strVal val="#ppt_x"/>
                                          </p:val>
                                        </p:tav>
                                        <p:tav tm="100000">
                                          <p:val>
                                            <p:strVal val="#ppt_x"/>
                                          </p:val>
                                        </p:tav>
                                      </p:tavLst>
                                    </p:anim>
                                    <p:anim calcmode="lin" valueType="num">
                                      <p:cBhvr additive="base">
                                        <p:cTn id="116" dur="500" fill="hold"/>
                                        <p:tgtEl>
                                          <p:spTgt spid="481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2" grpId="0"/>
      <p:bldP spid="48162" grpId="0"/>
      <p:bldP spid="48164" grpId="0" animBg="1"/>
      <p:bldP spid="48169" grpId="0" animBg="1"/>
      <p:bldP spid="48171" grpId="0" animBg="1"/>
      <p:bldP spid="48172" grpId="0" animBg="1"/>
      <p:bldP spid="48173" grpId="0" animBg="1"/>
      <p:bldP spid="48174" grpId="0" animBg="1"/>
      <p:bldP spid="48175" grpId="0" animBg="1"/>
      <p:bldP spid="48176" grpId="0" animBg="1"/>
      <p:bldP spid="48176" grpId="1" animBg="1"/>
      <p:bldP spid="48177" grpId="0" animBg="1"/>
      <p:bldP spid="48178" grpId="0" animBg="1"/>
      <p:bldP spid="48179" grpId="0" animBg="1"/>
      <p:bldP spid="48180" grpId="0" animBg="1"/>
      <p:bldP spid="48181" grpId="0"/>
      <p:bldP spid="4818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文本框 48131"/>
          <p:cNvSpPr txBox="1">
            <a:spLocks noChangeArrowheads="1"/>
          </p:cNvSpPr>
          <p:nvPr/>
        </p:nvSpPr>
        <p:spPr bwMode="auto">
          <a:xfrm>
            <a:off x="0" y="0"/>
            <a:ext cx="2209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b="1">
                <a:solidFill>
                  <a:srgbClr val="006600"/>
                </a:solidFill>
              </a:rPr>
              <a:t>复数法</a:t>
            </a:r>
            <a:r>
              <a:rPr lang="en-US" altLang="zh-CN" sz="2800" b="1">
                <a:solidFill>
                  <a:srgbClr val="006600"/>
                </a:solidFill>
              </a:rPr>
              <a:t>*</a:t>
            </a:r>
            <a:r>
              <a:rPr lang="zh-CN" altLang="en-US" sz="2800" b="1">
                <a:solidFill>
                  <a:srgbClr val="006600"/>
                </a:solidFill>
              </a:rPr>
              <a:t>：</a:t>
            </a:r>
          </a:p>
        </p:txBody>
      </p:sp>
      <p:sp>
        <p:nvSpPr>
          <p:cNvPr id="50179" name="矩形 48133"/>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49155" name="对象 48132"/>
          <p:cNvGraphicFramePr>
            <a:graphicFrameLocks/>
          </p:cNvGraphicFramePr>
          <p:nvPr/>
        </p:nvGraphicFramePr>
        <p:xfrm>
          <a:off x="381000" y="533400"/>
          <a:ext cx="8458200" cy="608013"/>
        </p:xfrm>
        <a:graphic>
          <a:graphicData uri="http://schemas.openxmlformats.org/presentationml/2006/ole">
            <mc:AlternateContent xmlns:mc="http://schemas.openxmlformats.org/markup-compatibility/2006">
              <mc:Choice xmlns:v="urn:schemas-microsoft-com:vml" Requires="v">
                <p:oleObj spid="_x0000_s50447" r:id="rId3" imgW="3313262" imgH="241195" progId="Equation.DSMT4">
                  <p:embed/>
                </p:oleObj>
              </mc:Choice>
              <mc:Fallback>
                <p:oleObj r:id="rId3" imgW="3313262" imgH="241195" progId="Equation.DSMT4">
                  <p:embed/>
                  <p:pic>
                    <p:nvPicPr>
                      <p:cNvPr id="0" name="对象 4813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533400"/>
                        <a:ext cx="8458200"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0181" name="矩形 48135"/>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49157" name="对象 48134"/>
          <p:cNvGraphicFramePr>
            <a:graphicFrameLocks/>
          </p:cNvGraphicFramePr>
          <p:nvPr/>
        </p:nvGraphicFramePr>
        <p:xfrm>
          <a:off x="609600" y="1219200"/>
          <a:ext cx="3733800" cy="636588"/>
        </p:xfrm>
        <a:graphic>
          <a:graphicData uri="http://schemas.openxmlformats.org/presentationml/2006/ole">
            <mc:AlternateContent xmlns:mc="http://schemas.openxmlformats.org/markup-compatibility/2006">
              <mc:Choice xmlns:v="urn:schemas-microsoft-com:vml" Requires="v">
                <p:oleObj spid="_x0000_s50448" r:id="rId5" imgW="1396394" imgH="241195" progId="Equation.DSMT4">
                  <p:embed/>
                </p:oleObj>
              </mc:Choice>
              <mc:Fallback>
                <p:oleObj r:id="rId5" imgW="1396394" imgH="241195" progId="Equation.DSMT4">
                  <p:embed/>
                  <p:pic>
                    <p:nvPicPr>
                      <p:cNvPr id="0" name="对象 4813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1219200"/>
                        <a:ext cx="3733800"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9158" name="对象 48136"/>
          <p:cNvGraphicFramePr>
            <a:graphicFrameLocks/>
          </p:cNvGraphicFramePr>
          <p:nvPr/>
        </p:nvGraphicFramePr>
        <p:xfrm>
          <a:off x="5257800" y="1219200"/>
          <a:ext cx="2057400" cy="541338"/>
        </p:xfrm>
        <a:graphic>
          <a:graphicData uri="http://schemas.openxmlformats.org/presentationml/2006/ole">
            <mc:AlternateContent xmlns:mc="http://schemas.openxmlformats.org/markup-compatibility/2006">
              <mc:Choice xmlns:v="urn:schemas-microsoft-com:vml" Requires="v">
                <p:oleObj spid="_x0000_s50449" r:id="rId7" imgW="761339" imgH="203024" progId="Equation.DSMT4">
                  <p:embed/>
                </p:oleObj>
              </mc:Choice>
              <mc:Fallback>
                <p:oleObj r:id="rId7" imgW="761339" imgH="203024" progId="Equation.DSMT4">
                  <p:embed/>
                  <p:pic>
                    <p:nvPicPr>
                      <p:cNvPr id="0" name="对象 4813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7800" y="1219200"/>
                        <a:ext cx="2057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0184" name="矩形 48138"/>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49160" name="对象 48137"/>
          <p:cNvGraphicFramePr>
            <a:graphicFrameLocks/>
          </p:cNvGraphicFramePr>
          <p:nvPr/>
        </p:nvGraphicFramePr>
        <p:xfrm>
          <a:off x="609600" y="3048000"/>
          <a:ext cx="7239000" cy="639763"/>
        </p:xfrm>
        <a:graphic>
          <a:graphicData uri="http://schemas.openxmlformats.org/presentationml/2006/ole">
            <mc:AlternateContent xmlns:mc="http://schemas.openxmlformats.org/markup-compatibility/2006">
              <mc:Choice xmlns:v="urn:schemas-microsoft-com:vml" Requires="v">
                <p:oleObj spid="_x0000_s50450" r:id="rId9" imgW="2692400" imgH="241300" progId="Equation.DSMT4">
                  <p:embed/>
                </p:oleObj>
              </mc:Choice>
              <mc:Fallback>
                <p:oleObj r:id="rId9" imgW="2692400" imgH="241300" progId="Equation.DSMT4">
                  <p:embed/>
                  <p:pic>
                    <p:nvPicPr>
                      <p:cNvPr id="0" name="对象 4813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600" y="3048000"/>
                        <a:ext cx="723900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0186" name="矩形 48140"/>
          <p:cNvSpPr>
            <a:spLocks noChangeArrowheads="1"/>
          </p:cNvSpPr>
          <p:nvPr/>
        </p:nvSpPr>
        <p:spPr bwMode="auto">
          <a:xfrm>
            <a:off x="0" y="32908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49162" name="对象 48139"/>
          <p:cNvGraphicFramePr>
            <a:graphicFrameLocks/>
          </p:cNvGraphicFramePr>
          <p:nvPr/>
        </p:nvGraphicFramePr>
        <p:xfrm>
          <a:off x="990600" y="3886200"/>
          <a:ext cx="5867400" cy="722313"/>
        </p:xfrm>
        <a:graphic>
          <a:graphicData uri="http://schemas.openxmlformats.org/presentationml/2006/ole">
            <mc:AlternateContent xmlns:mc="http://schemas.openxmlformats.org/markup-compatibility/2006">
              <mc:Choice xmlns:v="urn:schemas-microsoft-com:vml" Requires="v">
                <p:oleObj spid="_x0000_s50451" r:id="rId11" imgW="2235200" imgH="279400" progId="Equation.DSMT4">
                  <p:embed/>
                </p:oleObj>
              </mc:Choice>
              <mc:Fallback>
                <p:oleObj r:id="rId11" imgW="2235200" imgH="279400" progId="Equation.DSMT4">
                  <p:embed/>
                  <p:pic>
                    <p:nvPicPr>
                      <p:cNvPr id="0" name="对象 48139"/>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0600" y="3886200"/>
                        <a:ext cx="5867400"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9163" name="对象 48141"/>
          <p:cNvGraphicFramePr>
            <a:graphicFrameLocks/>
          </p:cNvGraphicFramePr>
          <p:nvPr/>
        </p:nvGraphicFramePr>
        <p:xfrm>
          <a:off x="5943600" y="5037138"/>
          <a:ext cx="3048000" cy="965200"/>
        </p:xfrm>
        <a:graphic>
          <a:graphicData uri="http://schemas.openxmlformats.org/presentationml/2006/ole">
            <mc:AlternateContent xmlns:mc="http://schemas.openxmlformats.org/markup-compatibility/2006">
              <mc:Choice xmlns:v="urn:schemas-microsoft-com:vml" Requires="v">
                <p:oleObj spid="_x0000_s50452" r:id="rId13" imgW="1244060" imgH="393529" progId="Equation.DSMT4">
                  <p:embed/>
                </p:oleObj>
              </mc:Choice>
              <mc:Fallback>
                <p:oleObj r:id="rId13" imgW="1244060" imgH="393529" progId="Equation.DSMT4">
                  <p:embed/>
                  <p:pic>
                    <p:nvPicPr>
                      <p:cNvPr id="0" name="对象 48141"/>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43600" y="5037138"/>
                        <a:ext cx="3048000"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0189" name="矩形 48143"/>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49165" name="对象 48142"/>
          <p:cNvGraphicFramePr>
            <a:graphicFrameLocks/>
          </p:cNvGraphicFramePr>
          <p:nvPr/>
        </p:nvGraphicFramePr>
        <p:xfrm>
          <a:off x="990600" y="4800600"/>
          <a:ext cx="4800600" cy="612775"/>
        </p:xfrm>
        <a:graphic>
          <a:graphicData uri="http://schemas.openxmlformats.org/presentationml/2006/ole">
            <mc:AlternateContent xmlns:mc="http://schemas.openxmlformats.org/markup-compatibility/2006">
              <mc:Choice xmlns:v="urn:schemas-microsoft-com:vml" Requires="v">
                <p:oleObj spid="_x0000_s50453" r:id="rId15" imgW="1866900" imgH="241300" progId="Equation.DSMT4">
                  <p:embed/>
                </p:oleObj>
              </mc:Choice>
              <mc:Fallback>
                <p:oleObj r:id="rId15" imgW="1866900" imgH="241300" progId="Equation.DSMT4">
                  <p:embed/>
                  <p:pic>
                    <p:nvPicPr>
                      <p:cNvPr id="0" name="对象 48142"/>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0600" y="4800600"/>
                        <a:ext cx="480060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0191" name="矩形 48145"/>
          <p:cNvSpPr>
            <a:spLocks noChangeArrowheads="1"/>
          </p:cNvSpPr>
          <p:nvPr/>
        </p:nvSpPr>
        <p:spPr bwMode="auto">
          <a:xfrm>
            <a:off x="0" y="32908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49167" name="对象 48147"/>
          <p:cNvGraphicFramePr>
            <a:graphicFrameLocks/>
          </p:cNvGraphicFramePr>
          <p:nvPr/>
        </p:nvGraphicFramePr>
        <p:xfrm>
          <a:off x="533400" y="2133600"/>
          <a:ext cx="7064375" cy="744538"/>
        </p:xfrm>
        <a:graphic>
          <a:graphicData uri="http://schemas.openxmlformats.org/presentationml/2006/ole">
            <mc:AlternateContent xmlns:mc="http://schemas.openxmlformats.org/markup-compatibility/2006">
              <mc:Choice xmlns:v="urn:schemas-microsoft-com:vml" Requires="v">
                <p:oleObj spid="_x0000_s50454" r:id="rId17" imgW="2616200" imgH="279400" progId="Equation.DSMT4">
                  <p:embed/>
                </p:oleObj>
              </mc:Choice>
              <mc:Fallback>
                <p:oleObj r:id="rId17" imgW="2616200" imgH="279400" progId="Equation.DSMT4">
                  <p:embed/>
                  <p:pic>
                    <p:nvPicPr>
                      <p:cNvPr id="0" name="对象 48147"/>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3400" y="2133600"/>
                        <a:ext cx="7064375" cy="74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9168" name="直接连接符 48148"/>
          <p:cNvSpPr>
            <a:spLocks noChangeShapeType="1"/>
          </p:cNvSpPr>
          <p:nvPr/>
        </p:nvSpPr>
        <p:spPr bwMode="auto">
          <a:xfrm flipH="1" flipV="1">
            <a:off x="5105400" y="4419600"/>
            <a:ext cx="1447800" cy="9144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49169" name="对象 48149"/>
          <p:cNvGraphicFramePr>
            <a:graphicFrameLocks/>
          </p:cNvGraphicFramePr>
          <p:nvPr/>
        </p:nvGraphicFramePr>
        <p:xfrm>
          <a:off x="777875" y="5638800"/>
          <a:ext cx="4922838" cy="631825"/>
        </p:xfrm>
        <a:graphic>
          <a:graphicData uri="http://schemas.openxmlformats.org/presentationml/2006/ole">
            <mc:AlternateContent xmlns:mc="http://schemas.openxmlformats.org/markup-compatibility/2006">
              <mc:Choice xmlns:v="urn:schemas-microsoft-com:vml" Requires="v">
                <p:oleObj spid="_x0000_s50455" r:id="rId19" imgW="2272314" imgH="291973" progId="Equation.DSMT4">
                  <p:embed/>
                </p:oleObj>
              </mc:Choice>
              <mc:Fallback>
                <p:oleObj r:id="rId19" imgW="2272314" imgH="291973" progId="Equation.DSMT4">
                  <p:embed/>
                  <p:pic>
                    <p:nvPicPr>
                      <p:cNvPr id="0" name="对象 48149"/>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77875" y="5638800"/>
                        <a:ext cx="4922838"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9153"/>
                                        </p:tgtEl>
                                        <p:attrNameLst>
                                          <p:attrName>style.visibility</p:attrName>
                                        </p:attrNameLst>
                                      </p:cBhvr>
                                      <p:to>
                                        <p:strVal val="visible"/>
                                      </p:to>
                                    </p:set>
                                    <p:anim calcmode="lin" valueType="num">
                                      <p:cBhvr additive="base">
                                        <p:cTn id="7" dur="500" fill="hold"/>
                                        <p:tgtEl>
                                          <p:spTgt spid="49153"/>
                                        </p:tgtEl>
                                        <p:attrNameLst>
                                          <p:attrName>ppt_x</p:attrName>
                                        </p:attrNameLst>
                                      </p:cBhvr>
                                      <p:tavLst>
                                        <p:tav tm="0">
                                          <p:val>
                                            <p:strVal val="#ppt_x"/>
                                          </p:val>
                                        </p:tav>
                                        <p:tav tm="100000">
                                          <p:val>
                                            <p:strVal val="#ppt_x"/>
                                          </p:val>
                                        </p:tav>
                                      </p:tavLst>
                                    </p:anim>
                                    <p:anim calcmode="lin" valueType="num">
                                      <p:cBhvr additive="base">
                                        <p:cTn id="8" dur="500" fill="hold"/>
                                        <p:tgtEl>
                                          <p:spTgt spid="4915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9155"/>
                                        </p:tgtEl>
                                        <p:attrNameLst>
                                          <p:attrName>style.visibility</p:attrName>
                                        </p:attrNameLst>
                                      </p:cBhvr>
                                      <p:to>
                                        <p:strVal val="visible"/>
                                      </p:to>
                                    </p:set>
                                    <p:anim calcmode="lin" valueType="num">
                                      <p:cBhvr additive="base">
                                        <p:cTn id="11" dur="500" fill="hold"/>
                                        <p:tgtEl>
                                          <p:spTgt spid="49155"/>
                                        </p:tgtEl>
                                        <p:attrNameLst>
                                          <p:attrName>ppt_x</p:attrName>
                                        </p:attrNameLst>
                                      </p:cBhvr>
                                      <p:tavLst>
                                        <p:tav tm="0">
                                          <p:val>
                                            <p:strVal val="#ppt_x"/>
                                          </p:val>
                                        </p:tav>
                                        <p:tav tm="100000">
                                          <p:val>
                                            <p:strVal val="#ppt_x"/>
                                          </p:val>
                                        </p:tav>
                                      </p:tavLst>
                                    </p:anim>
                                    <p:anim calcmode="lin" valueType="num">
                                      <p:cBhvr additive="base">
                                        <p:cTn id="12" dur="500" fill="hold"/>
                                        <p:tgtEl>
                                          <p:spTgt spid="4915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9157"/>
                                        </p:tgtEl>
                                        <p:attrNameLst>
                                          <p:attrName>style.visibility</p:attrName>
                                        </p:attrNameLst>
                                      </p:cBhvr>
                                      <p:to>
                                        <p:strVal val="visible"/>
                                      </p:to>
                                    </p:set>
                                    <p:anim calcmode="lin" valueType="num">
                                      <p:cBhvr additive="base">
                                        <p:cTn id="15" dur="500" fill="hold"/>
                                        <p:tgtEl>
                                          <p:spTgt spid="49157"/>
                                        </p:tgtEl>
                                        <p:attrNameLst>
                                          <p:attrName>ppt_x</p:attrName>
                                        </p:attrNameLst>
                                      </p:cBhvr>
                                      <p:tavLst>
                                        <p:tav tm="0">
                                          <p:val>
                                            <p:strVal val="#ppt_x"/>
                                          </p:val>
                                        </p:tav>
                                        <p:tav tm="100000">
                                          <p:val>
                                            <p:strVal val="#ppt_x"/>
                                          </p:val>
                                        </p:tav>
                                      </p:tavLst>
                                    </p:anim>
                                    <p:anim calcmode="lin" valueType="num">
                                      <p:cBhvr additive="base">
                                        <p:cTn id="16" dur="500" fill="hold"/>
                                        <p:tgtEl>
                                          <p:spTgt spid="4915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9158"/>
                                        </p:tgtEl>
                                        <p:attrNameLst>
                                          <p:attrName>style.visibility</p:attrName>
                                        </p:attrNameLst>
                                      </p:cBhvr>
                                      <p:to>
                                        <p:strVal val="visible"/>
                                      </p:to>
                                    </p:set>
                                    <p:anim calcmode="lin" valueType="num">
                                      <p:cBhvr additive="base">
                                        <p:cTn id="19" dur="500" fill="hold"/>
                                        <p:tgtEl>
                                          <p:spTgt spid="49158"/>
                                        </p:tgtEl>
                                        <p:attrNameLst>
                                          <p:attrName>ppt_x</p:attrName>
                                        </p:attrNameLst>
                                      </p:cBhvr>
                                      <p:tavLst>
                                        <p:tav tm="0">
                                          <p:val>
                                            <p:strVal val="#ppt_x"/>
                                          </p:val>
                                        </p:tav>
                                        <p:tav tm="100000">
                                          <p:val>
                                            <p:strVal val="#ppt_x"/>
                                          </p:val>
                                        </p:tav>
                                      </p:tavLst>
                                    </p:anim>
                                    <p:anim calcmode="lin" valueType="num">
                                      <p:cBhvr additive="base">
                                        <p:cTn id="20" dur="500" fill="hold"/>
                                        <p:tgtEl>
                                          <p:spTgt spid="49158"/>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49160"/>
                                        </p:tgtEl>
                                        <p:attrNameLst>
                                          <p:attrName>style.visibility</p:attrName>
                                        </p:attrNameLst>
                                      </p:cBhvr>
                                      <p:to>
                                        <p:strVal val="visible"/>
                                      </p:to>
                                    </p:set>
                                    <p:anim calcmode="lin" valueType="num">
                                      <p:cBhvr additive="base">
                                        <p:cTn id="25" dur="500" fill="hold"/>
                                        <p:tgtEl>
                                          <p:spTgt spid="49160"/>
                                        </p:tgtEl>
                                        <p:attrNameLst>
                                          <p:attrName>ppt_x</p:attrName>
                                        </p:attrNameLst>
                                      </p:cBhvr>
                                      <p:tavLst>
                                        <p:tav tm="0">
                                          <p:val>
                                            <p:strVal val="#ppt_x"/>
                                          </p:val>
                                        </p:tav>
                                        <p:tav tm="100000">
                                          <p:val>
                                            <p:strVal val="#ppt_x"/>
                                          </p:val>
                                        </p:tav>
                                      </p:tavLst>
                                    </p:anim>
                                    <p:anim calcmode="lin" valueType="num">
                                      <p:cBhvr additive="base">
                                        <p:cTn id="26" dur="500" fill="hold"/>
                                        <p:tgtEl>
                                          <p:spTgt spid="49160"/>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9162"/>
                                        </p:tgtEl>
                                        <p:attrNameLst>
                                          <p:attrName>style.visibility</p:attrName>
                                        </p:attrNameLst>
                                      </p:cBhvr>
                                      <p:to>
                                        <p:strVal val="visible"/>
                                      </p:to>
                                    </p:set>
                                    <p:anim calcmode="lin" valueType="num">
                                      <p:cBhvr additive="base">
                                        <p:cTn id="29" dur="500" fill="hold"/>
                                        <p:tgtEl>
                                          <p:spTgt spid="49162"/>
                                        </p:tgtEl>
                                        <p:attrNameLst>
                                          <p:attrName>ppt_x</p:attrName>
                                        </p:attrNameLst>
                                      </p:cBhvr>
                                      <p:tavLst>
                                        <p:tav tm="0">
                                          <p:val>
                                            <p:strVal val="#ppt_x"/>
                                          </p:val>
                                        </p:tav>
                                        <p:tav tm="100000">
                                          <p:val>
                                            <p:strVal val="#ppt_x"/>
                                          </p:val>
                                        </p:tav>
                                      </p:tavLst>
                                    </p:anim>
                                    <p:anim calcmode="lin" valueType="num">
                                      <p:cBhvr additive="base">
                                        <p:cTn id="30" dur="500" fill="hold"/>
                                        <p:tgtEl>
                                          <p:spTgt spid="49162"/>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9163"/>
                                        </p:tgtEl>
                                        <p:attrNameLst>
                                          <p:attrName>style.visibility</p:attrName>
                                        </p:attrNameLst>
                                      </p:cBhvr>
                                      <p:to>
                                        <p:strVal val="visible"/>
                                      </p:to>
                                    </p:set>
                                    <p:anim calcmode="lin" valueType="num">
                                      <p:cBhvr additive="base">
                                        <p:cTn id="33" dur="500" fill="hold"/>
                                        <p:tgtEl>
                                          <p:spTgt spid="49163"/>
                                        </p:tgtEl>
                                        <p:attrNameLst>
                                          <p:attrName>ppt_x</p:attrName>
                                        </p:attrNameLst>
                                      </p:cBhvr>
                                      <p:tavLst>
                                        <p:tav tm="0">
                                          <p:val>
                                            <p:strVal val="#ppt_x"/>
                                          </p:val>
                                        </p:tav>
                                        <p:tav tm="100000">
                                          <p:val>
                                            <p:strVal val="#ppt_x"/>
                                          </p:val>
                                        </p:tav>
                                      </p:tavLst>
                                    </p:anim>
                                    <p:anim calcmode="lin" valueType="num">
                                      <p:cBhvr additive="base">
                                        <p:cTn id="34" dur="500" fill="hold"/>
                                        <p:tgtEl>
                                          <p:spTgt spid="49163"/>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49165"/>
                                        </p:tgtEl>
                                        <p:attrNameLst>
                                          <p:attrName>style.visibility</p:attrName>
                                        </p:attrNameLst>
                                      </p:cBhvr>
                                      <p:to>
                                        <p:strVal val="visible"/>
                                      </p:to>
                                    </p:set>
                                    <p:anim calcmode="lin" valueType="num">
                                      <p:cBhvr additive="base">
                                        <p:cTn id="37" dur="500" fill="hold"/>
                                        <p:tgtEl>
                                          <p:spTgt spid="49165"/>
                                        </p:tgtEl>
                                        <p:attrNameLst>
                                          <p:attrName>ppt_x</p:attrName>
                                        </p:attrNameLst>
                                      </p:cBhvr>
                                      <p:tavLst>
                                        <p:tav tm="0">
                                          <p:val>
                                            <p:strVal val="#ppt_x"/>
                                          </p:val>
                                        </p:tav>
                                        <p:tav tm="100000">
                                          <p:val>
                                            <p:strVal val="#ppt_x"/>
                                          </p:val>
                                        </p:tav>
                                      </p:tavLst>
                                    </p:anim>
                                    <p:anim calcmode="lin" valueType="num">
                                      <p:cBhvr additive="base">
                                        <p:cTn id="38" dur="500" fill="hold"/>
                                        <p:tgtEl>
                                          <p:spTgt spid="49165"/>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49167"/>
                                        </p:tgtEl>
                                        <p:attrNameLst>
                                          <p:attrName>style.visibility</p:attrName>
                                        </p:attrNameLst>
                                      </p:cBhvr>
                                      <p:to>
                                        <p:strVal val="visible"/>
                                      </p:to>
                                    </p:set>
                                    <p:anim calcmode="lin" valueType="num">
                                      <p:cBhvr additive="base">
                                        <p:cTn id="41" dur="500" fill="hold"/>
                                        <p:tgtEl>
                                          <p:spTgt spid="49167"/>
                                        </p:tgtEl>
                                        <p:attrNameLst>
                                          <p:attrName>ppt_x</p:attrName>
                                        </p:attrNameLst>
                                      </p:cBhvr>
                                      <p:tavLst>
                                        <p:tav tm="0">
                                          <p:val>
                                            <p:strVal val="#ppt_x"/>
                                          </p:val>
                                        </p:tav>
                                        <p:tav tm="100000">
                                          <p:val>
                                            <p:strVal val="#ppt_x"/>
                                          </p:val>
                                        </p:tav>
                                      </p:tavLst>
                                    </p:anim>
                                    <p:anim calcmode="lin" valueType="num">
                                      <p:cBhvr additive="base">
                                        <p:cTn id="42" dur="500" fill="hold"/>
                                        <p:tgtEl>
                                          <p:spTgt spid="49167"/>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49168"/>
                                        </p:tgtEl>
                                        <p:attrNameLst>
                                          <p:attrName>style.visibility</p:attrName>
                                        </p:attrNameLst>
                                      </p:cBhvr>
                                      <p:to>
                                        <p:strVal val="visible"/>
                                      </p:to>
                                    </p:set>
                                    <p:anim calcmode="lin" valueType="num">
                                      <p:cBhvr additive="base">
                                        <p:cTn id="45" dur="500" fill="hold"/>
                                        <p:tgtEl>
                                          <p:spTgt spid="49168"/>
                                        </p:tgtEl>
                                        <p:attrNameLst>
                                          <p:attrName>ppt_x</p:attrName>
                                        </p:attrNameLst>
                                      </p:cBhvr>
                                      <p:tavLst>
                                        <p:tav tm="0">
                                          <p:val>
                                            <p:strVal val="#ppt_x"/>
                                          </p:val>
                                        </p:tav>
                                        <p:tav tm="100000">
                                          <p:val>
                                            <p:strVal val="#ppt_x"/>
                                          </p:val>
                                        </p:tav>
                                      </p:tavLst>
                                    </p:anim>
                                    <p:anim calcmode="lin" valueType="num">
                                      <p:cBhvr additive="base">
                                        <p:cTn id="46" dur="500" fill="hold"/>
                                        <p:tgtEl>
                                          <p:spTgt spid="49168"/>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49169"/>
                                        </p:tgtEl>
                                        <p:attrNameLst>
                                          <p:attrName>style.visibility</p:attrName>
                                        </p:attrNameLst>
                                      </p:cBhvr>
                                      <p:to>
                                        <p:strVal val="visible"/>
                                      </p:to>
                                    </p:set>
                                    <p:anim calcmode="lin" valueType="num">
                                      <p:cBhvr additive="base">
                                        <p:cTn id="49" dur="500" fill="hold"/>
                                        <p:tgtEl>
                                          <p:spTgt spid="49169"/>
                                        </p:tgtEl>
                                        <p:attrNameLst>
                                          <p:attrName>ppt_x</p:attrName>
                                        </p:attrNameLst>
                                      </p:cBhvr>
                                      <p:tavLst>
                                        <p:tav tm="0">
                                          <p:val>
                                            <p:strVal val="#ppt_x"/>
                                          </p:val>
                                        </p:tav>
                                        <p:tav tm="100000">
                                          <p:val>
                                            <p:strVal val="#ppt_x"/>
                                          </p:val>
                                        </p:tav>
                                      </p:tavLst>
                                    </p:anim>
                                    <p:anim calcmode="lin" valueType="num">
                                      <p:cBhvr additive="base">
                                        <p:cTn id="50" dur="500" fill="hold"/>
                                        <p:tgtEl>
                                          <p:spTgt spid="491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3" grpId="0"/>
      <p:bldP spid="4916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02" name="对象 120835"/>
          <p:cNvGraphicFramePr>
            <a:graphicFrameLocks/>
          </p:cNvGraphicFramePr>
          <p:nvPr/>
        </p:nvGraphicFramePr>
        <p:xfrm>
          <a:off x="0" y="1143000"/>
          <a:ext cx="9153525" cy="636588"/>
        </p:xfrm>
        <a:graphic>
          <a:graphicData uri="http://schemas.openxmlformats.org/presentationml/2006/ole">
            <mc:AlternateContent xmlns:mc="http://schemas.openxmlformats.org/markup-compatibility/2006">
              <mc:Choice xmlns:v="urn:schemas-microsoft-com:vml" Requires="v">
                <p:oleObj spid="_x0000_s51318" r:id="rId3" imgW="3987800" imgH="279400" progId="Equation.DSMT4">
                  <p:embed/>
                </p:oleObj>
              </mc:Choice>
              <mc:Fallback>
                <p:oleObj r:id="rId3" imgW="3987800" imgH="279400" progId="Equation.DSMT4">
                  <p:embed/>
                  <p:pic>
                    <p:nvPicPr>
                      <p:cNvPr id="0" name="对象 12083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0"/>
                        <a:ext cx="9153525"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1203" name="对象 120836"/>
          <p:cNvGraphicFramePr>
            <a:graphicFrameLocks/>
          </p:cNvGraphicFramePr>
          <p:nvPr/>
        </p:nvGraphicFramePr>
        <p:xfrm>
          <a:off x="1447800" y="3733800"/>
          <a:ext cx="5105400" cy="1651000"/>
        </p:xfrm>
        <a:graphic>
          <a:graphicData uri="http://schemas.openxmlformats.org/presentationml/2006/ole">
            <mc:AlternateContent xmlns:mc="http://schemas.openxmlformats.org/markup-compatibility/2006">
              <mc:Choice xmlns:v="urn:schemas-microsoft-com:vml" Requires="v">
                <p:oleObj spid="_x0000_s51319" r:id="rId5" imgW="2348481" imgH="761669" progId="Equation.DSMT4">
                  <p:embed/>
                </p:oleObj>
              </mc:Choice>
              <mc:Fallback>
                <p:oleObj r:id="rId5" imgW="2348481" imgH="761669" progId="Equation.DSMT4">
                  <p:embed/>
                  <p:pic>
                    <p:nvPicPr>
                      <p:cNvPr id="0" name="对象 12083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7800" y="3733800"/>
                        <a:ext cx="51054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1204" name="对象 120837"/>
          <p:cNvGraphicFramePr>
            <a:graphicFrameLocks/>
          </p:cNvGraphicFramePr>
          <p:nvPr/>
        </p:nvGraphicFramePr>
        <p:xfrm>
          <a:off x="1905000" y="304800"/>
          <a:ext cx="3360738" cy="636588"/>
        </p:xfrm>
        <a:graphic>
          <a:graphicData uri="http://schemas.openxmlformats.org/presentationml/2006/ole">
            <mc:AlternateContent xmlns:mc="http://schemas.openxmlformats.org/markup-compatibility/2006">
              <mc:Choice xmlns:v="urn:schemas-microsoft-com:vml" Requires="v">
                <p:oleObj spid="_x0000_s51320" r:id="rId7" imgW="1256755" imgH="241195" progId="Equation.DSMT4">
                  <p:embed/>
                </p:oleObj>
              </mc:Choice>
              <mc:Fallback>
                <p:oleObj r:id="rId7" imgW="1256755" imgH="241195" progId="Equation.DSMT4">
                  <p:embed/>
                  <p:pic>
                    <p:nvPicPr>
                      <p:cNvPr id="0" name="对象 12083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5000" y="304800"/>
                        <a:ext cx="3360738"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1205" name="对象 120838"/>
          <p:cNvGraphicFramePr>
            <a:graphicFrameLocks/>
          </p:cNvGraphicFramePr>
          <p:nvPr/>
        </p:nvGraphicFramePr>
        <p:xfrm>
          <a:off x="1752600" y="1981200"/>
          <a:ext cx="4419600" cy="1133475"/>
        </p:xfrm>
        <a:graphic>
          <a:graphicData uri="http://schemas.openxmlformats.org/presentationml/2006/ole">
            <mc:AlternateContent xmlns:mc="http://schemas.openxmlformats.org/markup-compatibility/2006">
              <mc:Choice xmlns:v="urn:schemas-microsoft-com:vml" Requires="v">
                <p:oleObj spid="_x0000_s51321" r:id="rId9" imgW="1891479" imgH="482391" progId="Equation.DSMT4">
                  <p:embed/>
                </p:oleObj>
              </mc:Choice>
              <mc:Fallback>
                <p:oleObj r:id="rId9" imgW="1891479" imgH="482391" progId="Equation.DSMT4">
                  <p:embed/>
                  <p:pic>
                    <p:nvPicPr>
                      <p:cNvPr id="0" name="对象 12083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52600" y="1981200"/>
                        <a:ext cx="4419600"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226" name="对象 49155"/>
          <p:cNvGraphicFramePr>
            <a:graphicFrameLocks/>
          </p:cNvGraphicFramePr>
          <p:nvPr/>
        </p:nvGraphicFramePr>
        <p:xfrm>
          <a:off x="1295400" y="228600"/>
          <a:ext cx="5105400" cy="1651000"/>
        </p:xfrm>
        <a:graphic>
          <a:graphicData uri="http://schemas.openxmlformats.org/presentationml/2006/ole">
            <mc:AlternateContent xmlns:mc="http://schemas.openxmlformats.org/markup-compatibility/2006">
              <mc:Choice xmlns:v="urn:schemas-microsoft-com:vml" Requires="v">
                <p:oleObj spid="_x0000_s52573" r:id="rId3" imgW="2348481" imgH="761669" progId="Equation.DSMT4">
                  <p:embed/>
                </p:oleObj>
              </mc:Choice>
              <mc:Fallback>
                <p:oleObj r:id="rId3" imgW="2348481" imgH="761669" progId="Equation.DSMT4">
                  <p:embed/>
                  <p:pic>
                    <p:nvPicPr>
                      <p:cNvPr id="0" name="对象 4915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228600"/>
                        <a:ext cx="51054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2227" name="文本框 49156"/>
          <p:cNvSpPr txBox="1">
            <a:spLocks noChangeArrowheads="1"/>
          </p:cNvSpPr>
          <p:nvPr/>
        </p:nvSpPr>
        <p:spPr bwMode="auto">
          <a:xfrm>
            <a:off x="152400" y="1981200"/>
            <a:ext cx="1752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讨论：</a:t>
            </a:r>
          </a:p>
        </p:txBody>
      </p:sp>
      <p:sp>
        <p:nvSpPr>
          <p:cNvPr id="52228" name="矩形 49158"/>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52229" name="对象 49157"/>
          <p:cNvGraphicFramePr>
            <a:graphicFrameLocks/>
          </p:cNvGraphicFramePr>
          <p:nvPr/>
        </p:nvGraphicFramePr>
        <p:xfrm>
          <a:off x="533400" y="2514600"/>
          <a:ext cx="5562600" cy="582613"/>
        </p:xfrm>
        <a:graphic>
          <a:graphicData uri="http://schemas.openxmlformats.org/presentationml/2006/ole">
            <mc:AlternateContent xmlns:mc="http://schemas.openxmlformats.org/markup-compatibility/2006">
              <mc:Choice xmlns:v="urn:schemas-microsoft-com:vml" Requires="v">
                <p:oleObj spid="_x0000_s52574" r:id="rId5" imgW="2184400" imgH="228600" progId="Equation.DSMT4">
                  <p:embed/>
                </p:oleObj>
              </mc:Choice>
              <mc:Fallback>
                <p:oleObj r:id="rId5" imgW="2184400" imgH="228600" progId="Equation.DSMT4">
                  <p:embed/>
                  <p:pic>
                    <p:nvPicPr>
                      <p:cNvPr id="0" name="对象 4915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2514600"/>
                        <a:ext cx="5562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49160" name="组合 49159"/>
          <p:cNvGrpSpPr>
            <a:grpSpLocks/>
          </p:cNvGrpSpPr>
          <p:nvPr/>
        </p:nvGrpSpPr>
        <p:grpSpPr bwMode="auto">
          <a:xfrm>
            <a:off x="6456363" y="1371600"/>
            <a:ext cx="2687637" cy="2659063"/>
            <a:chOff x="2138" y="1242"/>
            <a:chExt cx="1661" cy="1675"/>
          </a:xfrm>
        </p:grpSpPr>
        <p:sp>
          <p:nvSpPr>
            <p:cNvPr id="52254" name="椭圆 49160"/>
            <p:cNvSpPr>
              <a:spLocks noChangeArrowheads="1"/>
            </p:cNvSpPr>
            <p:nvPr/>
          </p:nvSpPr>
          <p:spPr bwMode="auto">
            <a:xfrm>
              <a:off x="2476" y="1852"/>
              <a:ext cx="676" cy="709"/>
            </a:xfrm>
            <a:prstGeom prst="ellipse">
              <a:avLst/>
            </a:prstGeom>
            <a:noFill/>
            <a:ln w="1905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52255" name="椭圆 49161"/>
            <p:cNvSpPr>
              <a:spLocks noChangeArrowheads="1"/>
            </p:cNvSpPr>
            <p:nvPr/>
          </p:nvSpPr>
          <p:spPr bwMode="auto">
            <a:xfrm>
              <a:off x="2138" y="1496"/>
              <a:ext cx="1352" cy="1421"/>
            </a:xfrm>
            <a:prstGeom prst="ellipse">
              <a:avLst/>
            </a:prstGeom>
            <a:noFill/>
            <a:ln w="1905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52256" name="直接连接符 49162"/>
            <p:cNvSpPr>
              <a:spLocks noChangeShapeType="1"/>
            </p:cNvSpPr>
            <p:nvPr/>
          </p:nvSpPr>
          <p:spPr bwMode="auto">
            <a:xfrm flipV="1">
              <a:off x="2815" y="2009"/>
              <a:ext cx="253" cy="19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257" name="直接连接符 49163"/>
            <p:cNvSpPr>
              <a:spLocks noChangeShapeType="1"/>
            </p:cNvSpPr>
            <p:nvPr/>
          </p:nvSpPr>
          <p:spPr bwMode="auto">
            <a:xfrm>
              <a:off x="2815" y="2207"/>
              <a:ext cx="81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58" name="直接连接符 49164"/>
            <p:cNvSpPr>
              <a:spLocks noChangeShapeType="1"/>
            </p:cNvSpPr>
            <p:nvPr/>
          </p:nvSpPr>
          <p:spPr bwMode="auto">
            <a:xfrm flipV="1">
              <a:off x="2815" y="1780"/>
              <a:ext cx="541" cy="42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259" name="任意多边形 49165"/>
            <p:cNvSpPr>
              <a:spLocks noChangeArrowheads="1"/>
            </p:cNvSpPr>
            <p:nvPr/>
          </p:nvSpPr>
          <p:spPr bwMode="auto">
            <a:xfrm rot="-10298605" flipH="1" flipV="1">
              <a:off x="3083" y="1498"/>
              <a:ext cx="322" cy="349"/>
            </a:xfrm>
            <a:custGeom>
              <a:avLst/>
              <a:gdLst>
                <a:gd name="T0" fmla="*/ 1 w 19036"/>
                <a:gd name="T1" fmla="*/ 0 h 21373"/>
                <a:gd name="T2" fmla="*/ 5 w 19036"/>
                <a:gd name="T3" fmla="*/ 3 h 21373"/>
                <a:gd name="T4" fmla="*/ 1 w 19036"/>
                <a:gd name="T5" fmla="*/ 0 h 21373"/>
                <a:gd name="T6" fmla="*/ 5 w 19036"/>
                <a:gd name="T7" fmla="*/ 3 h 21373"/>
                <a:gd name="T8" fmla="*/ 0 w 19036"/>
                <a:gd name="T9" fmla="*/ 6 h 213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36" h="21373" fill="none">
                  <a:moveTo>
                    <a:pt x="3123" y="0"/>
                  </a:moveTo>
                  <a:cubicBezTo>
                    <a:pt x="10027" y="1000"/>
                    <a:pt x="15865" y="5258"/>
                    <a:pt x="19037" y="11159"/>
                  </a:cubicBezTo>
                </a:path>
                <a:path w="19036" h="21373" stroke="0">
                  <a:moveTo>
                    <a:pt x="3123" y="0"/>
                  </a:moveTo>
                  <a:cubicBezTo>
                    <a:pt x="10027" y="1000"/>
                    <a:pt x="15865" y="5258"/>
                    <a:pt x="19037" y="11159"/>
                  </a:cubicBezTo>
                  <a:lnTo>
                    <a:pt x="0" y="21373"/>
                  </a:lnTo>
                  <a:lnTo>
                    <a:pt x="3123" y="0"/>
                  </a:lnTo>
                  <a:close/>
                </a:path>
              </a:pathLst>
            </a:custGeom>
            <a:noFill/>
            <a:ln w="9525">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260" name="文本框 49166"/>
            <p:cNvSpPr txBox="1">
              <a:spLocks noChangeArrowheads="1"/>
            </p:cNvSpPr>
            <p:nvPr/>
          </p:nvSpPr>
          <p:spPr bwMode="auto">
            <a:xfrm>
              <a:off x="2565" y="2084"/>
              <a:ext cx="32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algn="ctr" eaLnBrk="1" hangingPunct="1"/>
              <a:r>
                <a:rPr lang="en-US" altLang="zh-CN" sz="2800" i="1">
                  <a:latin typeface="Times New Roman" pitchFamily="18" charset="0"/>
                </a:rPr>
                <a:t>O </a:t>
              </a:r>
            </a:p>
          </p:txBody>
        </p:sp>
        <p:sp>
          <p:nvSpPr>
            <p:cNvPr id="52261" name="文本框 49167"/>
            <p:cNvSpPr txBox="1">
              <a:spLocks noChangeArrowheads="1"/>
            </p:cNvSpPr>
            <p:nvPr/>
          </p:nvSpPr>
          <p:spPr bwMode="auto">
            <a:xfrm>
              <a:off x="3588" y="1940"/>
              <a:ext cx="21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algn="ctr" eaLnBrk="1" hangingPunct="1"/>
              <a:r>
                <a:rPr lang="en-US" altLang="zh-CN" sz="2800" i="1">
                  <a:latin typeface="Times New Roman" pitchFamily="18" charset="0"/>
                </a:rPr>
                <a:t>x</a:t>
              </a:r>
            </a:p>
          </p:txBody>
        </p:sp>
        <p:sp>
          <p:nvSpPr>
            <p:cNvPr id="52262" name="文本框 49168"/>
            <p:cNvSpPr txBox="1">
              <a:spLocks noChangeArrowheads="1"/>
            </p:cNvSpPr>
            <p:nvPr/>
          </p:nvSpPr>
          <p:spPr bwMode="auto">
            <a:xfrm>
              <a:off x="3290" y="1242"/>
              <a:ext cx="2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algn="ctr" eaLnBrk="1" hangingPunct="1"/>
              <a:r>
                <a:rPr lang="en-US" altLang="zh-CN" sz="2800" i="1">
                  <a:latin typeface="Times New Roman" pitchFamily="18" charset="0"/>
                  <a:sym typeface="Symbol" pitchFamily="18" charset="2"/>
                </a:rPr>
                <a:t></a:t>
              </a:r>
            </a:p>
          </p:txBody>
        </p:sp>
        <p:graphicFrame>
          <p:nvGraphicFramePr>
            <p:cNvPr id="52263" name="对象 49169"/>
            <p:cNvGraphicFramePr>
              <a:graphicFrameLocks/>
            </p:cNvGraphicFramePr>
            <p:nvPr/>
          </p:nvGraphicFramePr>
          <p:xfrm>
            <a:off x="3016" y="1640"/>
            <a:ext cx="211" cy="253"/>
          </p:xfrm>
          <a:graphic>
            <a:graphicData uri="http://schemas.openxmlformats.org/presentationml/2006/ole">
              <mc:AlternateContent xmlns:mc="http://schemas.openxmlformats.org/markup-compatibility/2006">
                <mc:Choice xmlns:v="urn:schemas-microsoft-com:vml" Requires="v">
                  <p:oleObj spid="_x0000_s52575" r:id="rId7" imgW="190417" imgH="228501" progId="Equation.3">
                    <p:embed/>
                  </p:oleObj>
                </mc:Choice>
                <mc:Fallback>
                  <p:oleObj r:id="rId7" imgW="190417" imgH="228501" progId="Equation.3">
                    <p:embed/>
                    <p:pic>
                      <p:nvPicPr>
                        <p:cNvPr id="0" name="对象 4916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16" y="1640"/>
                          <a:ext cx="21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2264" name="对象 49170"/>
            <p:cNvGraphicFramePr>
              <a:graphicFrameLocks/>
            </p:cNvGraphicFramePr>
            <p:nvPr/>
          </p:nvGraphicFramePr>
          <p:xfrm>
            <a:off x="2714" y="1886"/>
            <a:ext cx="211" cy="253"/>
          </p:xfrm>
          <a:graphic>
            <a:graphicData uri="http://schemas.openxmlformats.org/presentationml/2006/ole">
              <mc:AlternateContent xmlns:mc="http://schemas.openxmlformats.org/markup-compatibility/2006">
                <mc:Choice xmlns:v="urn:schemas-microsoft-com:vml" Requires="v">
                  <p:oleObj spid="_x0000_s52576" r:id="rId9" imgW="190417" imgH="228501" progId="Equation.3">
                    <p:embed/>
                  </p:oleObj>
                </mc:Choice>
                <mc:Fallback>
                  <p:oleObj r:id="rId9" imgW="190417" imgH="228501" progId="Equation.3">
                    <p:embed/>
                    <p:pic>
                      <p:nvPicPr>
                        <p:cNvPr id="0" name="对象 49170"/>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14" y="1886"/>
                          <a:ext cx="21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aphicFrame>
        <p:nvGraphicFramePr>
          <p:cNvPr id="52231" name="对象 49171"/>
          <p:cNvGraphicFramePr>
            <a:graphicFrameLocks/>
          </p:cNvGraphicFramePr>
          <p:nvPr/>
        </p:nvGraphicFramePr>
        <p:xfrm>
          <a:off x="1905000" y="3124200"/>
          <a:ext cx="1905000" cy="525463"/>
        </p:xfrm>
        <a:graphic>
          <a:graphicData uri="http://schemas.openxmlformats.org/presentationml/2006/ole">
            <mc:AlternateContent xmlns:mc="http://schemas.openxmlformats.org/markup-compatibility/2006">
              <mc:Choice xmlns:v="urn:schemas-microsoft-com:vml" Requires="v">
                <p:oleObj spid="_x0000_s52577" r:id="rId11" imgW="735961" imgH="203024" progId="Equation.DSMT4">
                  <p:embed/>
                </p:oleObj>
              </mc:Choice>
              <mc:Fallback>
                <p:oleObj r:id="rId11" imgW="735961" imgH="203024" progId="Equation.DSMT4">
                  <p:embed/>
                  <p:pic>
                    <p:nvPicPr>
                      <p:cNvPr id="0" name="对象 49171"/>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05000" y="3124200"/>
                        <a:ext cx="1905000"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2232" name="文本框 49172"/>
          <p:cNvSpPr txBox="1">
            <a:spLocks noChangeArrowheads="1"/>
          </p:cNvSpPr>
          <p:nvPr/>
        </p:nvSpPr>
        <p:spPr bwMode="auto">
          <a:xfrm>
            <a:off x="4191000" y="30480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合振幅极大</a:t>
            </a:r>
          </a:p>
        </p:txBody>
      </p:sp>
      <p:sp>
        <p:nvSpPr>
          <p:cNvPr id="52233" name="矩形 49174"/>
          <p:cNvSpPr>
            <a:spLocks noChangeArrowheads="1"/>
          </p:cNvSpPr>
          <p:nvPr/>
        </p:nvSpPr>
        <p:spPr bwMode="auto">
          <a:xfrm>
            <a:off x="0" y="3300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52234" name="对象 49173"/>
          <p:cNvGraphicFramePr>
            <a:graphicFrameLocks/>
          </p:cNvGraphicFramePr>
          <p:nvPr/>
        </p:nvGraphicFramePr>
        <p:xfrm>
          <a:off x="381000" y="4191000"/>
          <a:ext cx="6019800" cy="604838"/>
        </p:xfrm>
        <a:graphic>
          <a:graphicData uri="http://schemas.openxmlformats.org/presentationml/2006/ole">
            <mc:AlternateContent xmlns:mc="http://schemas.openxmlformats.org/markup-compatibility/2006">
              <mc:Choice xmlns:v="urn:schemas-microsoft-com:vml" Requires="v">
                <p:oleObj spid="_x0000_s52578" r:id="rId13" imgW="2552700" imgH="254000" progId="Equation.DSMT4">
                  <p:embed/>
                </p:oleObj>
              </mc:Choice>
              <mc:Fallback>
                <p:oleObj r:id="rId13" imgW="2552700" imgH="254000" progId="Equation.DSMT4">
                  <p:embed/>
                  <p:pic>
                    <p:nvPicPr>
                      <p:cNvPr id="0" name="对象 49173"/>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1000" y="4191000"/>
                        <a:ext cx="6019800"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2235" name="对象 49175"/>
          <p:cNvGraphicFramePr>
            <a:graphicFrameLocks/>
          </p:cNvGraphicFramePr>
          <p:nvPr/>
        </p:nvGraphicFramePr>
        <p:xfrm>
          <a:off x="1828800" y="4953000"/>
          <a:ext cx="1905000" cy="525463"/>
        </p:xfrm>
        <a:graphic>
          <a:graphicData uri="http://schemas.openxmlformats.org/presentationml/2006/ole">
            <mc:AlternateContent xmlns:mc="http://schemas.openxmlformats.org/markup-compatibility/2006">
              <mc:Choice xmlns:v="urn:schemas-microsoft-com:vml" Requires="v">
                <p:oleObj spid="_x0000_s52579" r:id="rId15" imgW="735961" imgH="203024" progId="Equation.DSMT4">
                  <p:embed/>
                </p:oleObj>
              </mc:Choice>
              <mc:Fallback>
                <p:oleObj r:id="rId15" imgW="735961" imgH="203024" progId="Equation.DSMT4">
                  <p:embed/>
                  <p:pic>
                    <p:nvPicPr>
                      <p:cNvPr id="0" name="对象 49175"/>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28800" y="4953000"/>
                        <a:ext cx="1905000"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2236" name="文本框 49176"/>
          <p:cNvSpPr txBox="1">
            <a:spLocks noChangeArrowheads="1"/>
          </p:cNvSpPr>
          <p:nvPr/>
        </p:nvSpPr>
        <p:spPr bwMode="auto">
          <a:xfrm>
            <a:off x="4267200" y="48768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合振幅极小</a:t>
            </a:r>
          </a:p>
        </p:txBody>
      </p:sp>
      <p:grpSp>
        <p:nvGrpSpPr>
          <p:cNvPr id="49178" name="组合 49177"/>
          <p:cNvGrpSpPr>
            <a:grpSpLocks/>
          </p:cNvGrpSpPr>
          <p:nvPr/>
        </p:nvGrpSpPr>
        <p:grpSpPr bwMode="auto">
          <a:xfrm>
            <a:off x="6440488" y="3810000"/>
            <a:ext cx="2703512" cy="2659063"/>
            <a:chOff x="3896" y="1242"/>
            <a:chExt cx="1660" cy="1675"/>
          </a:xfrm>
        </p:grpSpPr>
        <p:sp>
          <p:nvSpPr>
            <p:cNvPr id="52241" name="椭圆 49178"/>
            <p:cNvSpPr>
              <a:spLocks noChangeArrowheads="1"/>
            </p:cNvSpPr>
            <p:nvPr/>
          </p:nvSpPr>
          <p:spPr bwMode="auto">
            <a:xfrm>
              <a:off x="4234" y="1852"/>
              <a:ext cx="676" cy="709"/>
            </a:xfrm>
            <a:prstGeom prst="ellipse">
              <a:avLst/>
            </a:prstGeom>
            <a:noFill/>
            <a:ln w="1905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52242" name="椭圆 49179"/>
            <p:cNvSpPr>
              <a:spLocks noChangeArrowheads="1"/>
            </p:cNvSpPr>
            <p:nvPr/>
          </p:nvSpPr>
          <p:spPr bwMode="auto">
            <a:xfrm>
              <a:off x="3896" y="1496"/>
              <a:ext cx="1352" cy="1421"/>
            </a:xfrm>
            <a:prstGeom prst="ellipse">
              <a:avLst/>
            </a:prstGeom>
            <a:noFill/>
            <a:ln w="1905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52243" name="直接连接符 49180"/>
            <p:cNvSpPr>
              <a:spLocks noChangeShapeType="1"/>
            </p:cNvSpPr>
            <p:nvPr/>
          </p:nvSpPr>
          <p:spPr bwMode="auto">
            <a:xfrm flipH="1">
              <a:off x="4285" y="2207"/>
              <a:ext cx="288" cy="22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244" name="直接连接符 49181"/>
            <p:cNvSpPr>
              <a:spLocks noChangeShapeType="1"/>
            </p:cNvSpPr>
            <p:nvPr/>
          </p:nvSpPr>
          <p:spPr bwMode="auto">
            <a:xfrm>
              <a:off x="4573" y="2207"/>
              <a:ext cx="81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45" name="直接连接符 49182"/>
            <p:cNvSpPr>
              <a:spLocks noChangeShapeType="1"/>
            </p:cNvSpPr>
            <p:nvPr/>
          </p:nvSpPr>
          <p:spPr bwMode="auto">
            <a:xfrm flipV="1">
              <a:off x="4573" y="1780"/>
              <a:ext cx="541" cy="42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246" name="任意多边形 49183"/>
            <p:cNvSpPr>
              <a:spLocks noChangeArrowheads="1"/>
            </p:cNvSpPr>
            <p:nvPr/>
          </p:nvSpPr>
          <p:spPr bwMode="auto">
            <a:xfrm rot="-10298605" flipH="1" flipV="1">
              <a:off x="4841" y="1498"/>
              <a:ext cx="322" cy="349"/>
            </a:xfrm>
            <a:custGeom>
              <a:avLst/>
              <a:gdLst>
                <a:gd name="T0" fmla="*/ 1 w 19036"/>
                <a:gd name="T1" fmla="*/ 0 h 21373"/>
                <a:gd name="T2" fmla="*/ 5 w 19036"/>
                <a:gd name="T3" fmla="*/ 3 h 21373"/>
                <a:gd name="T4" fmla="*/ 1 w 19036"/>
                <a:gd name="T5" fmla="*/ 0 h 21373"/>
                <a:gd name="T6" fmla="*/ 5 w 19036"/>
                <a:gd name="T7" fmla="*/ 3 h 21373"/>
                <a:gd name="T8" fmla="*/ 0 w 19036"/>
                <a:gd name="T9" fmla="*/ 6 h 213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36" h="21373" fill="none">
                  <a:moveTo>
                    <a:pt x="3123" y="0"/>
                  </a:moveTo>
                  <a:cubicBezTo>
                    <a:pt x="10027" y="1000"/>
                    <a:pt x="15865" y="5258"/>
                    <a:pt x="19037" y="11159"/>
                  </a:cubicBezTo>
                </a:path>
                <a:path w="19036" h="21373" stroke="0">
                  <a:moveTo>
                    <a:pt x="3123" y="0"/>
                  </a:moveTo>
                  <a:cubicBezTo>
                    <a:pt x="10027" y="1000"/>
                    <a:pt x="15865" y="5258"/>
                    <a:pt x="19037" y="11159"/>
                  </a:cubicBezTo>
                  <a:lnTo>
                    <a:pt x="0" y="21373"/>
                  </a:lnTo>
                  <a:lnTo>
                    <a:pt x="3123" y="0"/>
                  </a:lnTo>
                  <a:close/>
                </a:path>
              </a:pathLst>
            </a:custGeom>
            <a:noFill/>
            <a:ln w="9525">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247" name="文本框 49184"/>
            <p:cNvSpPr txBox="1">
              <a:spLocks noChangeArrowheads="1"/>
            </p:cNvSpPr>
            <p:nvPr/>
          </p:nvSpPr>
          <p:spPr bwMode="auto">
            <a:xfrm>
              <a:off x="4455" y="2130"/>
              <a:ext cx="32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algn="ctr" eaLnBrk="1" hangingPunct="1"/>
              <a:r>
                <a:rPr lang="en-US" altLang="zh-CN" sz="2800" i="1">
                  <a:latin typeface="Times New Roman" pitchFamily="18" charset="0"/>
                </a:rPr>
                <a:t>O </a:t>
              </a:r>
            </a:p>
          </p:txBody>
        </p:sp>
        <p:sp>
          <p:nvSpPr>
            <p:cNvPr id="52248" name="文本框 49185"/>
            <p:cNvSpPr txBox="1">
              <a:spLocks noChangeArrowheads="1"/>
            </p:cNvSpPr>
            <p:nvPr/>
          </p:nvSpPr>
          <p:spPr bwMode="auto">
            <a:xfrm>
              <a:off x="5346" y="1940"/>
              <a:ext cx="21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algn="ctr" eaLnBrk="1" hangingPunct="1"/>
              <a:r>
                <a:rPr lang="en-US" altLang="zh-CN" sz="2800" i="1">
                  <a:latin typeface="Times New Roman" pitchFamily="18" charset="0"/>
                </a:rPr>
                <a:t>x</a:t>
              </a:r>
            </a:p>
          </p:txBody>
        </p:sp>
        <p:sp>
          <p:nvSpPr>
            <p:cNvPr id="52249" name="文本框 49186"/>
            <p:cNvSpPr txBox="1">
              <a:spLocks noChangeArrowheads="1"/>
            </p:cNvSpPr>
            <p:nvPr/>
          </p:nvSpPr>
          <p:spPr bwMode="auto">
            <a:xfrm>
              <a:off x="5046" y="1242"/>
              <a:ext cx="26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algn="ctr" eaLnBrk="1" hangingPunct="1"/>
              <a:r>
                <a:rPr lang="en-US" altLang="zh-CN" sz="2800" i="1">
                  <a:latin typeface="Times New Roman" pitchFamily="18" charset="0"/>
                  <a:sym typeface="Symbol" pitchFamily="18" charset="2"/>
                </a:rPr>
                <a:t></a:t>
              </a:r>
            </a:p>
          </p:txBody>
        </p:sp>
        <p:sp>
          <p:nvSpPr>
            <p:cNvPr id="52250" name="任意多边形 49187"/>
            <p:cNvSpPr>
              <a:spLocks noChangeArrowheads="1"/>
            </p:cNvSpPr>
            <p:nvPr/>
          </p:nvSpPr>
          <p:spPr bwMode="auto">
            <a:xfrm flipH="1" flipV="1">
              <a:off x="4234" y="2292"/>
              <a:ext cx="322" cy="349"/>
            </a:xfrm>
            <a:custGeom>
              <a:avLst/>
              <a:gdLst>
                <a:gd name="T0" fmla="*/ 1 w 19036"/>
                <a:gd name="T1" fmla="*/ 0 h 21373"/>
                <a:gd name="T2" fmla="*/ 5 w 19036"/>
                <a:gd name="T3" fmla="*/ 3 h 21373"/>
                <a:gd name="T4" fmla="*/ 1 w 19036"/>
                <a:gd name="T5" fmla="*/ 0 h 21373"/>
                <a:gd name="T6" fmla="*/ 5 w 19036"/>
                <a:gd name="T7" fmla="*/ 3 h 21373"/>
                <a:gd name="T8" fmla="*/ 0 w 19036"/>
                <a:gd name="T9" fmla="*/ 6 h 213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36" h="21373" fill="none">
                  <a:moveTo>
                    <a:pt x="3123" y="0"/>
                  </a:moveTo>
                  <a:cubicBezTo>
                    <a:pt x="10027" y="1000"/>
                    <a:pt x="15865" y="5258"/>
                    <a:pt x="19037" y="11159"/>
                  </a:cubicBezTo>
                </a:path>
                <a:path w="19036" h="21373" stroke="0">
                  <a:moveTo>
                    <a:pt x="3123" y="0"/>
                  </a:moveTo>
                  <a:cubicBezTo>
                    <a:pt x="10027" y="1000"/>
                    <a:pt x="15865" y="5258"/>
                    <a:pt x="19037" y="11159"/>
                  </a:cubicBezTo>
                  <a:lnTo>
                    <a:pt x="0" y="21373"/>
                  </a:lnTo>
                  <a:lnTo>
                    <a:pt x="3123" y="0"/>
                  </a:lnTo>
                  <a:close/>
                </a:path>
              </a:pathLst>
            </a:custGeom>
            <a:noFill/>
            <a:ln w="9525">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251" name="文本框 49188"/>
            <p:cNvSpPr txBox="1">
              <a:spLocks noChangeArrowheads="1"/>
            </p:cNvSpPr>
            <p:nvPr/>
          </p:nvSpPr>
          <p:spPr bwMode="auto">
            <a:xfrm>
              <a:off x="4153" y="2447"/>
              <a:ext cx="2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algn="ctr" eaLnBrk="1" hangingPunct="1"/>
              <a:r>
                <a:rPr lang="en-US" altLang="zh-CN" sz="2800" i="1">
                  <a:latin typeface="Times New Roman" pitchFamily="18" charset="0"/>
                  <a:sym typeface="Symbol" pitchFamily="18" charset="2"/>
                </a:rPr>
                <a:t></a:t>
              </a:r>
            </a:p>
          </p:txBody>
        </p:sp>
        <p:graphicFrame>
          <p:nvGraphicFramePr>
            <p:cNvPr id="52252" name="对象 49189"/>
            <p:cNvGraphicFramePr>
              <a:graphicFrameLocks/>
            </p:cNvGraphicFramePr>
            <p:nvPr/>
          </p:nvGraphicFramePr>
          <p:xfrm>
            <a:off x="4739" y="1686"/>
            <a:ext cx="211" cy="253"/>
          </p:xfrm>
          <a:graphic>
            <a:graphicData uri="http://schemas.openxmlformats.org/presentationml/2006/ole">
              <mc:AlternateContent xmlns:mc="http://schemas.openxmlformats.org/markup-compatibility/2006">
                <mc:Choice xmlns:v="urn:schemas-microsoft-com:vml" Requires="v">
                  <p:oleObj spid="_x0000_s52580" r:id="rId16" imgW="190417" imgH="228501" progId="Equation.3">
                    <p:embed/>
                  </p:oleObj>
                </mc:Choice>
                <mc:Fallback>
                  <p:oleObj r:id="rId16" imgW="190417" imgH="228501" progId="Equation.3">
                    <p:embed/>
                    <p:pic>
                      <p:nvPicPr>
                        <p:cNvPr id="0" name="对象 4918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39" y="1686"/>
                          <a:ext cx="21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2253" name="对象 49190"/>
            <p:cNvGraphicFramePr>
              <a:graphicFrameLocks/>
            </p:cNvGraphicFramePr>
            <p:nvPr/>
          </p:nvGraphicFramePr>
          <p:xfrm>
            <a:off x="4286" y="2049"/>
            <a:ext cx="211" cy="253"/>
          </p:xfrm>
          <a:graphic>
            <a:graphicData uri="http://schemas.openxmlformats.org/presentationml/2006/ole">
              <mc:AlternateContent xmlns:mc="http://schemas.openxmlformats.org/markup-compatibility/2006">
                <mc:Choice xmlns:v="urn:schemas-microsoft-com:vml" Requires="v">
                  <p:oleObj spid="_x0000_s52581" r:id="rId17" imgW="190417" imgH="228501" progId="Equation.3">
                    <p:embed/>
                  </p:oleObj>
                </mc:Choice>
                <mc:Fallback>
                  <p:oleObj r:id="rId17" imgW="190417" imgH="228501" progId="Equation.3">
                    <p:embed/>
                    <p:pic>
                      <p:nvPicPr>
                        <p:cNvPr id="0" name="对象 49190"/>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86" y="2049"/>
                          <a:ext cx="21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aphicFrame>
        <p:nvGraphicFramePr>
          <p:cNvPr id="52238" name="对象 49191"/>
          <p:cNvGraphicFramePr>
            <a:graphicFrameLocks/>
          </p:cNvGraphicFramePr>
          <p:nvPr/>
        </p:nvGraphicFramePr>
        <p:xfrm>
          <a:off x="1752600" y="5638800"/>
          <a:ext cx="1200150" cy="568325"/>
        </p:xfrm>
        <a:graphic>
          <a:graphicData uri="http://schemas.openxmlformats.org/presentationml/2006/ole">
            <mc:AlternateContent xmlns:mc="http://schemas.openxmlformats.org/markup-compatibility/2006">
              <mc:Choice xmlns:v="urn:schemas-microsoft-com:vml" Requires="v">
                <p:oleObj spid="_x0000_s52582" r:id="rId18" imgW="482391" imgH="228501" progId="Equation.DSMT4">
                  <p:embed/>
                </p:oleObj>
              </mc:Choice>
              <mc:Fallback>
                <p:oleObj r:id="rId18" imgW="482391" imgH="228501" progId="Equation.DSMT4">
                  <p:embed/>
                  <p:pic>
                    <p:nvPicPr>
                      <p:cNvPr id="0" name="对象 49191"/>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752600" y="5638800"/>
                        <a:ext cx="120015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2239" name="对象 49192"/>
          <p:cNvGraphicFramePr>
            <a:graphicFrameLocks/>
          </p:cNvGraphicFramePr>
          <p:nvPr/>
        </p:nvGraphicFramePr>
        <p:xfrm>
          <a:off x="3962400" y="5715000"/>
          <a:ext cx="898525" cy="423863"/>
        </p:xfrm>
        <a:graphic>
          <a:graphicData uri="http://schemas.openxmlformats.org/presentationml/2006/ole">
            <mc:AlternateContent xmlns:mc="http://schemas.openxmlformats.org/markup-compatibility/2006">
              <mc:Choice xmlns:v="urn:schemas-microsoft-com:vml" Requires="v">
                <p:oleObj spid="_x0000_s52583" r:id="rId20" imgW="380340" imgH="177492" progId="Equation.DSMT4">
                  <p:embed/>
                </p:oleObj>
              </mc:Choice>
              <mc:Fallback>
                <p:oleObj r:id="rId20" imgW="380340" imgH="177492" progId="Equation.DSMT4">
                  <p:embed/>
                  <p:pic>
                    <p:nvPicPr>
                      <p:cNvPr id="0" name="对象 49192"/>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962400" y="5715000"/>
                        <a:ext cx="89852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2240" name="直接连接符 49193"/>
          <p:cNvSpPr>
            <a:spLocks noChangeShapeType="1"/>
          </p:cNvSpPr>
          <p:nvPr/>
        </p:nvSpPr>
        <p:spPr bwMode="auto">
          <a:xfrm>
            <a:off x="3048000" y="5943600"/>
            <a:ext cx="838200" cy="0"/>
          </a:xfrm>
          <a:prstGeom prst="line">
            <a:avLst/>
          </a:prstGeom>
          <a:noFill/>
          <a:ln w="57150">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49160"/>
                                        </p:tgtEl>
                                        <p:attrNameLst>
                                          <p:attrName>style.visibility</p:attrName>
                                        </p:attrNameLst>
                                      </p:cBhvr>
                                      <p:to>
                                        <p:strVal val="visible"/>
                                      </p:to>
                                    </p:set>
                                    <p:animEffect transition="in" filter="wipe(right)">
                                      <p:cBhvr>
                                        <p:cTn id="7" dur="500"/>
                                        <p:tgtEl>
                                          <p:spTgt spid="491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49178"/>
                                        </p:tgtEl>
                                        <p:attrNameLst>
                                          <p:attrName>style.visibility</p:attrName>
                                        </p:attrNameLst>
                                      </p:cBhvr>
                                      <p:to>
                                        <p:strVal val="visible"/>
                                      </p:to>
                                    </p:set>
                                    <p:animEffect transition="in" filter="wipe(right)">
                                      <p:cBhvr>
                                        <p:cTn id="12" dur="500"/>
                                        <p:tgtEl>
                                          <p:spTgt spid="49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框 11308"/>
          <p:cNvSpPr txBox="1">
            <a:spLocks noChangeArrowheads="1"/>
          </p:cNvSpPr>
          <p:nvPr/>
        </p:nvSpPr>
        <p:spPr bwMode="auto">
          <a:xfrm>
            <a:off x="304800" y="152400"/>
            <a:ext cx="8610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a:latin typeface="Comic Sans MS" pitchFamily="66" charset="0"/>
              </a:rPr>
              <a:t>   </a:t>
            </a:r>
            <a:r>
              <a:rPr lang="zh-CN" altLang="en-US" sz="2800">
                <a:solidFill>
                  <a:schemeClr val="tx2"/>
                </a:solidFill>
                <a:latin typeface="Comic Sans MS" pitchFamily="66" charset="0"/>
              </a:rPr>
              <a:t>机械振动成因：</a:t>
            </a:r>
            <a:r>
              <a:rPr lang="zh-CN" altLang="en-US" sz="2800" b="1">
                <a:solidFill>
                  <a:srgbClr val="FF3300"/>
                </a:solidFill>
                <a:latin typeface="Comic Sans MS" pitchFamily="66" charset="0"/>
              </a:rPr>
              <a:t>回复力</a:t>
            </a:r>
            <a:r>
              <a:rPr lang="en-US" altLang="zh-CN" sz="2800" b="1">
                <a:solidFill>
                  <a:srgbClr val="FF3300"/>
                </a:solidFill>
                <a:latin typeface="Comic Sans MS" pitchFamily="66" charset="0"/>
              </a:rPr>
              <a:t>+</a:t>
            </a:r>
            <a:r>
              <a:rPr lang="zh-CN" altLang="en-US" sz="2800" b="1">
                <a:solidFill>
                  <a:srgbClr val="FF3300"/>
                </a:solidFill>
                <a:latin typeface="Comic Sans MS" pitchFamily="66" charset="0"/>
              </a:rPr>
              <a:t>惯性。条件：阻力足够小。</a:t>
            </a:r>
          </a:p>
        </p:txBody>
      </p:sp>
      <p:sp>
        <p:nvSpPr>
          <p:cNvPr id="7171" name="矩形 11312"/>
          <p:cNvSpPr>
            <a:spLocks noChangeArrowheads="1"/>
          </p:cNvSpPr>
          <p:nvPr/>
        </p:nvSpPr>
        <p:spPr bwMode="auto">
          <a:xfrm>
            <a:off x="0" y="912813"/>
            <a:ext cx="9144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spcBef>
                <a:spcPct val="50000"/>
              </a:spcBef>
            </a:pPr>
            <a:r>
              <a:rPr lang="en-US" altLang="zh-CN" b="1"/>
              <a:t>      </a:t>
            </a:r>
            <a:r>
              <a:rPr lang="zh-CN" altLang="en-US" b="1"/>
              <a:t>对于机械振动这种特殊的运动，其基本特征如何？如何去刻画它的最基本的运动特征？</a:t>
            </a:r>
          </a:p>
        </p:txBody>
      </p:sp>
      <p:sp>
        <p:nvSpPr>
          <p:cNvPr id="7172" name="文本框 11313"/>
          <p:cNvSpPr txBox="1">
            <a:spLocks noChangeArrowheads="1"/>
          </p:cNvSpPr>
          <p:nvPr/>
        </p:nvSpPr>
        <p:spPr bwMode="auto">
          <a:xfrm>
            <a:off x="152400" y="1903413"/>
            <a:ext cx="71278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lang="zh-CN" altLang="en-US" sz="2800" b="1">
                <a:solidFill>
                  <a:srgbClr val="0000CC"/>
                </a:solidFill>
                <a:latin typeface="Comic Sans MS" pitchFamily="66" charset="0"/>
              </a:rPr>
              <a:t>三、描述振动基本特征的物理量</a:t>
            </a:r>
          </a:p>
        </p:txBody>
      </p:sp>
      <p:sp>
        <p:nvSpPr>
          <p:cNvPr id="7173" name="矩形 11314"/>
          <p:cNvSpPr>
            <a:spLocks noChangeArrowheads="1"/>
          </p:cNvSpPr>
          <p:nvPr/>
        </p:nvSpPr>
        <p:spPr bwMode="auto">
          <a:xfrm>
            <a:off x="838200" y="2589213"/>
            <a:ext cx="5518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b="1">
                <a:solidFill>
                  <a:srgbClr val="FF3300"/>
                </a:solidFill>
                <a:latin typeface="Comic Sans MS" pitchFamily="66" charset="0"/>
              </a:rPr>
              <a:t>基本特征</a:t>
            </a:r>
            <a:r>
              <a:rPr lang="zh-CN" altLang="en-US">
                <a:latin typeface="Comic Sans MS" pitchFamily="66" charset="0"/>
              </a:rPr>
              <a:t>：</a:t>
            </a:r>
            <a:r>
              <a:rPr lang="zh-CN" altLang="en-US" b="1">
                <a:solidFill>
                  <a:srgbClr val="0099CC"/>
                </a:solidFill>
                <a:latin typeface="Comic Sans MS" pitchFamily="66" charset="0"/>
              </a:rPr>
              <a:t>振动的范围</a:t>
            </a:r>
            <a:r>
              <a:rPr lang="zh-CN" altLang="en-US">
                <a:latin typeface="Comic Sans MS" pitchFamily="66" charset="0"/>
              </a:rPr>
              <a:t>；</a:t>
            </a:r>
            <a:r>
              <a:rPr lang="zh-CN" altLang="en-US" b="1">
                <a:solidFill>
                  <a:srgbClr val="006600"/>
                </a:solidFill>
                <a:latin typeface="Comic Sans MS" pitchFamily="66" charset="0"/>
              </a:rPr>
              <a:t>频繁程度</a:t>
            </a:r>
          </a:p>
        </p:txBody>
      </p:sp>
      <p:sp>
        <p:nvSpPr>
          <p:cNvPr id="7174" name="矩形 11315"/>
          <p:cNvSpPr>
            <a:spLocks noChangeArrowheads="1"/>
          </p:cNvSpPr>
          <p:nvPr/>
        </p:nvSpPr>
        <p:spPr bwMode="auto">
          <a:xfrm>
            <a:off x="152400" y="3198813"/>
            <a:ext cx="88392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1" hangingPunct="1">
              <a:tabLst>
                <a:tab pos="495300" algn="l"/>
              </a:tabLst>
            </a:pPr>
            <a:r>
              <a:rPr lang="en-US" altLang="zh-CN" b="1">
                <a:latin typeface="Times New Roman" pitchFamily="18" charset="0"/>
              </a:rPr>
              <a:t>1</a:t>
            </a:r>
            <a:r>
              <a:rPr lang="zh-CN" altLang="en-US" b="1">
                <a:latin typeface="Times New Roman" pitchFamily="18" charset="0"/>
              </a:rPr>
              <a:t>、</a:t>
            </a:r>
            <a:r>
              <a:rPr lang="zh-CN" altLang="en-US" b="1">
                <a:solidFill>
                  <a:schemeClr val="tx2"/>
                </a:solidFill>
                <a:latin typeface="Times New Roman" pitchFamily="18" charset="0"/>
              </a:rPr>
              <a:t>振幅</a:t>
            </a:r>
            <a:r>
              <a:rPr lang="en-US" altLang="zh-CN" b="1" i="1">
                <a:solidFill>
                  <a:schemeClr val="tx2"/>
                </a:solidFill>
                <a:latin typeface="Times New Roman" pitchFamily="18" charset="0"/>
              </a:rPr>
              <a:t>A</a:t>
            </a:r>
          </a:p>
          <a:p>
            <a:pPr eaLnBrk="1" hangingPunct="1">
              <a:tabLst>
                <a:tab pos="495300" algn="l"/>
              </a:tabLst>
            </a:pPr>
            <a:r>
              <a:rPr lang="en-US" altLang="zh-CN" i="1">
                <a:solidFill>
                  <a:schemeClr val="tx2"/>
                </a:solidFill>
                <a:latin typeface="Times New Roman" pitchFamily="18" charset="0"/>
              </a:rPr>
              <a:t>            </a:t>
            </a:r>
            <a:r>
              <a:rPr lang="en-US" altLang="zh-CN">
                <a:latin typeface="Times New Roman" pitchFamily="18" charset="0"/>
              </a:rPr>
              <a:t>—</a:t>
            </a:r>
            <a:r>
              <a:rPr lang="zh-CN" altLang="en-US" b="1">
                <a:solidFill>
                  <a:srgbClr val="006600"/>
                </a:solidFill>
                <a:latin typeface="Times New Roman" pitchFamily="18" charset="0"/>
              </a:rPr>
              <a:t>离开平衡位置的最大位移</a:t>
            </a:r>
            <a:r>
              <a:rPr lang="en-US" altLang="zh-CN">
                <a:latin typeface="Times New Roman" pitchFamily="18" charset="0"/>
              </a:rPr>
              <a:t>(</a:t>
            </a:r>
            <a:r>
              <a:rPr lang="zh-CN" altLang="en-US">
                <a:latin typeface="Times New Roman" pitchFamily="18" charset="0"/>
              </a:rPr>
              <a:t>表征</a:t>
            </a:r>
            <a:r>
              <a:rPr lang="zh-CN" altLang="en-US" b="1">
                <a:solidFill>
                  <a:srgbClr val="FF3300"/>
                </a:solidFill>
                <a:latin typeface="Times New Roman" pitchFamily="18" charset="0"/>
              </a:rPr>
              <a:t>振动范围或幅度</a:t>
            </a:r>
            <a:r>
              <a:rPr lang="en-US" altLang="zh-CN">
                <a:solidFill>
                  <a:schemeClr val="tx2"/>
                </a:solidFill>
                <a:latin typeface="Times New Roman" pitchFamily="18" charset="0"/>
              </a:rPr>
              <a:t>)</a:t>
            </a:r>
          </a:p>
          <a:p>
            <a:pPr eaLnBrk="1" hangingPunct="1">
              <a:tabLst>
                <a:tab pos="495300" algn="l"/>
              </a:tabLst>
            </a:pPr>
            <a:r>
              <a:rPr lang="en-US" altLang="zh-CN">
                <a:latin typeface="Times New Roman" pitchFamily="18" charset="0"/>
              </a:rPr>
              <a:t>           </a:t>
            </a:r>
            <a:r>
              <a:rPr lang="zh-CN" altLang="en-US">
                <a:latin typeface="Times New Roman" pitchFamily="18" charset="0"/>
              </a:rPr>
              <a:t>广义上：物理量周期性变化最大值</a:t>
            </a:r>
            <a:r>
              <a:rPr lang="en-US" altLang="zh-CN">
                <a:latin typeface="Times New Roman" pitchFamily="18" charset="0"/>
              </a:rPr>
              <a:t>.</a:t>
            </a:r>
          </a:p>
        </p:txBody>
      </p:sp>
      <p:sp>
        <p:nvSpPr>
          <p:cNvPr id="7175" name="文本框 11316"/>
          <p:cNvSpPr txBox="1">
            <a:spLocks noChangeArrowheads="1"/>
          </p:cNvSpPr>
          <p:nvPr/>
        </p:nvSpPr>
        <p:spPr bwMode="auto">
          <a:xfrm>
            <a:off x="228600" y="4572000"/>
            <a:ext cx="777557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lang="en-US" altLang="zh-CN" sz="2800" b="1">
                <a:latin typeface="Times New Roman" pitchFamily="18" charset="0"/>
              </a:rPr>
              <a:t>2.</a:t>
            </a:r>
            <a:r>
              <a:rPr lang="zh-CN" altLang="en-US" sz="2800" b="1">
                <a:solidFill>
                  <a:schemeClr val="tx2"/>
                </a:solidFill>
                <a:latin typeface="Times New Roman" pitchFamily="18" charset="0"/>
              </a:rPr>
              <a:t>周期、</a:t>
            </a:r>
            <a:r>
              <a:rPr lang="zh-CN" altLang="en-US" sz="2800" b="1">
                <a:solidFill>
                  <a:schemeClr val="tx2"/>
                </a:solidFill>
              </a:rPr>
              <a:t>频率</a:t>
            </a:r>
            <a:endParaRPr lang="zh-CN" altLang="en-US" sz="2800" b="1" i="1">
              <a:solidFill>
                <a:schemeClr val="tx2"/>
              </a:solidFill>
              <a:latin typeface="Times New Roman" pitchFamily="18" charset="0"/>
            </a:endParaRPr>
          </a:p>
          <a:p>
            <a:pPr eaLnBrk="1" hangingPunct="1"/>
            <a:r>
              <a:rPr lang="zh-CN" altLang="en-US" sz="2800">
                <a:latin typeface="Times New Roman" pitchFamily="18" charset="0"/>
              </a:rPr>
              <a:t>        周期</a:t>
            </a:r>
            <a:r>
              <a:rPr lang="en-US" altLang="zh-CN" sz="2800" i="1"/>
              <a:t>T</a:t>
            </a:r>
            <a:r>
              <a:rPr lang="en-US" altLang="zh-CN" sz="2800">
                <a:latin typeface="Times New Roman" pitchFamily="18" charset="0"/>
              </a:rPr>
              <a:t>—</a:t>
            </a:r>
            <a:r>
              <a:rPr lang="zh-CN" altLang="en-US" sz="2800" b="1">
                <a:solidFill>
                  <a:srgbClr val="006600"/>
                </a:solidFill>
                <a:latin typeface="Times New Roman" pitchFamily="18" charset="0"/>
              </a:rPr>
              <a:t>完成一次振动的时间</a:t>
            </a:r>
          </a:p>
          <a:p>
            <a:pPr eaLnBrk="1" hangingPunct="1"/>
            <a:r>
              <a:rPr lang="zh-CN" altLang="en-US" sz="2800">
                <a:latin typeface="Times New Roman" pitchFamily="18" charset="0"/>
              </a:rPr>
              <a:t>        </a:t>
            </a:r>
            <a:r>
              <a:rPr lang="zh-CN" altLang="en-US" sz="2800">
                <a:solidFill>
                  <a:schemeClr val="tx2"/>
                </a:solidFill>
                <a:latin typeface="Times New Roman" pitchFamily="18" charset="0"/>
              </a:rPr>
              <a:t>频率</a:t>
            </a:r>
            <a:r>
              <a:rPr lang="en-US" altLang="zh-CN" sz="2800" i="1">
                <a:solidFill>
                  <a:schemeClr val="tx2"/>
                </a:solidFill>
                <a:latin typeface="Times New Roman" pitchFamily="18" charset="0"/>
              </a:rPr>
              <a:t>ν</a:t>
            </a:r>
            <a:r>
              <a:rPr lang="en-US" altLang="zh-CN" sz="2800">
                <a:latin typeface="Times New Roman" pitchFamily="18" charset="0"/>
              </a:rPr>
              <a:t>—</a:t>
            </a:r>
            <a:r>
              <a:rPr lang="zh-CN" altLang="en-US" sz="2800" b="1">
                <a:solidFill>
                  <a:srgbClr val="006600"/>
                </a:solidFill>
                <a:latin typeface="Times New Roman" pitchFamily="18" charset="0"/>
              </a:rPr>
              <a:t>单位时间（每秒）内振动的次数</a:t>
            </a:r>
            <a:r>
              <a:rPr lang="zh-CN" altLang="en-US" sz="2800">
                <a:latin typeface="Times New Roman" pitchFamily="18" charset="0"/>
              </a:rPr>
              <a:t>      </a:t>
            </a:r>
          </a:p>
          <a:p>
            <a:pPr eaLnBrk="1" hangingPunct="1"/>
            <a:r>
              <a:rPr lang="zh-CN" altLang="en-US" sz="2800" i="1">
                <a:latin typeface="Times New Roman" pitchFamily="18" charset="0"/>
              </a:rPr>
              <a:t>        </a:t>
            </a:r>
            <a:r>
              <a:rPr lang="en-US" altLang="zh-CN" sz="2800" i="1">
                <a:latin typeface="Times New Roman" pitchFamily="18" charset="0"/>
              </a:rPr>
              <a:t>T</a:t>
            </a:r>
            <a:r>
              <a:rPr lang="zh-CN" altLang="en-US" sz="2800" i="1">
                <a:latin typeface="Times New Roman" pitchFamily="18" charset="0"/>
              </a:rPr>
              <a:t>、</a:t>
            </a:r>
            <a:r>
              <a:rPr lang="en-US" altLang="zh-CN" sz="2800" i="1">
                <a:latin typeface="Times New Roman" pitchFamily="18" charset="0"/>
              </a:rPr>
              <a:t>ν</a:t>
            </a:r>
            <a:r>
              <a:rPr lang="zh-CN" altLang="en-US" sz="2800">
                <a:latin typeface="Times New Roman" pitchFamily="18" charset="0"/>
              </a:rPr>
              <a:t>均</a:t>
            </a:r>
            <a:r>
              <a:rPr lang="zh-CN" altLang="en-US" sz="2800" b="1">
                <a:solidFill>
                  <a:srgbClr val="FF3300"/>
                </a:solidFill>
                <a:latin typeface="Times New Roman" pitchFamily="18" charset="0"/>
              </a:rPr>
              <a:t>描述振动频繁程度</a:t>
            </a:r>
          </a:p>
        </p:txBody>
      </p:sp>
      <p:graphicFrame>
        <p:nvGraphicFramePr>
          <p:cNvPr id="7176" name="对象 11317"/>
          <p:cNvGraphicFramePr>
            <a:graphicFrameLocks/>
          </p:cNvGraphicFramePr>
          <p:nvPr/>
        </p:nvGraphicFramePr>
        <p:xfrm>
          <a:off x="7543800" y="5105400"/>
          <a:ext cx="1336675" cy="419100"/>
        </p:xfrm>
        <a:graphic>
          <a:graphicData uri="http://schemas.openxmlformats.org/presentationml/2006/ole">
            <mc:AlternateContent xmlns:mc="http://schemas.openxmlformats.org/markup-compatibility/2006">
              <mc:Choice xmlns:v="urn:schemas-microsoft-com:vml" Requires="v">
                <p:oleObj spid="_x0000_s7205" r:id="rId3" imgW="457200" imgH="159926" progId="Equation.DSMT4">
                  <p:embed/>
                </p:oleObj>
              </mc:Choice>
              <mc:Fallback>
                <p:oleObj r:id="rId3" imgW="457200" imgH="159926" progId="Equation.DSMT4">
                  <p:embed/>
                  <p:pic>
                    <p:nvPicPr>
                      <p:cNvPr id="0" name="对象 1131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800" y="5105400"/>
                        <a:ext cx="133667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文本框 52227"/>
          <p:cNvSpPr txBox="1">
            <a:spLocks noChangeArrowheads="1"/>
          </p:cNvSpPr>
          <p:nvPr/>
        </p:nvSpPr>
        <p:spPr bwMode="auto">
          <a:xfrm>
            <a:off x="228600" y="304800"/>
            <a:ext cx="7772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a:t>n</a:t>
            </a:r>
            <a:r>
              <a:rPr lang="zh-CN" altLang="en-US" sz="2800"/>
              <a:t>个同方向、位相差依次落后     的振动的合成</a:t>
            </a:r>
            <a:r>
              <a:rPr lang="en-US" altLang="zh-CN" sz="2800"/>
              <a:t>*</a:t>
            </a:r>
          </a:p>
        </p:txBody>
      </p:sp>
      <p:graphicFrame>
        <p:nvGraphicFramePr>
          <p:cNvPr id="53251" name="对象 52228"/>
          <p:cNvGraphicFramePr>
            <a:graphicFrameLocks/>
          </p:cNvGraphicFramePr>
          <p:nvPr/>
        </p:nvGraphicFramePr>
        <p:xfrm>
          <a:off x="4800600" y="304800"/>
          <a:ext cx="428625" cy="546100"/>
        </p:xfrm>
        <a:graphic>
          <a:graphicData uri="http://schemas.openxmlformats.org/presentationml/2006/ole">
            <mc:AlternateContent xmlns:mc="http://schemas.openxmlformats.org/markup-compatibility/2006">
              <mc:Choice xmlns:v="urn:schemas-microsoft-com:vml" Requires="v">
                <p:oleObj spid="_x0000_s53551" r:id="rId3" imgW="139458" imgH="177492" progId="Equation.DSMT4">
                  <p:embed/>
                </p:oleObj>
              </mc:Choice>
              <mc:Fallback>
                <p:oleObj r:id="rId3" imgW="139458" imgH="177492" progId="Equation.DSMT4">
                  <p:embed/>
                  <p:pic>
                    <p:nvPicPr>
                      <p:cNvPr id="0" name="对象 5222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304800"/>
                        <a:ext cx="428625"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3252" name="矩形 52230"/>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53253" name="对象 52229"/>
          <p:cNvGraphicFramePr>
            <a:graphicFrameLocks/>
          </p:cNvGraphicFramePr>
          <p:nvPr/>
        </p:nvGraphicFramePr>
        <p:xfrm>
          <a:off x="1447800" y="762000"/>
          <a:ext cx="3657600" cy="1184275"/>
        </p:xfrm>
        <a:graphic>
          <a:graphicData uri="http://schemas.openxmlformats.org/presentationml/2006/ole">
            <mc:AlternateContent xmlns:mc="http://schemas.openxmlformats.org/markup-compatibility/2006">
              <mc:Choice xmlns:v="urn:schemas-microsoft-com:vml" Requires="v">
                <p:oleObj spid="_x0000_s53552" r:id="rId5" imgW="1409700" imgH="457200" progId="Equation.DSMT4">
                  <p:embed/>
                </p:oleObj>
              </mc:Choice>
              <mc:Fallback>
                <p:oleObj r:id="rId5" imgW="1409700" imgH="457200" progId="Equation.DSMT4">
                  <p:embed/>
                  <p:pic>
                    <p:nvPicPr>
                      <p:cNvPr id="0" name="对象 5222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7800" y="762000"/>
                        <a:ext cx="3657600"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3254" name="对象 52231"/>
          <p:cNvGraphicFramePr>
            <a:graphicFrameLocks/>
          </p:cNvGraphicFramePr>
          <p:nvPr/>
        </p:nvGraphicFramePr>
        <p:xfrm>
          <a:off x="2286000" y="1828800"/>
          <a:ext cx="1676400" cy="406400"/>
        </p:xfrm>
        <a:graphic>
          <a:graphicData uri="http://schemas.openxmlformats.org/presentationml/2006/ole">
            <mc:AlternateContent xmlns:mc="http://schemas.openxmlformats.org/markup-compatibility/2006">
              <mc:Choice xmlns:v="urn:schemas-microsoft-com:vml" Requires="v">
                <p:oleObj spid="_x0000_s53553" r:id="rId7" imgW="418737" imgH="101512" progId="Equation.DSMT4">
                  <p:embed/>
                </p:oleObj>
              </mc:Choice>
              <mc:Fallback>
                <p:oleObj r:id="rId7" imgW="418737" imgH="101512" progId="Equation.DSMT4">
                  <p:embed/>
                  <p:pic>
                    <p:nvPicPr>
                      <p:cNvPr id="0" name="对象 5223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6000" y="1828800"/>
                        <a:ext cx="1676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3255" name="矩形 52233"/>
          <p:cNvSpPr>
            <a:spLocks noChangeArrowheads="1"/>
          </p:cNvSpPr>
          <p:nvPr/>
        </p:nvSpPr>
        <p:spPr bwMode="auto">
          <a:xfrm>
            <a:off x="0" y="3300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53256" name="对象 52232"/>
          <p:cNvGraphicFramePr>
            <a:graphicFrameLocks/>
          </p:cNvGraphicFramePr>
          <p:nvPr/>
        </p:nvGraphicFramePr>
        <p:xfrm>
          <a:off x="2133600" y="2057400"/>
          <a:ext cx="3505200" cy="603250"/>
        </p:xfrm>
        <a:graphic>
          <a:graphicData uri="http://schemas.openxmlformats.org/presentationml/2006/ole">
            <mc:AlternateContent xmlns:mc="http://schemas.openxmlformats.org/markup-compatibility/2006">
              <mc:Choice xmlns:v="urn:schemas-microsoft-com:vml" Requires="v">
                <p:oleObj spid="_x0000_s53554" r:id="rId9" imgW="1497300" imgH="253780" progId="Equation.DSMT4">
                  <p:embed/>
                </p:oleObj>
              </mc:Choice>
              <mc:Fallback>
                <p:oleObj r:id="rId9" imgW="1497300" imgH="253780" progId="Equation.DSMT4">
                  <p:embed/>
                  <p:pic>
                    <p:nvPicPr>
                      <p:cNvPr id="0" name="对象 52232"/>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33600" y="2057400"/>
                        <a:ext cx="350520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3257" name="文本框 52234"/>
          <p:cNvSpPr txBox="1">
            <a:spLocks noChangeArrowheads="1"/>
          </p:cNvSpPr>
          <p:nvPr/>
        </p:nvSpPr>
        <p:spPr bwMode="auto">
          <a:xfrm>
            <a:off x="304800" y="2667000"/>
            <a:ext cx="63246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b="1">
                <a:solidFill>
                  <a:srgbClr val="FF3300"/>
                </a:solidFill>
              </a:rPr>
              <a:t>用复数求解</a:t>
            </a:r>
            <a:r>
              <a:rPr lang="zh-CN" altLang="en-US" sz="2800"/>
              <a:t>：</a:t>
            </a:r>
          </a:p>
        </p:txBody>
      </p:sp>
      <p:sp>
        <p:nvSpPr>
          <p:cNvPr id="53258" name="矩形 52236"/>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53259" name="对象 52235"/>
          <p:cNvGraphicFramePr>
            <a:graphicFrameLocks/>
          </p:cNvGraphicFramePr>
          <p:nvPr/>
        </p:nvGraphicFramePr>
        <p:xfrm>
          <a:off x="1066800" y="3200400"/>
          <a:ext cx="5562600" cy="560388"/>
        </p:xfrm>
        <a:graphic>
          <a:graphicData uri="http://schemas.openxmlformats.org/presentationml/2006/ole">
            <mc:AlternateContent xmlns:mc="http://schemas.openxmlformats.org/markup-compatibility/2006">
              <mc:Choice xmlns:v="urn:schemas-microsoft-com:vml" Requires="v">
                <p:oleObj spid="_x0000_s53555" r:id="rId11" imgW="2168876" imgH="215619" progId="Equation.DSMT4">
                  <p:embed/>
                </p:oleObj>
              </mc:Choice>
              <mc:Fallback>
                <p:oleObj r:id="rId11" imgW="2168876" imgH="215619" progId="Equation.DSMT4">
                  <p:embed/>
                  <p:pic>
                    <p:nvPicPr>
                      <p:cNvPr id="0" name="对象 52235"/>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6800" y="3200400"/>
                        <a:ext cx="5562600"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3260" name="矩形 52238"/>
          <p:cNvSpPr>
            <a:spLocks noChangeArrowheads="1"/>
          </p:cNvSpPr>
          <p:nvPr/>
        </p:nvSpPr>
        <p:spPr bwMode="auto">
          <a:xfrm>
            <a:off x="0" y="32908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53261" name="对象 52237"/>
          <p:cNvGraphicFramePr>
            <a:graphicFrameLocks/>
          </p:cNvGraphicFramePr>
          <p:nvPr/>
        </p:nvGraphicFramePr>
        <p:xfrm>
          <a:off x="1295400" y="3810000"/>
          <a:ext cx="4724400" cy="774700"/>
        </p:xfrm>
        <a:graphic>
          <a:graphicData uri="http://schemas.openxmlformats.org/presentationml/2006/ole">
            <mc:AlternateContent xmlns:mc="http://schemas.openxmlformats.org/markup-compatibility/2006">
              <mc:Choice xmlns:v="urn:schemas-microsoft-com:vml" Requires="v">
                <p:oleObj spid="_x0000_s53556" r:id="rId13" imgW="1689100" imgH="279400" progId="Equation.DSMT4">
                  <p:embed/>
                </p:oleObj>
              </mc:Choice>
              <mc:Fallback>
                <p:oleObj r:id="rId13" imgW="1689100" imgH="279400" progId="Equation.DSMT4">
                  <p:embed/>
                  <p:pic>
                    <p:nvPicPr>
                      <p:cNvPr id="0" name="对象 52237"/>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95400" y="3810000"/>
                        <a:ext cx="47244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3262" name="文本框 52239"/>
          <p:cNvSpPr txBox="1">
            <a:spLocks noChangeArrowheads="1"/>
          </p:cNvSpPr>
          <p:nvPr/>
        </p:nvSpPr>
        <p:spPr bwMode="auto">
          <a:xfrm>
            <a:off x="6781800" y="28956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等比级数</a:t>
            </a:r>
          </a:p>
        </p:txBody>
      </p:sp>
      <p:sp>
        <p:nvSpPr>
          <p:cNvPr id="53263" name="矩形 52241"/>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53264" name="对象 52240"/>
          <p:cNvGraphicFramePr>
            <a:graphicFrameLocks/>
          </p:cNvGraphicFramePr>
          <p:nvPr/>
        </p:nvGraphicFramePr>
        <p:xfrm>
          <a:off x="6781800" y="3554413"/>
          <a:ext cx="1981200" cy="952500"/>
        </p:xfrm>
        <a:graphic>
          <a:graphicData uri="http://schemas.openxmlformats.org/presentationml/2006/ole">
            <mc:AlternateContent xmlns:mc="http://schemas.openxmlformats.org/markup-compatibility/2006">
              <mc:Choice xmlns:v="urn:schemas-microsoft-com:vml" Requires="v">
                <p:oleObj spid="_x0000_s53557" r:id="rId15" imgW="926698" imgH="444307" progId="Equation.DSMT4">
                  <p:embed/>
                </p:oleObj>
              </mc:Choice>
              <mc:Fallback>
                <p:oleObj r:id="rId15" imgW="926698" imgH="444307" progId="Equation.DSMT4">
                  <p:embed/>
                  <p:pic>
                    <p:nvPicPr>
                      <p:cNvPr id="0" name="对象 52240"/>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781800" y="3554413"/>
                        <a:ext cx="19812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3265" name="矩形 52243"/>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53266" name="对象 52242"/>
          <p:cNvGraphicFramePr>
            <a:graphicFrameLocks/>
          </p:cNvGraphicFramePr>
          <p:nvPr/>
        </p:nvGraphicFramePr>
        <p:xfrm>
          <a:off x="1066800" y="4876800"/>
          <a:ext cx="2743200" cy="1117600"/>
        </p:xfrm>
        <a:graphic>
          <a:graphicData uri="http://schemas.openxmlformats.org/presentationml/2006/ole">
            <mc:AlternateContent xmlns:mc="http://schemas.openxmlformats.org/markup-compatibility/2006">
              <mc:Choice xmlns:v="urn:schemas-microsoft-com:vml" Requires="v">
                <p:oleObj spid="_x0000_s53558" r:id="rId17" imgW="1117600" imgH="457200" progId="Equation.DSMT4">
                  <p:embed/>
                </p:oleObj>
              </mc:Choice>
              <mc:Fallback>
                <p:oleObj r:id="rId17" imgW="1117600" imgH="457200" progId="Equation.DSMT4">
                  <p:embed/>
                  <p:pic>
                    <p:nvPicPr>
                      <p:cNvPr id="0" name="对象 52242"/>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66800" y="4876800"/>
                        <a:ext cx="274320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3267" name="矩形 52245"/>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53268" name="对象 52244"/>
          <p:cNvGraphicFramePr>
            <a:graphicFrameLocks/>
          </p:cNvGraphicFramePr>
          <p:nvPr/>
        </p:nvGraphicFramePr>
        <p:xfrm>
          <a:off x="3962400" y="4648200"/>
          <a:ext cx="3733800" cy="1682750"/>
        </p:xfrm>
        <a:graphic>
          <a:graphicData uri="http://schemas.openxmlformats.org/presentationml/2006/ole">
            <mc:AlternateContent xmlns:mc="http://schemas.openxmlformats.org/markup-compatibility/2006">
              <mc:Choice xmlns:v="urn:schemas-microsoft-com:vml" Requires="v">
                <p:oleObj spid="_x0000_s53559" r:id="rId19" imgW="1435100" imgH="647700" progId="Equation.DSMT4">
                  <p:embed/>
                </p:oleObj>
              </mc:Choice>
              <mc:Fallback>
                <p:oleObj r:id="rId19" imgW="1435100" imgH="647700" progId="Equation.DSMT4">
                  <p:embed/>
                  <p:pic>
                    <p:nvPicPr>
                      <p:cNvPr id="0" name="对象 52244"/>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62400" y="4648200"/>
                        <a:ext cx="3733800" cy="168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3269" name="矩形 52246"/>
          <p:cNvSpPr>
            <a:spLocks noChangeArrowheads="1"/>
          </p:cNvSpPr>
          <p:nvPr/>
        </p:nvSpPr>
        <p:spPr bwMode="auto">
          <a:xfrm>
            <a:off x="6629400" y="2895600"/>
            <a:ext cx="2133600" cy="1600200"/>
          </a:xfrm>
          <a:prstGeom prst="rect">
            <a:avLst/>
          </a:prstGeom>
          <a:solidFill>
            <a:schemeClr val="accent1">
              <a:alpha val="0"/>
            </a:schemeClr>
          </a:solidFill>
          <a:ln w="19050">
            <a:solidFill>
              <a:srgbClr val="FF0000"/>
            </a:solidFill>
            <a:miter lim="800000"/>
            <a:headEnd/>
            <a:tailEnd/>
          </a:ln>
        </p:spPr>
        <p:txBody>
          <a:bodyPr/>
          <a:lstStyle/>
          <a:p>
            <a:pPr eaLnBrk="1" hangingPunct="1"/>
            <a:endParaRPr lang="zh-CN" altLang="en-US"/>
          </a:p>
        </p:txBody>
      </p:sp>
      <p:graphicFrame>
        <p:nvGraphicFramePr>
          <p:cNvPr id="53270" name="对象 52247"/>
          <p:cNvGraphicFramePr>
            <a:graphicFrameLocks/>
          </p:cNvGraphicFramePr>
          <p:nvPr/>
        </p:nvGraphicFramePr>
        <p:xfrm>
          <a:off x="3429000" y="5943600"/>
          <a:ext cx="1323975" cy="701675"/>
        </p:xfrm>
        <a:graphic>
          <a:graphicData uri="http://schemas.openxmlformats.org/presentationml/2006/ole">
            <mc:AlternateContent xmlns:mc="http://schemas.openxmlformats.org/markup-compatibility/2006">
              <mc:Choice xmlns:v="urn:schemas-microsoft-com:vml" Requires="v">
                <p:oleObj spid="_x0000_s53560" r:id="rId21" imgW="431613" imgH="228501" progId="Equation.DSMT4">
                  <p:embed/>
                </p:oleObj>
              </mc:Choice>
              <mc:Fallback>
                <p:oleObj r:id="rId21" imgW="431613" imgH="228501" progId="Equation.DSMT4">
                  <p:embed/>
                  <p:pic>
                    <p:nvPicPr>
                      <p:cNvPr id="0" name="对象 52247"/>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429000" y="5943600"/>
                        <a:ext cx="13239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249" name="对象 53251"/>
          <p:cNvGraphicFramePr>
            <a:graphicFrameLocks/>
          </p:cNvGraphicFramePr>
          <p:nvPr/>
        </p:nvGraphicFramePr>
        <p:xfrm>
          <a:off x="1066800" y="457200"/>
          <a:ext cx="2743200" cy="1117600"/>
        </p:xfrm>
        <a:graphic>
          <a:graphicData uri="http://schemas.openxmlformats.org/presentationml/2006/ole">
            <mc:AlternateContent xmlns:mc="http://schemas.openxmlformats.org/markup-compatibility/2006">
              <mc:Choice xmlns:v="urn:schemas-microsoft-com:vml" Requires="v">
                <p:oleObj spid="_x0000_s54540" r:id="rId3" imgW="1117600" imgH="457200" progId="Equation.DSMT4">
                  <p:embed/>
                </p:oleObj>
              </mc:Choice>
              <mc:Fallback>
                <p:oleObj r:id="rId3" imgW="1117600" imgH="457200" progId="Equation.DSMT4">
                  <p:embed/>
                  <p:pic>
                    <p:nvPicPr>
                      <p:cNvPr id="0" name="对象 5325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457200"/>
                        <a:ext cx="274320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3250" name="对象 53252"/>
          <p:cNvGraphicFramePr>
            <a:graphicFrameLocks/>
          </p:cNvGraphicFramePr>
          <p:nvPr/>
        </p:nvGraphicFramePr>
        <p:xfrm>
          <a:off x="3962400" y="228600"/>
          <a:ext cx="3733800" cy="1682750"/>
        </p:xfrm>
        <a:graphic>
          <a:graphicData uri="http://schemas.openxmlformats.org/presentationml/2006/ole">
            <mc:AlternateContent xmlns:mc="http://schemas.openxmlformats.org/markup-compatibility/2006">
              <mc:Choice xmlns:v="urn:schemas-microsoft-com:vml" Requires="v">
                <p:oleObj spid="_x0000_s54541" r:id="rId5" imgW="1435100" imgH="647700" progId="Equation.DSMT4">
                  <p:embed/>
                </p:oleObj>
              </mc:Choice>
              <mc:Fallback>
                <p:oleObj r:id="rId5" imgW="1435100" imgH="647700" progId="Equation.DSMT4">
                  <p:embed/>
                  <p:pic>
                    <p:nvPicPr>
                      <p:cNvPr id="0" name="对象 5325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2400" y="228600"/>
                        <a:ext cx="3733800" cy="168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4276" name="矩形 53254"/>
          <p:cNvSpPr>
            <a:spLocks noChangeArrowheads="1"/>
          </p:cNvSpPr>
          <p:nvPr/>
        </p:nvSpPr>
        <p:spPr bwMode="auto">
          <a:xfrm>
            <a:off x="0" y="30480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53252" name="对象 53253"/>
          <p:cNvGraphicFramePr>
            <a:graphicFrameLocks/>
          </p:cNvGraphicFramePr>
          <p:nvPr/>
        </p:nvGraphicFramePr>
        <p:xfrm>
          <a:off x="1309688" y="1447800"/>
          <a:ext cx="3322637" cy="1812925"/>
        </p:xfrm>
        <a:graphic>
          <a:graphicData uri="http://schemas.openxmlformats.org/presentationml/2006/ole">
            <mc:AlternateContent xmlns:mc="http://schemas.openxmlformats.org/markup-compatibility/2006">
              <mc:Choice xmlns:v="urn:schemas-microsoft-com:vml" Requires="v">
                <p:oleObj spid="_x0000_s54542" r:id="rId7" imgW="1396394" imgH="761669" progId="Equation.DSMT4">
                  <p:embed/>
                </p:oleObj>
              </mc:Choice>
              <mc:Fallback>
                <p:oleObj r:id="rId7" imgW="1396394" imgH="761669" progId="Equation.DSMT4">
                  <p:embed/>
                  <p:pic>
                    <p:nvPicPr>
                      <p:cNvPr id="0" name="对象 5325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09688" y="1447800"/>
                        <a:ext cx="3322637" cy="181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3253" name="对象 53255"/>
          <p:cNvGraphicFramePr>
            <a:graphicFrameLocks/>
          </p:cNvGraphicFramePr>
          <p:nvPr/>
        </p:nvGraphicFramePr>
        <p:xfrm>
          <a:off x="5562600" y="2057400"/>
          <a:ext cx="2857500" cy="885825"/>
        </p:xfrm>
        <a:graphic>
          <a:graphicData uri="http://schemas.openxmlformats.org/presentationml/2006/ole">
            <mc:AlternateContent xmlns:mc="http://schemas.openxmlformats.org/markup-compatibility/2006">
              <mc:Choice xmlns:v="urn:schemas-microsoft-com:vml" Requires="v">
                <p:oleObj spid="_x0000_s54543" r:id="rId9" imgW="1269449" imgH="393529" progId="Equation.DSMT4">
                  <p:embed/>
                </p:oleObj>
              </mc:Choice>
              <mc:Fallback>
                <p:oleObj r:id="rId9" imgW="1269449" imgH="393529" progId="Equation.DSMT4">
                  <p:embed/>
                  <p:pic>
                    <p:nvPicPr>
                      <p:cNvPr id="0" name="对象 5325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62600" y="2057400"/>
                        <a:ext cx="285750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4279" name="矩形 53257"/>
          <p:cNvSpPr>
            <a:spLocks noChangeArrowheads="1"/>
          </p:cNvSpPr>
          <p:nvPr/>
        </p:nvSpPr>
        <p:spPr bwMode="auto">
          <a:xfrm>
            <a:off x="0" y="30480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53255" name="对象 53256"/>
          <p:cNvGraphicFramePr>
            <a:graphicFrameLocks/>
          </p:cNvGraphicFramePr>
          <p:nvPr/>
        </p:nvGraphicFramePr>
        <p:xfrm>
          <a:off x="1309688" y="2895600"/>
          <a:ext cx="2865437" cy="1755775"/>
        </p:xfrm>
        <a:graphic>
          <a:graphicData uri="http://schemas.openxmlformats.org/presentationml/2006/ole">
            <mc:AlternateContent xmlns:mc="http://schemas.openxmlformats.org/markup-compatibility/2006">
              <mc:Choice xmlns:v="urn:schemas-microsoft-com:vml" Requires="v">
                <p:oleObj spid="_x0000_s54544" r:id="rId11" imgW="1244060" imgH="761669" progId="Equation.DSMT4">
                  <p:embed/>
                </p:oleObj>
              </mc:Choice>
              <mc:Fallback>
                <p:oleObj r:id="rId11" imgW="1244060" imgH="761669" progId="Equation.DSMT4">
                  <p:embed/>
                  <p:pic>
                    <p:nvPicPr>
                      <p:cNvPr id="0" name="对象 53256"/>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09688" y="2895600"/>
                        <a:ext cx="2865437"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3256" name="对象 53258"/>
          <p:cNvGraphicFramePr>
            <a:graphicFrameLocks/>
          </p:cNvGraphicFramePr>
          <p:nvPr/>
        </p:nvGraphicFramePr>
        <p:xfrm>
          <a:off x="5334000" y="3352800"/>
          <a:ext cx="2057400" cy="541338"/>
        </p:xfrm>
        <a:graphic>
          <a:graphicData uri="http://schemas.openxmlformats.org/presentationml/2006/ole">
            <mc:AlternateContent xmlns:mc="http://schemas.openxmlformats.org/markup-compatibility/2006">
              <mc:Choice xmlns:v="urn:schemas-microsoft-com:vml" Requires="v">
                <p:oleObj spid="_x0000_s54545" r:id="rId13" imgW="761339" imgH="203024" progId="Equation.DSMT4">
                  <p:embed/>
                </p:oleObj>
              </mc:Choice>
              <mc:Fallback>
                <p:oleObj r:id="rId13" imgW="761339" imgH="203024" progId="Equation.DSMT4">
                  <p:embed/>
                  <p:pic>
                    <p:nvPicPr>
                      <p:cNvPr id="0" name="对象 53258"/>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34000" y="3352800"/>
                        <a:ext cx="2057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4282" name="矩形 53260"/>
          <p:cNvSpPr>
            <a:spLocks noChangeArrowheads="1"/>
          </p:cNvSpPr>
          <p:nvPr/>
        </p:nvSpPr>
        <p:spPr bwMode="auto">
          <a:xfrm>
            <a:off x="0" y="2833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53258" name="对象 53261"/>
          <p:cNvGraphicFramePr>
            <a:graphicFrameLocks/>
          </p:cNvGraphicFramePr>
          <p:nvPr/>
        </p:nvGraphicFramePr>
        <p:xfrm>
          <a:off x="688975" y="4572000"/>
          <a:ext cx="2281238" cy="1800225"/>
        </p:xfrm>
        <a:graphic>
          <a:graphicData uri="http://schemas.openxmlformats.org/presentationml/2006/ole">
            <mc:AlternateContent xmlns:mc="http://schemas.openxmlformats.org/markup-compatibility/2006">
              <mc:Choice xmlns:v="urn:schemas-microsoft-com:vml" Requires="v">
                <p:oleObj spid="_x0000_s54546" r:id="rId15" imgW="964781" imgH="761669" progId="Equation.DSMT4">
                  <p:embed/>
                </p:oleObj>
              </mc:Choice>
              <mc:Fallback>
                <p:oleObj r:id="rId15" imgW="964781" imgH="761669" progId="Equation.DSMT4">
                  <p:embed/>
                  <p:pic>
                    <p:nvPicPr>
                      <p:cNvPr id="0" name="对象 53261"/>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8975" y="4572000"/>
                        <a:ext cx="2281238"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3259" name="对象 53262"/>
          <p:cNvGraphicFramePr>
            <a:graphicFrameLocks/>
          </p:cNvGraphicFramePr>
          <p:nvPr/>
        </p:nvGraphicFramePr>
        <p:xfrm>
          <a:off x="3429000" y="4953000"/>
          <a:ext cx="1752600" cy="1006475"/>
        </p:xfrm>
        <a:graphic>
          <a:graphicData uri="http://schemas.openxmlformats.org/presentationml/2006/ole">
            <mc:AlternateContent xmlns:mc="http://schemas.openxmlformats.org/markup-compatibility/2006">
              <mc:Choice xmlns:v="urn:schemas-microsoft-com:vml" Requires="v">
                <p:oleObj spid="_x0000_s54547" r:id="rId17" imgW="685502" imgH="393529" progId="Equation.DSMT4">
                  <p:embed/>
                </p:oleObj>
              </mc:Choice>
              <mc:Fallback>
                <p:oleObj r:id="rId17" imgW="685502" imgH="393529" progId="Equation.DSMT4">
                  <p:embed/>
                  <p:pic>
                    <p:nvPicPr>
                      <p:cNvPr id="0" name="对象 53262"/>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429000" y="4953000"/>
                        <a:ext cx="17526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3260" name="对象 53263"/>
          <p:cNvGraphicFramePr>
            <a:graphicFrameLocks/>
          </p:cNvGraphicFramePr>
          <p:nvPr/>
        </p:nvGraphicFramePr>
        <p:xfrm>
          <a:off x="5867400" y="5181600"/>
          <a:ext cx="2590800" cy="592138"/>
        </p:xfrm>
        <a:graphic>
          <a:graphicData uri="http://schemas.openxmlformats.org/presentationml/2006/ole">
            <mc:AlternateContent xmlns:mc="http://schemas.openxmlformats.org/markup-compatibility/2006">
              <mc:Choice xmlns:v="urn:schemas-microsoft-com:vml" Requires="v">
                <p:oleObj spid="_x0000_s54548" r:id="rId19" imgW="888229" imgH="203024" progId="Equation.DSMT4">
                  <p:embed/>
                </p:oleObj>
              </mc:Choice>
              <mc:Fallback>
                <p:oleObj r:id="rId19" imgW="888229" imgH="203024" progId="Equation.DSMT4">
                  <p:embed/>
                  <p:pic>
                    <p:nvPicPr>
                      <p:cNvPr id="0" name="对象 53263"/>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867400" y="5181600"/>
                        <a:ext cx="2590800" cy="59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3261" name="文本框 53264"/>
          <p:cNvSpPr txBox="1">
            <a:spLocks noChangeArrowheads="1"/>
          </p:cNvSpPr>
          <p:nvPr/>
        </p:nvSpPr>
        <p:spPr bwMode="auto">
          <a:xfrm>
            <a:off x="3429000" y="5959475"/>
            <a:ext cx="3200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波动光学中用到</a:t>
            </a:r>
          </a:p>
        </p:txBody>
      </p:sp>
      <p:sp>
        <p:nvSpPr>
          <p:cNvPr id="53262" name="椭圆 53265"/>
          <p:cNvSpPr>
            <a:spLocks noChangeArrowheads="1"/>
          </p:cNvSpPr>
          <p:nvPr/>
        </p:nvSpPr>
        <p:spPr bwMode="auto">
          <a:xfrm>
            <a:off x="5105400" y="228600"/>
            <a:ext cx="609600" cy="1676400"/>
          </a:xfrm>
          <a:prstGeom prst="ellipse">
            <a:avLst/>
          </a:prstGeom>
          <a:solidFill>
            <a:schemeClr val="accent1">
              <a:alpha val="0"/>
            </a:schemeClr>
          </a:solidFill>
          <a:ln w="9525">
            <a:solidFill>
              <a:srgbClr val="FF0000"/>
            </a:solidFill>
            <a:round/>
            <a:headEnd/>
            <a:tailEnd/>
          </a:ln>
        </p:spPr>
        <p:txBody>
          <a:bodyPr/>
          <a:lstStyle/>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3249"/>
                                        </p:tgtEl>
                                        <p:attrNameLst>
                                          <p:attrName>style.visibility</p:attrName>
                                        </p:attrNameLst>
                                      </p:cBhvr>
                                      <p:to>
                                        <p:strVal val="visible"/>
                                      </p:to>
                                    </p:set>
                                    <p:anim calcmode="lin" valueType="num">
                                      <p:cBhvr additive="base">
                                        <p:cTn id="7" dur="500" fill="hold"/>
                                        <p:tgtEl>
                                          <p:spTgt spid="53249"/>
                                        </p:tgtEl>
                                        <p:attrNameLst>
                                          <p:attrName>ppt_x</p:attrName>
                                        </p:attrNameLst>
                                      </p:cBhvr>
                                      <p:tavLst>
                                        <p:tav tm="0">
                                          <p:val>
                                            <p:strVal val="#ppt_x"/>
                                          </p:val>
                                        </p:tav>
                                        <p:tav tm="100000">
                                          <p:val>
                                            <p:strVal val="#ppt_x"/>
                                          </p:val>
                                        </p:tav>
                                      </p:tavLst>
                                    </p:anim>
                                    <p:anim calcmode="lin" valueType="num">
                                      <p:cBhvr additive="base">
                                        <p:cTn id="8" dur="500" fill="hold"/>
                                        <p:tgtEl>
                                          <p:spTgt spid="5324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3250"/>
                                        </p:tgtEl>
                                        <p:attrNameLst>
                                          <p:attrName>style.visibility</p:attrName>
                                        </p:attrNameLst>
                                      </p:cBhvr>
                                      <p:to>
                                        <p:strVal val="visible"/>
                                      </p:to>
                                    </p:set>
                                    <p:anim calcmode="lin" valueType="num">
                                      <p:cBhvr additive="base">
                                        <p:cTn id="11" dur="500" fill="hold"/>
                                        <p:tgtEl>
                                          <p:spTgt spid="53250"/>
                                        </p:tgtEl>
                                        <p:attrNameLst>
                                          <p:attrName>ppt_x</p:attrName>
                                        </p:attrNameLst>
                                      </p:cBhvr>
                                      <p:tavLst>
                                        <p:tav tm="0">
                                          <p:val>
                                            <p:strVal val="#ppt_x"/>
                                          </p:val>
                                        </p:tav>
                                        <p:tav tm="100000">
                                          <p:val>
                                            <p:strVal val="#ppt_x"/>
                                          </p:val>
                                        </p:tav>
                                      </p:tavLst>
                                    </p:anim>
                                    <p:anim calcmode="lin" valueType="num">
                                      <p:cBhvr additive="base">
                                        <p:cTn id="12" dur="500" fill="hold"/>
                                        <p:tgtEl>
                                          <p:spTgt spid="5325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3252"/>
                                        </p:tgtEl>
                                        <p:attrNameLst>
                                          <p:attrName>style.visibility</p:attrName>
                                        </p:attrNameLst>
                                      </p:cBhvr>
                                      <p:to>
                                        <p:strVal val="visible"/>
                                      </p:to>
                                    </p:set>
                                    <p:anim calcmode="lin" valueType="num">
                                      <p:cBhvr additive="base">
                                        <p:cTn id="15" dur="500" fill="hold"/>
                                        <p:tgtEl>
                                          <p:spTgt spid="53252"/>
                                        </p:tgtEl>
                                        <p:attrNameLst>
                                          <p:attrName>ppt_x</p:attrName>
                                        </p:attrNameLst>
                                      </p:cBhvr>
                                      <p:tavLst>
                                        <p:tav tm="0">
                                          <p:val>
                                            <p:strVal val="#ppt_x"/>
                                          </p:val>
                                        </p:tav>
                                        <p:tav tm="100000">
                                          <p:val>
                                            <p:strVal val="#ppt_x"/>
                                          </p:val>
                                        </p:tav>
                                      </p:tavLst>
                                    </p:anim>
                                    <p:anim calcmode="lin" valueType="num">
                                      <p:cBhvr additive="base">
                                        <p:cTn id="16" dur="500" fill="hold"/>
                                        <p:tgtEl>
                                          <p:spTgt spid="5325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3253"/>
                                        </p:tgtEl>
                                        <p:attrNameLst>
                                          <p:attrName>style.visibility</p:attrName>
                                        </p:attrNameLst>
                                      </p:cBhvr>
                                      <p:to>
                                        <p:strVal val="visible"/>
                                      </p:to>
                                    </p:set>
                                    <p:anim calcmode="lin" valueType="num">
                                      <p:cBhvr additive="base">
                                        <p:cTn id="19" dur="500" fill="hold"/>
                                        <p:tgtEl>
                                          <p:spTgt spid="53253"/>
                                        </p:tgtEl>
                                        <p:attrNameLst>
                                          <p:attrName>ppt_x</p:attrName>
                                        </p:attrNameLst>
                                      </p:cBhvr>
                                      <p:tavLst>
                                        <p:tav tm="0">
                                          <p:val>
                                            <p:strVal val="#ppt_x"/>
                                          </p:val>
                                        </p:tav>
                                        <p:tav tm="100000">
                                          <p:val>
                                            <p:strVal val="#ppt_x"/>
                                          </p:val>
                                        </p:tav>
                                      </p:tavLst>
                                    </p:anim>
                                    <p:anim calcmode="lin" valueType="num">
                                      <p:cBhvr additive="base">
                                        <p:cTn id="20" dur="500" fill="hold"/>
                                        <p:tgtEl>
                                          <p:spTgt spid="5325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3255"/>
                                        </p:tgtEl>
                                        <p:attrNameLst>
                                          <p:attrName>style.visibility</p:attrName>
                                        </p:attrNameLst>
                                      </p:cBhvr>
                                      <p:to>
                                        <p:strVal val="visible"/>
                                      </p:to>
                                    </p:set>
                                    <p:anim calcmode="lin" valueType="num">
                                      <p:cBhvr additive="base">
                                        <p:cTn id="23" dur="500" fill="hold"/>
                                        <p:tgtEl>
                                          <p:spTgt spid="53255"/>
                                        </p:tgtEl>
                                        <p:attrNameLst>
                                          <p:attrName>ppt_x</p:attrName>
                                        </p:attrNameLst>
                                      </p:cBhvr>
                                      <p:tavLst>
                                        <p:tav tm="0">
                                          <p:val>
                                            <p:strVal val="#ppt_x"/>
                                          </p:val>
                                        </p:tav>
                                        <p:tav tm="100000">
                                          <p:val>
                                            <p:strVal val="#ppt_x"/>
                                          </p:val>
                                        </p:tav>
                                      </p:tavLst>
                                    </p:anim>
                                    <p:anim calcmode="lin" valueType="num">
                                      <p:cBhvr additive="base">
                                        <p:cTn id="24" dur="500" fill="hold"/>
                                        <p:tgtEl>
                                          <p:spTgt spid="5325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3256"/>
                                        </p:tgtEl>
                                        <p:attrNameLst>
                                          <p:attrName>style.visibility</p:attrName>
                                        </p:attrNameLst>
                                      </p:cBhvr>
                                      <p:to>
                                        <p:strVal val="visible"/>
                                      </p:to>
                                    </p:set>
                                    <p:anim calcmode="lin" valueType="num">
                                      <p:cBhvr additive="base">
                                        <p:cTn id="27" dur="500" fill="hold"/>
                                        <p:tgtEl>
                                          <p:spTgt spid="53256"/>
                                        </p:tgtEl>
                                        <p:attrNameLst>
                                          <p:attrName>ppt_x</p:attrName>
                                        </p:attrNameLst>
                                      </p:cBhvr>
                                      <p:tavLst>
                                        <p:tav tm="0">
                                          <p:val>
                                            <p:strVal val="#ppt_x"/>
                                          </p:val>
                                        </p:tav>
                                        <p:tav tm="100000">
                                          <p:val>
                                            <p:strVal val="#ppt_x"/>
                                          </p:val>
                                        </p:tav>
                                      </p:tavLst>
                                    </p:anim>
                                    <p:anim calcmode="lin" valueType="num">
                                      <p:cBhvr additive="base">
                                        <p:cTn id="28" dur="500" fill="hold"/>
                                        <p:tgtEl>
                                          <p:spTgt spid="5325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3262"/>
                                        </p:tgtEl>
                                        <p:attrNameLst>
                                          <p:attrName>style.visibility</p:attrName>
                                        </p:attrNameLst>
                                      </p:cBhvr>
                                      <p:to>
                                        <p:strVal val="visible"/>
                                      </p:to>
                                    </p:set>
                                    <p:anim calcmode="lin" valueType="num">
                                      <p:cBhvr additive="base">
                                        <p:cTn id="31" dur="500" fill="hold"/>
                                        <p:tgtEl>
                                          <p:spTgt spid="53262"/>
                                        </p:tgtEl>
                                        <p:attrNameLst>
                                          <p:attrName>ppt_x</p:attrName>
                                        </p:attrNameLst>
                                      </p:cBhvr>
                                      <p:tavLst>
                                        <p:tav tm="0">
                                          <p:val>
                                            <p:strVal val="#ppt_x"/>
                                          </p:val>
                                        </p:tav>
                                        <p:tav tm="100000">
                                          <p:val>
                                            <p:strVal val="#ppt_x"/>
                                          </p:val>
                                        </p:tav>
                                      </p:tavLst>
                                    </p:anim>
                                    <p:anim calcmode="lin" valueType="num">
                                      <p:cBhvr additive="base">
                                        <p:cTn id="32" dur="500" fill="hold"/>
                                        <p:tgtEl>
                                          <p:spTgt spid="53262"/>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53258"/>
                                        </p:tgtEl>
                                        <p:attrNameLst>
                                          <p:attrName>style.visibility</p:attrName>
                                        </p:attrNameLst>
                                      </p:cBhvr>
                                      <p:to>
                                        <p:strVal val="visible"/>
                                      </p:to>
                                    </p:set>
                                    <p:anim calcmode="lin" valueType="num">
                                      <p:cBhvr additive="base">
                                        <p:cTn id="37" dur="500" fill="hold"/>
                                        <p:tgtEl>
                                          <p:spTgt spid="53258"/>
                                        </p:tgtEl>
                                        <p:attrNameLst>
                                          <p:attrName>ppt_x</p:attrName>
                                        </p:attrNameLst>
                                      </p:cBhvr>
                                      <p:tavLst>
                                        <p:tav tm="0">
                                          <p:val>
                                            <p:strVal val="#ppt_x"/>
                                          </p:val>
                                        </p:tav>
                                        <p:tav tm="100000">
                                          <p:val>
                                            <p:strVal val="#ppt_x"/>
                                          </p:val>
                                        </p:tav>
                                      </p:tavLst>
                                    </p:anim>
                                    <p:anim calcmode="lin" valueType="num">
                                      <p:cBhvr additive="base">
                                        <p:cTn id="38" dur="500" fill="hold"/>
                                        <p:tgtEl>
                                          <p:spTgt spid="53258"/>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53259"/>
                                        </p:tgtEl>
                                        <p:attrNameLst>
                                          <p:attrName>style.visibility</p:attrName>
                                        </p:attrNameLst>
                                      </p:cBhvr>
                                      <p:to>
                                        <p:strVal val="visible"/>
                                      </p:to>
                                    </p:set>
                                    <p:anim calcmode="lin" valueType="num">
                                      <p:cBhvr additive="base">
                                        <p:cTn id="41" dur="500" fill="hold"/>
                                        <p:tgtEl>
                                          <p:spTgt spid="53259"/>
                                        </p:tgtEl>
                                        <p:attrNameLst>
                                          <p:attrName>ppt_x</p:attrName>
                                        </p:attrNameLst>
                                      </p:cBhvr>
                                      <p:tavLst>
                                        <p:tav tm="0">
                                          <p:val>
                                            <p:strVal val="#ppt_x"/>
                                          </p:val>
                                        </p:tav>
                                        <p:tav tm="100000">
                                          <p:val>
                                            <p:strVal val="#ppt_x"/>
                                          </p:val>
                                        </p:tav>
                                      </p:tavLst>
                                    </p:anim>
                                    <p:anim calcmode="lin" valueType="num">
                                      <p:cBhvr additive="base">
                                        <p:cTn id="42" dur="500" fill="hold"/>
                                        <p:tgtEl>
                                          <p:spTgt spid="53259"/>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53260"/>
                                        </p:tgtEl>
                                        <p:attrNameLst>
                                          <p:attrName>style.visibility</p:attrName>
                                        </p:attrNameLst>
                                      </p:cBhvr>
                                      <p:to>
                                        <p:strVal val="visible"/>
                                      </p:to>
                                    </p:set>
                                    <p:anim calcmode="lin" valueType="num">
                                      <p:cBhvr additive="base">
                                        <p:cTn id="45" dur="500" fill="hold"/>
                                        <p:tgtEl>
                                          <p:spTgt spid="53260"/>
                                        </p:tgtEl>
                                        <p:attrNameLst>
                                          <p:attrName>ppt_x</p:attrName>
                                        </p:attrNameLst>
                                      </p:cBhvr>
                                      <p:tavLst>
                                        <p:tav tm="0">
                                          <p:val>
                                            <p:strVal val="#ppt_x"/>
                                          </p:val>
                                        </p:tav>
                                        <p:tav tm="100000">
                                          <p:val>
                                            <p:strVal val="#ppt_x"/>
                                          </p:val>
                                        </p:tav>
                                      </p:tavLst>
                                    </p:anim>
                                    <p:anim calcmode="lin" valueType="num">
                                      <p:cBhvr additive="base">
                                        <p:cTn id="46" dur="500" fill="hold"/>
                                        <p:tgtEl>
                                          <p:spTgt spid="53260"/>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53261"/>
                                        </p:tgtEl>
                                        <p:attrNameLst>
                                          <p:attrName>style.visibility</p:attrName>
                                        </p:attrNameLst>
                                      </p:cBhvr>
                                      <p:to>
                                        <p:strVal val="visible"/>
                                      </p:to>
                                    </p:set>
                                    <p:anim calcmode="lin" valueType="num">
                                      <p:cBhvr additive="base">
                                        <p:cTn id="49" dur="500" fill="hold"/>
                                        <p:tgtEl>
                                          <p:spTgt spid="53261"/>
                                        </p:tgtEl>
                                        <p:attrNameLst>
                                          <p:attrName>ppt_x</p:attrName>
                                        </p:attrNameLst>
                                      </p:cBhvr>
                                      <p:tavLst>
                                        <p:tav tm="0">
                                          <p:val>
                                            <p:strVal val="#ppt_x"/>
                                          </p:val>
                                        </p:tav>
                                        <p:tav tm="100000">
                                          <p:val>
                                            <p:strVal val="#ppt_x"/>
                                          </p:val>
                                        </p:tav>
                                      </p:tavLst>
                                    </p:anim>
                                    <p:anim calcmode="lin" valueType="num">
                                      <p:cBhvr additive="base">
                                        <p:cTn id="50" dur="500" fill="hold"/>
                                        <p:tgtEl>
                                          <p:spTgt spid="532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61" grpId="0"/>
      <p:bldP spid="5326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矩形 269313"/>
          <p:cNvSpPr>
            <a:spLocks noChangeArrowheads="1"/>
          </p:cNvSpPr>
          <p:nvPr/>
        </p:nvSpPr>
        <p:spPr bwMode="auto">
          <a:xfrm>
            <a:off x="250825" y="188913"/>
            <a:ext cx="87630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Clr>
                <a:schemeClr val="bg1"/>
              </a:buClr>
            </a:pPr>
            <a:r>
              <a:rPr lang="en-US" altLang="zh-CN" b="1">
                <a:solidFill>
                  <a:schemeClr val="accent2"/>
                </a:solidFill>
                <a:latin typeface="Times New Roman" pitchFamily="18" charset="0"/>
              </a:rPr>
              <a:t>  </a:t>
            </a:r>
            <a:r>
              <a:rPr lang="zh-CN" altLang="en-US" b="1">
                <a:solidFill>
                  <a:schemeClr val="accent2"/>
                </a:solidFill>
                <a:latin typeface="Times New Roman" pitchFamily="18" charset="0"/>
              </a:rPr>
              <a:t>例 </a:t>
            </a:r>
            <a:r>
              <a:rPr lang="en-US" altLang="zh-CN" i="1">
                <a:solidFill>
                  <a:schemeClr val="accent2"/>
                </a:solidFill>
                <a:latin typeface="Times New Roman" pitchFamily="18" charset="0"/>
              </a:rPr>
              <a:t>N</a:t>
            </a:r>
            <a:r>
              <a:rPr lang="zh-CN" altLang="en-US" b="1">
                <a:solidFill>
                  <a:schemeClr val="accent2"/>
                </a:solidFill>
                <a:latin typeface="Times New Roman" pitchFamily="18" charset="0"/>
              </a:rPr>
              <a:t>个同方向、同频率的简谐振动，它们的振幅相等，初相分别为</a:t>
            </a:r>
            <a:r>
              <a:rPr lang="en-US" altLang="zh-CN" b="1">
                <a:solidFill>
                  <a:schemeClr val="accent2"/>
                </a:solidFill>
                <a:latin typeface="Times New Roman" pitchFamily="18" charset="0"/>
              </a:rPr>
              <a:t>0,</a:t>
            </a:r>
            <a:r>
              <a:rPr lang="el-GR" altLang="zh-CN" b="1">
                <a:solidFill>
                  <a:schemeClr val="accent2"/>
                </a:solidFill>
                <a:latin typeface="Times New Roman" pitchFamily="18" charset="0"/>
              </a:rPr>
              <a:t>α</a:t>
            </a:r>
            <a:r>
              <a:rPr lang="en-US" altLang="zh-CN" b="1">
                <a:solidFill>
                  <a:schemeClr val="accent2"/>
                </a:solidFill>
                <a:latin typeface="Times New Roman" pitchFamily="18" charset="0"/>
              </a:rPr>
              <a:t>, 2</a:t>
            </a:r>
            <a:r>
              <a:rPr lang="el-GR" altLang="zh-CN" i="1">
                <a:solidFill>
                  <a:schemeClr val="accent2"/>
                </a:solidFill>
                <a:latin typeface="Times New Roman" pitchFamily="18" charset="0"/>
              </a:rPr>
              <a:t>α</a:t>
            </a:r>
            <a:r>
              <a:rPr lang="en-US" altLang="zh-CN" b="1">
                <a:solidFill>
                  <a:schemeClr val="accent2"/>
                </a:solidFill>
                <a:latin typeface="Times New Roman" pitchFamily="18" charset="0"/>
              </a:rPr>
              <a:t>, ..., </a:t>
            </a:r>
            <a:r>
              <a:rPr lang="zh-CN" altLang="en-US" b="1">
                <a:solidFill>
                  <a:schemeClr val="accent2"/>
                </a:solidFill>
                <a:latin typeface="Times New Roman" pitchFamily="18" charset="0"/>
              </a:rPr>
              <a:t>依次差一个恒量</a:t>
            </a:r>
            <a:r>
              <a:rPr lang="el-GR" altLang="zh-CN" i="1">
                <a:solidFill>
                  <a:schemeClr val="accent2"/>
                </a:solidFill>
                <a:latin typeface="Times New Roman" pitchFamily="18" charset="0"/>
              </a:rPr>
              <a:t>α</a:t>
            </a:r>
            <a:r>
              <a:rPr lang="zh-CN" altLang="en-US" b="1">
                <a:solidFill>
                  <a:schemeClr val="accent2"/>
                </a:solidFill>
                <a:latin typeface="Times New Roman" pitchFamily="18" charset="0"/>
              </a:rPr>
              <a:t>，振动表达式可写成</a:t>
            </a:r>
          </a:p>
        </p:txBody>
      </p:sp>
      <p:sp>
        <p:nvSpPr>
          <p:cNvPr id="269319" name="矩形 269318"/>
          <p:cNvSpPr>
            <a:spLocks noChangeArrowheads="1"/>
          </p:cNvSpPr>
          <p:nvPr/>
        </p:nvSpPr>
        <p:spPr bwMode="auto">
          <a:xfrm>
            <a:off x="395288" y="3644900"/>
            <a:ext cx="51847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chemeClr val="bg1"/>
              </a:buClr>
            </a:pPr>
            <a:r>
              <a:rPr lang="zh-CN" altLang="en-US" b="1">
                <a:solidFill>
                  <a:schemeClr val="accent2"/>
                </a:solidFill>
                <a:latin typeface="宋体" pitchFamily="2" charset="-122"/>
              </a:rPr>
              <a:t>求它们的合振动的振幅和初相。</a:t>
            </a:r>
          </a:p>
        </p:txBody>
      </p:sp>
      <p:sp>
        <p:nvSpPr>
          <p:cNvPr id="269320" name="矩形 269319"/>
          <p:cNvSpPr>
            <a:spLocks noChangeArrowheads="1"/>
          </p:cNvSpPr>
          <p:nvPr/>
        </p:nvSpPr>
        <p:spPr bwMode="auto">
          <a:xfrm>
            <a:off x="533400" y="4191000"/>
            <a:ext cx="8534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Clr>
                <a:schemeClr val="bg1"/>
              </a:buClr>
            </a:pPr>
            <a:r>
              <a:rPr lang="en-US" altLang="zh-CN" b="1">
                <a:solidFill>
                  <a:srgbClr val="000066"/>
                </a:solidFill>
                <a:latin typeface="楷体_GB2312" pitchFamily="49" charset="-122"/>
                <a:ea typeface="楷体_GB2312" pitchFamily="49" charset="-122"/>
              </a:rPr>
              <a:t>  </a:t>
            </a:r>
            <a:r>
              <a:rPr lang="zh-CN" altLang="en-US" b="1">
                <a:solidFill>
                  <a:srgbClr val="FF0000"/>
                </a:solidFill>
                <a:latin typeface="楷体_GB2312" pitchFamily="49" charset="-122"/>
                <a:ea typeface="楷体_GB2312" pitchFamily="49" charset="-122"/>
              </a:rPr>
              <a:t>解</a:t>
            </a:r>
            <a:r>
              <a:rPr lang="en-US" altLang="zh-CN" b="1">
                <a:solidFill>
                  <a:srgbClr val="FF0000"/>
                </a:solidFill>
                <a:latin typeface="楷体_GB2312" pitchFamily="49" charset="-122"/>
                <a:ea typeface="楷体_GB2312" pitchFamily="49" charset="-122"/>
              </a:rPr>
              <a:t>:</a:t>
            </a:r>
            <a:r>
              <a:rPr lang="zh-CN" altLang="en-US" b="1">
                <a:solidFill>
                  <a:srgbClr val="000066"/>
                </a:solidFill>
                <a:latin typeface="楷体_GB2312" pitchFamily="49" charset="-122"/>
                <a:ea typeface="楷体_GB2312" pitchFamily="49" charset="-122"/>
              </a:rPr>
              <a:t>采用</a:t>
            </a:r>
            <a:r>
              <a:rPr lang="zh-CN" altLang="en-US" b="1">
                <a:solidFill>
                  <a:srgbClr val="FF0000"/>
                </a:solidFill>
                <a:latin typeface="楷体_GB2312" pitchFamily="49" charset="-122"/>
                <a:ea typeface="楷体_GB2312" pitchFamily="49" charset="-122"/>
              </a:rPr>
              <a:t>旋转矢量法</a:t>
            </a:r>
            <a:r>
              <a:rPr lang="zh-CN" altLang="en-US" b="1">
                <a:solidFill>
                  <a:srgbClr val="000066"/>
                </a:solidFill>
                <a:latin typeface="楷体_GB2312" pitchFamily="49" charset="-122"/>
                <a:ea typeface="楷体_GB2312" pitchFamily="49" charset="-122"/>
              </a:rPr>
              <a:t>可使问题得到简化，从而避开烦琐的三角函数运算。</a:t>
            </a:r>
          </a:p>
        </p:txBody>
      </p:sp>
      <p:sp>
        <p:nvSpPr>
          <p:cNvPr id="269321" name="矩形 269320"/>
          <p:cNvSpPr>
            <a:spLocks noChangeArrowheads="1"/>
          </p:cNvSpPr>
          <p:nvPr/>
        </p:nvSpPr>
        <p:spPr bwMode="auto">
          <a:xfrm>
            <a:off x="533400" y="5205413"/>
            <a:ext cx="8534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Clr>
                <a:schemeClr val="bg1"/>
              </a:buClr>
            </a:pPr>
            <a:r>
              <a:rPr lang="en-US" altLang="zh-CN" b="1">
                <a:solidFill>
                  <a:srgbClr val="000066"/>
                </a:solidFill>
                <a:latin typeface="楷体_GB2312" pitchFamily="49" charset="-122"/>
                <a:ea typeface="楷体_GB2312" pitchFamily="49" charset="-122"/>
              </a:rPr>
              <a:t>    </a:t>
            </a:r>
            <a:r>
              <a:rPr lang="zh-CN" altLang="en-US" b="1">
                <a:solidFill>
                  <a:srgbClr val="000066"/>
                </a:solidFill>
                <a:latin typeface="楷体_GB2312" pitchFamily="49" charset="-122"/>
                <a:ea typeface="楷体_GB2312" pitchFamily="49" charset="-122"/>
              </a:rPr>
              <a:t>根据矢量合成法则，</a:t>
            </a:r>
            <a:r>
              <a:rPr lang="en-US" altLang="zh-CN" i="1">
                <a:solidFill>
                  <a:srgbClr val="000066"/>
                </a:solidFill>
                <a:latin typeface="Times New Roman" pitchFamily="18" charset="0"/>
                <a:ea typeface="楷体_GB2312" pitchFamily="49" charset="-122"/>
              </a:rPr>
              <a:t>N</a:t>
            </a:r>
            <a:r>
              <a:rPr lang="zh-CN" altLang="en-US" b="1">
                <a:solidFill>
                  <a:srgbClr val="000066"/>
                </a:solidFill>
                <a:latin typeface="楷体_GB2312" pitchFamily="49" charset="-122"/>
                <a:ea typeface="楷体_GB2312" pitchFamily="49" charset="-122"/>
              </a:rPr>
              <a:t>个简谐振动对应的旋转矢量的合成如下图所示：</a:t>
            </a:r>
          </a:p>
        </p:txBody>
      </p:sp>
      <p:graphicFrame>
        <p:nvGraphicFramePr>
          <p:cNvPr id="55302" name="对象 269322"/>
          <p:cNvGraphicFramePr>
            <a:graphicFrameLocks/>
          </p:cNvGraphicFramePr>
          <p:nvPr/>
        </p:nvGraphicFramePr>
        <p:xfrm>
          <a:off x="3348038" y="1052513"/>
          <a:ext cx="2592387" cy="711200"/>
        </p:xfrm>
        <a:graphic>
          <a:graphicData uri="http://schemas.openxmlformats.org/presentationml/2006/ole">
            <mc:AlternateContent xmlns:mc="http://schemas.openxmlformats.org/markup-compatibility/2006">
              <mc:Choice xmlns:v="urn:schemas-microsoft-com:vml" Requires="v">
                <p:oleObj spid="_x0000_s55447" r:id="rId3" imgW="786376" imgH="215619" progId="Equation.3">
                  <p:embed/>
                </p:oleObj>
              </mc:Choice>
              <mc:Fallback>
                <p:oleObj r:id="rId3" imgW="786376" imgH="215619" progId="Equation.3">
                  <p:embed/>
                  <p:pic>
                    <p:nvPicPr>
                      <p:cNvPr id="0" name="对象 26932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8038" y="1052513"/>
                        <a:ext cx="2592387"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5303" name="对象 269323"/>
          <p:cNvGraphicFramePr>
            <a:graphicFrameLocks/>
          </p:cNvGraphicFramePr>
          <p:nvPr/>
        </p:nvGraphicFramePr>
        <p:xfrm>
          <a:off x="3348038" y="1555750"/>
          <a:ext cx="3527425" cy="674688"/>
        </p:xfrm>
        <a:graphic>
          <a:graphicData uri="http://schemas.openxmlformats.org/presentationml/2006/ole">
            <mc:AlternateContent xmlns:mc="http://schemas.openxmlformats.org/markup-compatibility/2006">
              <mc:Choice xmlns:v="urn:schemas-microsoft-com:vml" Requires="v">
                <p:oleObj spid="_x0000_s55448" r:id="rId5" imgW="1128830" imgH="215619" progId="Equation.3">
                  <p:embed/>
                </p:oleObj>
              </mc:Choice>
              <mc:Fallback>
                <p:oleObj r:id="rId5" imgW="1128830" imgH="215619" progId="Equation.3">
                  <p:embed/>
                  <p:pic>
                    <p:nvPicPr>
                      <p:cNvPr id="0" name="对象 26932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8038" y="1555750"/>
                        <a:ext cx="3527425"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5304" name="对象 269324"/>
          <p:cNvGraphicFramePr>
            <a:graphicFrameLocks/>
          </p:cNvGraphicFramePr>
          <p:nvPr/>
        </p:nvGraphicFramePr>
        <p:xfrm>
          <a:off x="3348038" y="2132013"/>
          <a:ext cx="3671887" cy="1390650"/>
        </p:xfrm>
        <a:graphic>
          <a:graphicData uri="http://schemas.openxmlformats.org/presentationml/2006/ole">
            <mc:AlternateContent xmlns:mc="http://schemas.openxmlformats.org/markup-compatibility/2006">
              <mc:Choice xmlns:v="urn:schemas-microsoft-com:vml" Requires="v">
                <p:oleObj spid="_x0000_s55449" r:id="rId7" imgW="1206500" imgH="457200" progId="Equation.3">
                  <p:embed/>
                </p:oleObj>
              </mc:Choice>
              <mc:Fallback>
                <p:oleObj r:id="rId7" imgW="1206500" imgH="457200" progId="Equation.3">
                  <p:embed/>
                  <p:pic>
                    <p:nvPicPr>
                      <p:cNvPr id="0" name="对象 26932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48038" y="2132013"/>
                        <a:ext cx="3671887"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5305" name="对象 269325"/>
          <p:cNvGraphicFramePr>
            <a:graphicFrameLocks/>
          </p:cNvGraphicFramePr>
          <p:nvPr/>
        </p:nvGraphicFramePr>
        <p:xfrm>
          <a:off x="3421063" y="3068638"/>
          <a:ext cx="4392612" cy="642937"/>
        </p:xfrm>
        <a:graphic>
          <a:graphicData uri="http://schemas.openxmlformats.org/presentationml/2006/ole">
            <mc:AlternateContent xmlns:mc="http://schemas.openxmlformats.org/markup-compatibility/2006">
              <mc:Choice xmlns:v="urn:schemas-microsoft-com:vml" Requires="v">
                <p:oleObj spid="_x0000_s55450" r:id="rId9" imgW="1562100" imgH="228600" progId="Equation.3">
                  <p:embed/>
                </p:oleObj>
              </mc:Choice>
              <mc:Fallback>
                <p:oleObj r:id="rId9" imgW="1562100" imgH="228600" progId="Equation.3">
                  <p:embed/>
                  <p:pic>
                    <p:nvPicPr>
                      <p:cNvPr id="0" name="对象 26932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21063" y="3068638"/>
                        <a:ext cx="4392612"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5306" name="对象 269326"/>
          <p:cNvGraphicFramePr>
            <a:graphicFrameLocks/>
          </p:cNvGraphicFramePr>
          <p:nvPr/>
        </p:nvGraphicFramePr>
        <p:xfrm>
          <a:off x="3348038" y="2852738"/>
          <a:ext cx="2736850" cy="277812"/>
        </p:xfrm>
        <a:graphic>
          <a:graphicData uri="http://schemas.openxmlformats.org/presentationml/2006/ole">
            <mc:AlternateContent xmlns:mc="http://schemas.openxmlformats.org/markup-compatibility/2006">
              <mc:Choice xmlns:v="urn:schemas-microsoft-com:vml" Requires="v">
                <p:oleObj spid="_x0000_s55451" r:id="rId11" imgW="747030" imgH="75969" progId="Equation.3">
                  <p:embed/>
                </p:oleObj>
              </mc:Choice>
              <mc:Fallback>
                <p:oleObj r:id="rId11" imgW="747030" imgH="75969" progId="Equation.3">
                  <p:embed/>
                  <p:pic>
                    <p:nvPicPr>
                      <p:cNvPr id="0" name="对象 269326"/>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48038" y="2852738"/>
                        <a:ext cx="27368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9314">
                                            <p:txEl>
                                              <p:pRg st="0" end="0"/>
                                            </p:txEl>
                                          </p:spTgt>
                                        </p:tgtEl>
                                        <p:attrNameLst>
                                          <p:attrName>style.visibility</p:attrName>
                                        </p:attrNameLst>
                                      </p:cBhvr>
                                      <p:to>
                                        <p:strVal val="visible"/>
                                      </p:to>
                                    </p:set>
                                    <p:animEffect transition="in" filter="wipe(left)">
                                      <p:cBhvr>
                                        <p:cTn id="7" dur="500"/>
                                        <p:tgtEl>
                                          <p:spTgt spid="269314">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9319">
                                            <p:txEl>
                                              <p:pRg st="0" end="0"/>
                                            </p:txEl>
                                          </p:spTgt>
                                        </p:tgtEl>
                                        <p:attrNameLst>
                                          <p:attrName>style.visibility</p:attrName>
                                        </p:attrNameLst>
                                      </p:cBhvr>
                                      <p:to>
                                        <p:strVal val="visible"/>
                                      </p:to>
                                    </p:set>
                                    <p:animEffect transition="in" filter="wipe(left)">
                                      <p:cBhvr>
                                        <p:cTn id="11" dur="500"/>
                                        <p:tgtEl>
                                          <p:spTgt spid="269319">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69320">
                                            <p:txEl>
                                              <p:pRg st="0" end="0"/>
                                            </p:txEl>
                                          </p:spTgt>
                                        </p:tgtEl>
                                        <p:attrNameLst>
                                          <p:attrName>style.visibility</p:attrName>
                                        </p:attrNameLst>
                                      </p:cBhvr>
                                      <p:to>
                                        <p:strVal val="visible"/>
                                      </p:to>
                                    </p:set>
                                    <p:animEffect transition="in" filter="wipe(left)">
                                      <p:cBhvr>
                                        <p:cTn id="16" dur="500"/>
                                        <p:tgtEl>
                                          <p:spTgt spid="269320">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69321">
                                            <p:txEl>
                                              <p:pRg st="0" end="0"/>
                                            </p:txEl>
                                          </p:spTgt>
                                        </p:tgtEl>
                                        <p:attrNameLst>
                                          <p:attrName>style.visibility</p:attrName>
                                        </p:attrNameLst>
                                      </p:cBhvr>
                                      <p:to>
                                        <p:strVal val="visible"/>
                                      </p:to>
                                    </p:set>
                                    <p:animEffect transition="in" filter="wipe(left)">
                                      <p:cBhvr>
                                        <p:cTn id="21" dur="500"/>
                                        <p:tgtEl>
                                          <p:spTgt spid="2693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314" grpId="0" build="p"/>
      <p:bldP spid="269319" grpId="0" build="p" advAuto="0"/>
      <p:bldP spid="269320" grpId="0" build="p"/>
      <p:bldP spid="269321"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68" name="矩形 270367"/>
          <p:cNvSpPr>
            <a:spLocks noChangeArrowheads="1"/>
          </p:cNvSpPr>
          <p:nvPr/>
        </p:nvSpPr>
        <p:spPr bwMode="auto">
          <a:xfrm>
            <a:off x="457200" y="4191000"/>
            <a:ext cx="85344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Clr>
                <a:schemeClr val="bg1"/>
              </a:buClr>
            </a:pPr>
            <a:r>
              <a:rPr lang="en-US" altLang="zh-CN" b="1">
                <a:solidFill>
                  <a:srgbClr val="000066"/>
                </a:solidFill>
                <a:latin typeface="楷体_GB2312" pitchFamily="49" charset="-122"/>
                <a:ea typeface="楷体_GB2312" pitchFamily="49" charset="-122"/>
              </a:rPr>
              <a:t>    </a:t>
            </a:r>
            <a:r>
              <a:rPr lang="zh-CN" altLang="en-US" b="1">
                <a:solidFill>
                  <a:srgbClr val="000066"/>
                </a:solidFill>
                <a:latin typeface="楷体_GB2312" pitchFamily="49" charset="-122"/>
                <a:ea typeface="楷体_GB2312" pitchFamily="49" charset="-122"/>
              </a:rPr>
              <a:t>因各个振动的振幅相同且相差依次恒为</a:t>
            </a:r>
            <a:r>
              <a:rPr lang="zh-CN" altLang="en-US" sz="500" b="1">
                <a:solidFill>
                  <a:srgbClr val="000066"/>
                </a:solidFill>
                <a:latin typeface="楷体_GB2312" pitchFamily="49" charset="-122"/>
                <a:ea typeface="楷体_GB2312" pitchFamily="49" charset="-122"/>
              </a:rPr>
              <a:t> </a:t>
            </a:r>
            <a:r>
              <a:rPr lang="en-US" altLang="zh-CN" b="1" i="1">
                <a:solidFill>
                  <a:srgbClr val="000066"/>
                </a:solidFill>
                <a:latin typeface="Symbol" pitchFamily="18" charset="2"/>
                <a:ea typeface="楷体_GB2312" pitchFamily="49" charset="-122"/>
              </a:rPr>
              <a:t>a</a:t>
            </a:r>
            <a:r>
              <a:rPr lang="en-US" altLang="zh-CN" b="1">
                <a:solidFill>
                  <a:srgbClr val="000066"/>
                </a:solidFill>
                <a:latin typeface="楷体_GB2312" pitchFamily="49" charset="-122"/>
                <a:ea typeface="楷体_GB2312" pitchFamily="49" charset="-122"/>
              </a:rPr>
              <a:t> </a:t>
            </a:r>
            <a:r>
              <a:rPr lang="zh-CN" altLang="en-US" b="1">
                <a:solidFill>
                  <a:srgbClr val="000066"/>
                </a:solidFill>
                <a:latin typeface="楷体_GB2312" pitchFamily="49" charset="-122"/>
                <a:ea typeface="楷体_GB2312" pitchFamily="49" charset="-122"/>
              </a:rPr>
              <a:t>，上图中各个矢量的起点和终点都在以 </a:t>
            </a:r>
            <a:r>
              <a:rPr lang="en-US" altLang="zh-CN" i="1">
                <a:solidFill>
                  <a:srgbClr val="000066"/>
                </a:solidFill>
                <a:latin typeface="Times New Roman" pitchFamily="18" charset="0"/>
                <a:ea typeface="楷体_GB2312" pitchFamily="49" charset="-122"/>
              </a:rPr>
              <a:t>C</a:t>
            </a:r>
            <a:r>
              <a:rPr lang="zh-CN" altLang="en-US" b="1">
                <a:solidFill>
                  <a:srgbClr val="000066"/>
                </a:solidFill>
                <a:latin typeface="楷体_GB2312" pitchFamily="49" charset="-122"/>
                <a:ea typeface="楷体_GB2312" pitchFamily="49" charset="-122"/>
              </a:rPr>
              <a:t>为圆心的圆周上，根据简单的几何关系，可得</a:t>
            </a:r>
          </a:p>
        </p:txBody>
      </p:sp>
      <p:grpSp>
        <p:nvGrpSpPr>
          <p:cNvPr id="56323" name="组合 270372"/>
          <p:cNvGrpSpPr>
            <a:grpSpLocks/>
          </p:cNvGrpSpPr>
          <p:nvPr/>
        </p:nvGrpSpPr>
        <p:grpSpPr bwMode="auto">
          <a:xfrm>
            <a:off x="539750" y="404813"/>
            <a:ext cx="3278188" cy="3525837"/>
            <a:chOff x="962" y="323"/>
            <a:chExt cx="2065" cy="2221"/>
          </a:xfrm>
        </p:grpSpPr>
        <p:sp>
          <p:nvSpPr>
            <p:cNvPr id="56330" name="直接连接符 270337"/>
            <p:cNvSpPr>
              <a:spLocks noChangeShapeType="1"/>
            </p:cNvSpPr>
            <p:nvPr/>
          </p:nvSpPr>
          <p:spPr bwMode="auto">
            <a:xfrm flipV="1">
              <a:off x="1179" y="2205"/>
              <a:ext cx="1701" cy="23"/>
            </a:xfrm>
            <a:prstGeom prst="line">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331" name="直接连接符 270338"/>
            <p:cNvSpPr>
              <a:spLocks noChangeShapeType="1"/>
            </p:cNvSpPr>
            <p:nvPr/>
          </p:nvSpPr>
          <p:spPr bwMode="auto">
            <a:xfrm>
              <a:off x="1179" y="2228"/>
              <a:ext cx="528" cy="0"/>
            </a:xfrm>
            <a:prstGeom prst="line">
              <a:avLst/>
            </a:prstGeom>
            <a:noFill/>
            <a:ln w="254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332" name="直接连接符 270339"/>
            <p:cNvSpPr>
              <a:spLocks noChangeShapeType="1"/>
            </p:cNvSpPr>
            <p:nvPr/>
          </p:nvSpPr>
          <p:spPr bwMode="auto">
            <a:xfrm flipV="1">
              <a:off x="1659" y="2036"/>
              <a:ext cx="528" cy="192"/>
            </a:xfrm>
            <a:prstGeom prst="line">
              <a:avLst/>
            </a:prstGeom>
            <a:noFill/>
            <a:ln w="254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333" name="直接连接符 270340"/>
            <p:cNvSpPr>
              <a:spLocks noChangeShapeType="1"/>
            </p:cNvSpPr>
            <p:nvPr/>
          </p:nvSpPr>
          <p:spPr bwMode="auto">
            <a:xfrm flipV="1">
              <a:off x="2183" y="1604"/>
              <a:ext cx="432" cy="432"/>
            </a:xfrm>
            <a:prstGeom prst="line">
              <a:avLst/>
            </a:prstGeom>
            <a:noFill/>
            <a:ln w="254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334" name="直接连接符 270341"/>
            <p:cNvSpPr>
              <a:spLocks noChangeShapeType="1"/>
            </p:cNvSpPr>
            <p:nvPr/>
          </p:nvSpPr>
          <p:spPr bwMode="auto">
            <a:xfrm flipV="1">
              <a:off x="2614" y="1076"/>
              <a:ext cx="192" cy="528"/>
            </a:xfrm>
            <a:prstGeom prst="line">
              <a:avLst/>
            </a:prstGeom>
            <a:noFill/>
            <a:ln w="254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335" name="直接连接符 270342"/>
            <p:cNvSpPr>
              <a:spLocks noChangeShapeType="1"/>
            </p:cNvSpPr>
            <p:nvPr/>
          </p:nvSpPr>
          <p:spPr bwMode="auto">
            <a:xfrm flipH="1" flipV="1">
              <a:off x="2811" y="500"/>
              <a:ext cx="0" cy="576"/>
            </a:xfrm>
            <a:prstGeom prst="line">
              <a:avLst/>
            </a:prstGeom>
            <a:noFill/>
            <a:ln w="254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336" name="直接连接符 270343"/>
            <p:cNvSpPr>
              <a:spLocks noChangeShapeType="1"/>
            </p:cNvSpPr>
            <p:nvPr/>
          </p:nvSpPr>
          <p:spPr bwMode="auto">
            <a:xfrm flipV="1">
              <a:off x="2187" y="1844"/>
              <a:ext cx="528" cy="192"/>
            </a:xfrm>
            <a:prstGeom prst="line">
              <a:avLst/>
            </a:prstGeom>
            <a:noFill/>
            <a:ln w="25400">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7" name="直接连接符 270344"/>
            <p:cNvSpPr>
              <a:spLocks noChangeShapeType="1"/>
            </p:cNvSpPr>
            <p:nvPr/>
          </p:nvSpPr>
          <p:spPr bwMode="auto">
            <a:xfrm flipV="1">
              <a:off x="2619" y="1220"/>
              <a:ext cx="384" cy="384"/>
            </a:xfrm>
            <a:prstGeom prst="line">
              <a:avLst/>
            </a:prstGeom>
            <a:noFill/>
            <a:ln w="25400">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8" name="直接连接符 270345"/>
            <p:cNvSpPr>
              <a:spLocks noChangeShapeType="1"/>
            </p:cNvSpPr>
            <p:nvPr/>
          </p:nvSpPr>
          <p:spPr bwMode="auto">
            <a:xfrm flipV="1">
              <a:off x="2811" y="548"/>
              <a:ext cx="192" cy="528"/>
            </a:xfrm>
            <a:prstGeom prst="line">
              <a:avLst/>
            </a:prstGeom>
            <a:noFill/>
            <a:ln w="25400">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56339" name="对象 270346"/>
            <p:cNvGraphicFramePr>
              <a:graphicFrameLocks/>
            </p:cNvGraphicFramePr>
            <p:nvPr/>
          </p:nvGraphicFramePr>
          <p:xfrm>
            <a:off x="962" y="2156"/>
            <a:ext cx="176" cy="196"/>
          </p:xfrm>
          <a:graphic>
            <a:graphicData uri="http://schemas.openxmlformats.org/presentationml/2006/ole">
              <mc:AlternateContent xmlns:mc="http://schemas.openxmlformats.org/markup-compatibility/2006">
                <mc:Choice xmlns:v="urn:schemas-microsoft-com:vml" Requires="v">
                  <p:oleObj spid="_x0000_s56950" r:id="rId3" imgW="342751" imgH="380835" progId="Equation.3">
                    <p:embed/>
                  </p:oleObj>
                </mc:Choice>
                <mc:Fallback>
                  <p:oleObj r:id="rId3" imgW="342751" imgH="380835" progId="Equation.3">
                    <p:embed/>
                    <p:pic>
                      <p:nvPicPr>
                        <p:cNvPr id="0" name="对象 27034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 y="2156"/>
                          <a:ext cx="17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6340" name="对象 270347"/>
            <p:cNvGraphicFramePr>
              <a:graphicFrameLocks/>
            </p:cNvGraphicFramePr>
            <p:nvPr/>
          </p:nvGraphicFramePr>
          <p:xfrm>
            <a:off x="2562" y="2251"/>
            <a:ext cx="227" cy="199"/>
          </p:xfrm>
          <a:graphic>
            <a:graphicData uri="http://schemas.openxmlformats.org/presentationml/2006/ole">
              <mc:AlternateContent xmlns:mc="http://schemas.openxmlformats.org/markup-compatibility/2006">
                <mc:Choice xmlns:v="urn:schemas-microsoft-com:vml" Requires="v">
                  <p:oleObj spid="_x0000_s56951" r:id="rId5" imgW="406048" imgH="355292" progId="Equation.3">
                    <p:embed/>
                  </p:oleObj>
                </mc:Choice>
                <mc:Fallback>
                  <p:oleObj r:id="rId5" imgW="406048" imgH="355292" progId="Equation.3">
                    <p:embed/>
                    <p:pic>
                      <p:nvPicPr>
                        <p:cNvPr id="0" name="对象 27034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62" y="2251"/>
                          <a:ext cx="227"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6341" name="对象 270348"/>
            <p:cNvGraphicFramePr>
              <a:graphicFrameLocks/>
            </p:cNvGraphicFramePr>
            <p:nvPr/>
          </p:nvGraphicFramePr>
          <p:xfrm>
            <a:off x="1309" y="2228"/>
            <a:ext cx="213" cy="316"/>
          </p:xfrm>
          <a:graphic>
            <a:graphicData uri="http://schemas.openxmlformats.org/presentationml/2006/ole">
              <mc:AlternateContent xmlns:mc="http://schemas.openxmlformats.org/markup-compatibility/2006">
                <mc:Choice xmlns:v="urn:schemas-microsoft-com:vml" Requires="v">
                  <p:oleObj spid="_x0000_s56952" r:id="rId7" imgW="342751" imgH="507780" progId="Equation.3">
                    <p:embed/>
                  </p:oleObj>
                </mc:Choice>
                <mc:Fallback>
                  <p:oleObj r:id="rId7" imgW="342751" imgH="507780" progId="Equation.3">
                    <p:embed/>
                    <p:pic>
                      <p:nvPicPr>
                        <p:cNvPr id="0" name="对象 27034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09" y="2228"/>
                          <a:ext cx="213"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6342" name="对象 270349"/>
            <p:cNvGraphicFramePr>
              <a:graphicFrameLocks/>
            </p:cNvGraphicFramePr>
            <p:nvPr/>
          </p:nvGraphicFramePr>
          <p:xfrm>
            <a:off x="1740" y="1796"/>
            <a:ext cx="244" cy="316"/>
          </p:xfrm>
          <a:graphic>
            <a:graphicData uri="http://schemas.openxmlformats.org/presentationml/2006/ole">
              <mc:AlternateContent xmlns:mc="http://schemas.openxmlformats.org/markup-compatibility/2006">
                <mc:Choice xmlns:v="urn:schemas-microsoft-com:vml" Requires="v">
                  <p:oleObj spid="_x0000_s56953" r:id="rId9" imgW="393529" imgH="507780" progId="Equation.3">
                    <p:embed/>
                  </p:oleObj>
                </mc:Choice>
                <mc:Fallback>
                  <p:oleObj r:id="rId9" imgW="393529" imgH="507780" progId="Equation.3">
                    <p:embed/>
                    <p:pic>
                      <p:nvPicPr>
                        <p:cNvPr id="0" name="对象 27034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40" y="1796"/>
                          <a:ext cx="244"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6343" name="对象 270350"/>
            <p:cNvGraphicFramePr>
              <a:graphicFrameLocks/>
            </p:cNvGraphicFramePr>
            <p:nvPr/>
          </p:nvGraphicFramePr>
          <p:xfrm>
            <a:off x="2139" y="1556"/>
            <a:ext cx="228" cy="323"/>
          </p:xfrm>
          <a:graphic>
            <a:graphicData uri="http://schemas.openxmlformats.org/presentationml/2006/ole">
              <mc:AlternateContent xmlns:mc="http://schemas.openxmlformats.org/markup-compatibility/2006">
                <mc:Choice xmlns:v="urn:schemas-microsoft-com:vml" Requires="v">
                  <p:oleObj spid="_x0000_s56954" r:id="rId11" imgW="368140" imgH="520474" progId="Equation.3">
                    <p:embed/>
                  </p:oleObj>
                </mc:Choice>
                <mc:Fallback>
                  <p:oleObj r:id="rId11" imgW="368140" imgH="520474" progId="Equation.3">
                    <p:embed/>
                    <p:pic>
                      <p:nvPicPr>
                        <p:cNvPr id="0" name="对象 270350"/>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39" y="1556"/>
                          <a:ext cx="228"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6344" name="对象 270351"/>
            <p:cNvGraphicFramePr>
              <a:graphicFrameLocks/>
            </p:cNvGraphicFramePr>
            <p:nvPr/>
          </p:nvGraphicFramePr>
          <p:xfrm>
            <a:off x="2379" y="1124"/>
            <a:ext cx="245" cy="316"/>
          </p:xfrm>
          <a:graphic>
            <a:graphicData uri="http://schemas.openxmlformats.org/presentationml/2006/ole">
              <mc:AlternateContent xmlns:mc="http://schemas.openxmlformats.org/markup-compatibility/2006">
                <mc:Choice xmlns:v="urn:schemas-microsoft-com:vml" Requires="v">
                  <p:oleObj spid="_x0000_s56955" r:id="rId13" imgW="393529" imgH="507780" progId="Equation.3">
                    <p:embed/>
                  </p:oleObj>
                </mc:Choice>
                <mc:Fallback>
                  <p:oleObj r:id="rId13" imgW="393529" imgH="507780" progId="Equation.3">
                    <p:embed/>
                    <p:pic>
                      <p:nvPicPr>
                        <p:cNvPr id="0" name="对象 270351"/>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79" y="1124"/>
                          <a:ext cx="245"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6345" name="对象 270352"/>
            <p:cNvGraphicFramePr>
              <a:graphicFrameLocks/>
            </p:cNvGraphicFramePr>
            <p:nvPr/>
          </p:nvGraphicFramePr>
          <p:xfrm>
            <a:off x="2575" y="705"/>
            <a:ext cx="236" cy="323"/>
          </p:xfrm>
          <a:graphic>
            <a:graphicData uri="http://schemas.openxmlformats.org/presentationml/2006/ole">
              <mc:AlternateContent xmlns:mc="http://schemas.openxmlformats.org/markup-compatibility/2006">
                <mc:Choice xmlns:v="urn:schemas-microsoft-com:vml" Requires="v">
                  <p:oleObj spid="_x0000_s56956" r:id="rId15" imgW="380835" imgH="520474" progId="Equation.3">
                    <p:embed/>
                  </p:oleObj>
                </mc:Choice>
                <mc:Fallback>
                  <p:oleObj r:id="rId15" imgW="380835" imgH="520474" progId="Equation.3">
                    <p:embed/>
                    <p:pic>
                      <p:nvPicPr>
                        <p:cNvPr id="0" name="对象 270352"/>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75" y="705"/>
                          <a:ext cx="236"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6346" name="对象 270353"/>
            <p:cNvGraphicFramePr>
              <a:graphicFrameLocks/>
            </p:cNvGraphicFramePr>
            <p:nvPr/>
          </p:nvGraphicFramePr>
          <p:xfrm>
            <a:off x="2883" y="1780"/>
            <a:ext cx="144" cy="320"/>
          </p:xfrm>
          <a:graphic>
            <a:graphicData uri="http://schemas.openxmlformats.org/presentationml/2006/ole">
              <mc:AlternateContent xmlns:mc="http://schemas.openxmlformats.org/markup-compatibility/2006">
                <mc:Choice xmlns:v="urn:schemas-microsoft-com:vml" Requires="v">
                  <p:oleObj spid="_x0000_s56957" r:id="rId17" imgW="228600" imgH="508000" progId="Equation.3">
                    <p:embed/>
                  </p:oleObj>
                </mc:Choice>
                <mc:Fallback>
                  <p:oleObj r:id="rId17" imgW="228600" imgH="508000" progId="Equation.3">
                    <p:embed/>
                    <p:pic>
                      <p:nvPicPr>
                        <p:cNvPr id="0" name="对象 270353"/>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83" y="1780"/>
                          <a:ext cx="144"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6347" name="对象 270354"/>
            <p:cNvGraphicFramePr>
              <a:graphicFrameLocks/>
            </p:cNvGraphicFramePr>
            <p:nvPr/>
          </p:nvGraphicFramePr>
          <p:xfrm>
            <a:off x="2444" y="1776"/>
            <a:ext cx="148" cy="124"/>
          </p:xfrm>
          <a:graphic>
            <a:graphicData uri="http://schemas.openxmlformats.org/presentationml/2006/ole">
              <mc:AlternateContent xmlns:mc="http://schemas.openxmlformats.org/markup-compatibility/2006">
                <mc:Choice xmlns:v="urn:schemas-microsoft-com:vml" Requires="v">
                  <p:oleObj spid="_x0000_s56958" r:id="rId19" imgW="317087" imgH="266353" progId="Equation.3">
                    <p:embed/>
                  </p:oleObj>
                </mc:Choice>
                <mc:Fallback>
                  <p:oleObj r:id="rId19" imgW="317087" imgH="266353" progId="Equation.3">
                    <p:embed/>
                    <p:pic>
                      <p:nvPicPr>
                        <p:cNvPr id="0" name="对象 270354"/>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444" y="1776"/>
                          <a:ext cx="148" cy="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6348" name="对象 270355"/>
            <p:cNvGraphicFramePr>
              <a:graphicFrameLocks/>
            </p:cNvGraphicFramePr>
            <p:nvPr/>
          </p:nvGraphicFramePr>
          <p:xfrm>
            <a:off x="2759" y="1248"/>
            <a:ext cx="148" cy="124"/>
          </p:xfrm>
          <a:graphic>
            <a:graphicData uri="http://schemas.openxmlformats.org/presentationml/2006/ole">
              <mc:AlternateContent xmlns:mc="http://schemas.openxmlformats.org/markup-compatibility/2006">
                <mc:Choice xmlns:v="urn:schemas-microsoft-com:vml" Requires="v">
                  <p:oleObj spid="_x0000_s56959" r:id="rId21" imgW="317087" imgH="266353" progId="Equation.3">
                    <p:embed/>
                  </p:oleObj>
                </mc:Choice>
                <mc:Fallback>
                  <p:oleObj r:id="rId21" imgW="317087" imgH="266353" progId="Equation.3">
                    <p:embed/>
                    <p:pic>
                      <p:nvPicPr>
                        <p:cNvPr id="0" name="对象 270355"/>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759" y="1248"/>
                          <a:ext cx="148" cy="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6349" name="对象 270356"/>
            <p:cNvGraphicFramePr>
              <a:graphicFrameLocks/>
            </p:cNvGraphicFramePr>
            <p:nvPr/>
          </p:nvGraphicFramePr>
          <p:xfrm>
            <a:off x="2828" y="624"/>
            <a:ext cx="148" cy="124"/>
          </p:xfrm>
          <a:graphic>
            <a:graphicData uri="http://schemas.openxmlformats.org/presentationml/2006/ole">
              <mc:AlternateContent xmlns:mc="http://schemas.openxmlformats.org/markup-compatibility/2006">
                <mc:Choice xmlns:v="urn:schemas-microsoft-com:vml" Requires="v">
                  <p:oleObj spid="_x0000_s56960" r:id="rId22" imgW="317087" imgH="266353" progId="Equation.3">
                    <p:embed/>
                  </p:oleObj>
                </mc:Choice>
                <mc:Fallback>
                  <p:oleObj r:id="rId22" imgW="317087" imgH="266353" progId="Equation.3">
                    <p:embed/>
                    <p:pic>
                      <p:nvPicPr>
                        <p:cNvPr id="0" name="对象 270356"/>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828" y="624"/>
                          <a:ext cx="148" cy="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6350" name="对象 270357"/>
            <p:cNvGraphicFramePr>
              <a:graphicFrameLocks/>
            </p:cNvGraphicFramePr>
            <p:nvPr/>
          </p:nvGraphicFramePr>
          <p:xfrm>
            <a:off x="2012" y="2112"/>
            <a:ext cx="148" cy="124"/>
          </p:xfrm>
          <a:graphic>
            <a:graphicData uri="http://schemas.openxmlformats.org/presentationml/2006/ole">
              <mc:AlternateContent xmlns:mc="http://schemas.openxmlformats.org/markup-compatibility/2006">
                <mc:Choice xmlns:v="urn:schemas-microsoft-com:vml" Requires="v">
                  <p:oleObj spid="_x0000_s56961" r:id="rId23" imgW="317087" imgH="266353" progId="Equation.3">
                    <p:embed/>
                  </p:oleObj>
                </mc:Choice>
                <mc:Fallback>
                  <p:oleObj r:id="rId23" imgW="317087" imgH="266353" progId="Equation.3">
                    <p:embed/>
                    <p:pic>
                      <p:nvPicPr>
                        <p:cNvPr id="0" name="对象 270357"/>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012" y="2112"/>
                          <a:ext cx="148" cy="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6351" name="直接连接符 270358"/>
            <p:cNvSpPr>
              <a:spLocks noChangeShapeType="1"/>
            </p:cNvSpPr>
            <p:nvPr/>
          </p:nvSpPr>
          <p:spPr bwMode="auto">
            <a:xfrm flipV="1">
              <a:off x="1179" y="500"/>
              <a:ext cx="1632" cy="1728"/>
            </a:xfrm>
            <a:prstGeom prst="line">
              <a:avLst/>
            </a:prstGeom>
            <a:noFill/>
            <a:ln w="317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56352" name="组合 270359"/>
            <p:cNvGrpSpPr>
              <a:grpSpLocks/>
            </p:cNvGrpSpPr>
            <p:nvPr/>
          </p:nvGrpSpPr>
          <p:grpSpPr bwMode="auto">
            <a:xfrm>
              <a:off x="1179" y="548"/>
              <a:ext cx="1632" cy="1680"/>
              <a:chOff x="1179" y="548"/>
              <a:chExt cx="1632" cy="1680"/>
            </a:xfrm>
          </p:grpSpPr>
          <p:sp>
            <p:nvSpPr>
              <p:cNvPr id="56355" name="直接连接符 270360"/>
              <p:cNvSpPr>
                <a:spLocks noChangeShapeType="1"/>
              </p:cNvSpPr>
              <p:nvPr/>
            </p:nvSpPr>
            <p:spPr bwMode="auto">
              <a:xfrm flipH="1">
                <a:off x="1179" y="836"/>
                <a:ext cx="288" cy="1392"/>
              </a:xfrm>
              <a:prstGeom prst="line">
                <a:avLst/>
              </a:prstGeom>
              <a:noFill/>
              <a:ln w="9525" cap="rnd">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6" name="直接连接符 270361"/>
              <p:cNvSpPr>
                <a:spLocks noChangeShapeType="1"/>
              </p:cNvSpPr>
              <p:nvPr/>
            </p:nvSpPr>
            <p:spPr bwMode="auto">
              <a:xfrm>
                <a:off x="1467" y="836"/>
                <a:ext cx="192" cy="1392"/>
              </a:xfrm>
              <a:prstGeom prst="line">
                <a:avLst/>
              </a:prstGeom>
              <a:noFill/>
              <a:ln w="9525" cap="rnd">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7" name="直接连接符 270362"/>
              <p:cNvSpPr>
                <a:spLocks noChangeShapeType="1"/>
              </p:cNvSpPr>
              <p:nvPr/>
            </p:nvSpPr>
            <p:spPr bwMode="auto">
              <a:xfrm>
                <a:off x="1467" y="836"/>
                <a:ext cx="720" cy="1200"/>
              </a:xfrm>
              <a:prstGeom prst="line">
                <a:avLst/>
              </a:prstGeom>
              <a:noFill/>
              <a:ln w="9525" cap="rnd">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8" name="直接连接符 270363"/>
              <p:cNvSpPr>
                <a:spLocks noChangeShapeType="1"/>
              </p:cNvSpPr>
              <p:nvPr/>
            </p:nvSpPr>
            <p:spPr bwMode="auto">
              <a:xfrm>
                <a:off x="1467" y="836"/>
                <a:ext cx="1104" cy="768"/>
              </a:xfrm>
              <a:prstGeom prst="line">
                <a:avLst/>
              </a:prstGeom>
              <a:noFill/>
              <a:ln w="9525" cap="rnd">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9" name="直接连接符 270364"/>
              <p:cNvSpPr>
                <a:spLocks noChangeShapeType="1"/>
              </p:cNvSpPr>
              <p:nvPr/>
            </p:nvSpPr>
            <p:spPr bwMode="auto">
              <a:xfrm>
                <a:off x="1467" y="836"/>
                <a:ext cx="1344" cy="288"/>
              </a:xfrm>
              <a:prstGeom prst="line">
                <a:avLst/>
              </a:prstGeom>
              <a:noFill/>
              <a:ln w="9525" cap="rnd">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60" name="直接连接符 270365"/>
              <p:cNvSpPr>
                <a:spLocks noChangeShapeType="1"/>
              </p:cNvSpPr>
              <p:nvPr/>
            </p:nvSpPr>
            <p:spPr bwMode="auto">
              <a:xfrm flipV="1">
                <a:off x="1467" y="548"/>
                <a:ext cx="1248" cy="288"/>
              </a:xfrm>
              <a:prstGeom prst="line">
                <a:avLst/>
              </a:prstGeom>
              <a:noFill/>
              <a:ln w="9525" cap="rnd">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56361" name="对象 270366"/>
              <p:cNvGraphicFramePr>
                <a:graphicFrameLocks/>
              </p:cNvGraphicFramePr>
              <p:nvPr/>
            </p:nvGraphicFramePr>
            <p:xfrm>
              <a:off x="1289" y="639"/>
              <a:ext cx="151" cy="168"/>
            </p:xfrm>
            <a:graphic>
              <a:graphicData uri="http://schemas.openxmlformats.org/presentationml/2006/ole">
                <mc:AlternateContent xmlns:mc="http://schemas.openxmlformats.org/markup-compatibility/2006">
                  <mc:Choice xmlns:v="urn:schemas-microsoft-com:vml" Requires="v">
                    <p:oleObj spid="_x0000_s56962" r:id="rId24" imgW="342751" imgH="380835" progId="Equation.3">
                      <p:embed/>
                    </p:oleObj>
                  </mc:Choice>
                  <mc:Fallback>
                    <p:oleObj r:id="rId24" imgW="342751" imgH="380835" progId="Equation.3">
                      <p:embed/>
                      <p:pic>
                        <p:nvPicPr>
                          <p:cNvPr id="0" name="对象 270366"/>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289" y="639"/>
                            <a:ext cx="151"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aphicFrame>
          <p:nvGraphicFramePr>
            <p:cNvPr id="56353" name="对象 270368"/>
            <p:cNvGraphicFramePr>
              <a:graphicFrameLocks/>
            </p:cNvGraphicFramePr>
            <p:nvPr/>
          </p:nvGraphicFramePr>
          <p:xfrm>
            <a:off x="1680" y="1116"/>
            <a:ext cx="220" cy="276"/>
          </p:xfrm>
          <a:graphic>
            <a:graphicData uri="http://schemas.openxmlformats.org/presentationml/2006/ole">
              <mc:AlternateContent xmlns:mc="http://schemas.openxmlformats.org/markup-compatibility/2006">
                <mc:Choice xmlns:v="urn:schemas-microsoft-com:vml" Requires="v">
                  <p:oleObj spid="_x0000_s56963" r:id="rId26" imgW="355292" imgH="444114" progId="Equation.3">
                    <p:embed/>
                  </p:oleObj>
                </mc:Choice>
                <mc:Fallback>
                  <p:oleObj r:id="rId26" imgW="355292" imgH="444114" progId="Equation.3">
                    <p:embed/>
                    <p:pic>
                      <p:nvPicPr>
                        <p:cNvPr id="0" name="对象 270368"/>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680" y="1116"/>
                          <a:ext cx="220"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6354" name="对象 270369"/>
            <p:cNvGraphicFramePr>
              <a:graphicFrameLocks/>
            </p:cNvGraphicFramePr>
            <p:nvPr/>
          </p:nvGraphicFramePr>
          <p:xfrm>
            <a:off x="2688" y="323"/>
            <a:ext cx="213" cy="157"/>
          </p:xfrm>
          <a:graphic>
            <a:graphicData uri="http://schemas.openxmlformats.org/presentationml/2006/ole">
              <mc:AlternateContent xmlns:mc="http://schemas.openxmlformats.org/markup-compatibility/2006">
                <mc:Choice xmlns:v="urn:schemas-microsoft-com:vml" Requires="v">
                  <p:oleObj spid="_x0000_s56964" r:id="rId28" imgW="482181" imgH="355292" progId="Equation.3">
                    <p:embed/>
                  </p:oleObj>
                </mc:Choice>
                <mc:Fallback>
                  <p:oleObj r:id="rId28" imgW="482181" imgH="355292" progId="Equation.3">
                    <p:embed/>
                    <p:pic>
                      <p:nvPicPr>
                        <p:cNvPr id="0" name="对象 270369"/>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688" y="323"/>
                          <a:ext cx="213"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aphicFrame>
        <p:nvGraphicFramePr>
          <p:cNvPr id="270371" name="对象 270370"/>
          <p:cNvGraphicFramePr>
            <a:graphicFrameLocks/>
          </p:cNvGraphicFramePr>
          <p:nvPr/>
        </p:nvGraphicFramePr>
        <p:xfrm>
          <a:off x="3308350" y="5656263"/>
          <a:ext cx="2406650" cy="363537"/>
        </p:xfrm>
        <a:graphic>
          <a:graphicData uri="http://schemas.openxmlformats.org/presentationml/2006/ole">
            <mc:AlternateContent xmlns:mc="http://schemas.openxmlformats.org/markup-compatibility/2006">
              <mc:Choice xmlns:v="urn:schemas-microsoft-com:vml" Requires="v">
                <p:oleObj spid="_x0000_s56965" r:id="rId30" imgW="2526204" imgH="380835" progId="Equation.3">
                  <p:embed/>
                </p:oleObj>
              </mc:Choice>
              <mc:Fallback>
                <p:oleObj r:id="rId30" imgW="2526204" imgH="380835" progId="Equation.3">
                  <p:embed/>
                  <p:pic>
                    <p:nvPicPr>
                      <p:cNvPr id="0" name="对象 270370"/>
                      <p:cNvPicPr>
                        <a:picLocks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308350" y="5656263"/>
                        <a:ext cx="2406650"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6325" name="对象 270373"/>
          <p:cNvGraphicFramePr>
            <a:graphicFrameLocks/>
          </p:cNvGraphicFramePr>
          <p:nvPr/>
        </p:nvGraphicFramePr>
        <p:xfrm>
          <a:off x="4284663" y="908050"/>
          <a:ext cx="2592387" cy="785813"/>
        </p:xfrm>
        <a:graphic>
          <a:graphicData uri="http://schemas.openxmlformats.org/presentationml/2006/ole">
            <mc:AlternateContent xmlns:mc="http://schemas.openxmlformats.org/markup-compatibility/2006">
              <mc:Choice xmlns:v="urn:schemas-microsoft-com:vml" Requires="v">
                <p:oleObj spid="_x0000_s56966" r:id="rId32" imgW="786376" imgH="215619" progId="Equation.3">
                  <p:embed/>
                </p:oleObj>
              </mc:Choice>
              <mc:Fallback>
                <p:oleObj r:id="rId32" imgW="786376" imgH="215619" progId="Equation.3">
                  <p:embed/>
                  <p:pic>
                    <p:nvPicPr>
                      <p:cNvPr id="0" name="对象 270373"/>
                      <p:cNvPicPr>
                        <a:picLocks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284663" y="908050"/>
                        <a:ext cx="2592387"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6326" name="对象 270374"/>
          <p:cNvGraphicFramePr>
            <a:graphicFrameLocks/>
          </p:cNvGraphicFramePr>
          <p:nvPr/>
        </p:nvGraphicFramePr>
        <p:xfrm>
          <a:off x="4284663" y="1414463"/>
          <a:ext cx="3527425" cy="746125"/>
        </p:xfrm>
        <a:graphic>
          <a:graphicData uri="http://schemas.openxmlformats.org/presentationml/2006/ole">
            <mc:AlternateContent xmlns:mc="http://schemas.openxmlformats.org/markup-compatibility/2006">
              <mc:Choice xmlns:v="urn:schemas-microsoft-com:vml" Requires="v">
                <p:oleObj spid="_x0000_s56967" r:id="rId34" imgW="1128830" imgH="215619" progId="Equation.3">
                  <p:embed/>
                </p:oleObj>
              </mc:Choice>
              <mc:Fallback>
                <p:oleObj r:id="rId34" imgW="1128830" imgH="215619" progId="Equation.3">
                  <p:embed/>
                  <p:pic>
                    <p:nvPicPr>
                      <p:cNvPr id="0" name="对象 270374"/>
                      <p:cNvPicPr>
                        <a:picLocks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284663" y="1414463"/>
                        <a:ext cx="3527425"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6327" name="对象 270375"/>
          <p:cNvGraphicFramePr>
            <a:graphicFrameLocks/>
          </p:cNvGraphicFramePr>
          <p:nvPr/>
        </p:nvGraphicFramePr>
        <p:xfrm>
          <a:off x="4284663" y="1914525"/>
          <a:ext cx="3671887" cy="1538288"/>
        </p:xfrm>
        <a:graphic>
          <a:graphicData uri="http://schemas.openxmlformats.org/presentationml/2006/ole">
            <mc:AlternateContent xmlns:mc="http://schemas.openxmlformats.org/markup-compatibility/2006">
              <mc:Choice xmlns:v="urn:schemas-microsoft-com:vml" Requires="v">
                <p:oleObj spid="_x0000_s56968" r:id="rId36" imgW="1206500" imgH="457200" progId="Equation.3">
                  <p:embed/>
                </p:oleObj>
              </mc:Choice>
              <mc:Fallback>
                <p:oleObj r:id="rId36" imgW="1206500" imgH="457200" progId="Equation.3">
                  <p:embed/>
                  <p:pic>
                    <p:nvPicPr>
                      <p:cNvPr id="0" name="对象 270375"/>
                      <p:cNvPicPr>
                        <a:picLocks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4284663" y="1914525"/>
                        <a:ext cx="3671887" cy="153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6328" name="对象 270376"/>
          <p:cNvGraphicFramePr>
            <a:graphicFrameLocks/>
          </p:cNvGraphicFramePr>
          <p:nvPr/>
        </p:nvGraphicFramePr>
        <p:xfrm>
          <a:off x="4357688" y="2930525"/>
          <a:ext cx="4392612" cy="711200"/>
        </p:xfrm>
        <a:graphic>
          <a:graphicData uri="http://schemas.openxmlformats.org/presentationml/2006/ole">
            <mc:AlternateContent xmlns:mc="http://schemas.openxmlformats.org/markup-compatibility/2006">
              <mc:Choice xmlns:v="urn:schemas-microsoft-com:vml" Requires="v">
                <p:oleObj spid="_x0000_s56969" r:id="rId38" imgW="1562100" imgH="228600" progId="Equation.3">
                  <p:embed/>
                </p:oleObj>
              </mc:Choice>
              <mc:Fallback>
                <p:oleObj r:id="rId38" imgW="1562100" imgH="228600" progId="Equation.3">
                  <p:embed/>
                  <p:pic>
                    <p:nvPicPr>
                      <p:cNvPr id="0" name="对象 270376"/>
                      <p:cNvPicPr>
                        <a:picLocks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4357688" y="2930525"/>
                        <a:ext cx="439261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6329" name="对象 270377"/>
          <p:cNvGraphicFramePr>
            <a:graphicFrameLocks/>
          </p:cNvGraphicFramePr>
          <p:nvPr/>
        </p:nvGraphicFramePr>
        <p:xfrm>
          <a:off x="4284663" y="2752725"/>
          <a:ext cx="2736850" cy="307975"/>
        </p:xfrm>
        <a:graphic>
          <a:graphicData uri="http://schemas.openxmlformats.org/presentationml/2006/ole">
            <mc:AlternateContent xmlns:mc="http://schemas.openxmlformats.org/markup-compatibility/2006">
              <mc:Choice xmlns:v="urn:schemas-microsoft-com:vml" Requires="v">
                <p:oleObj spid="_x0000_s56970" r:id="rId40" imgW="747030" imgH="75969" progId="Equation.3">
                  <p:embed/>
                </p:oleObj>
              </mc:Choice>
              <mc:Fallback>
                <p:oleObj r:id="rId40" imgW="747030" imgH="75969" progId="Equation.3">
                  <p:embed/>
                  <p:pic>
                    <p:nvPicPr>
                      <p:cNvPr id="0" name="对象 270377"/>
                      <p:cNvPicPr>
                        <a:picLocks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4284663" y="2752725"/>
                        <a:ext cx="27368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0368">
                                            <p:txEl>
                                              <p:pRg st="0" end="0"/>
                                            </p:txEl>
                                          </p:spTgt>
                                        </p:tgtEl>
                                        <p:attrNameLst>
                                          <p:attrName>style.visibility</p:attrName>
                                        </p:attrNameLst>
                                      </p:cBhvr>
                                      <p:to>
                                        <p:strVal val="visible"/>
                                      </p:to>
                                    </p:set>
                                    <p:animEffect transition="in" filter="wipe(left)">
                                      <p:cBhvr>
                                        <p:cTn id="7" dur="500"/>
                                        <p:tgtEl>
                                          <p:spTgt spid="270368">
                                            <p:txEl>
                                              <p:pRg st="0" end="0"/>
                                            </p:txEl>
                                          </p:spTgt>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70371"/>
                                        </p:tgtEl>
                                        <p:attrNameLst>
                                          <p:attrName>style.visibility</p:attrName>
                                        </p:attrNameLst>
                                      </p:cBhvr>
                                      <p:to>
                                        <p:strVal val="visible"/>
                                      </p:to>
                                    </p:set>
                                    <p:animEffect transition="in" filter="wipe(left)">
                                      <p:cBhvr>
                                        <p:cTn id="11" dur="500"/>
                                        <p:tgtEl>
                                          <p:spTgt spid="270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68"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矩形 271362"/>
          <p:cNvSpPr>
            <a:spLocks noChangeArrowheads="1"/>
          </p:cNvSpPr>
          <p:nvPr/>
        </p:nvSpPr>
        <p:spPr bwMode="auto">
          <a:xfrm>
            <a:off x="250825" y="188913"/>
            <a:ext cx="86106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Clr>
                <a:schemeClr val="bg1"/>
              </a:buClr>
            </a:pPr>
            <a:r>
              <a:rPr lang="en-US" altLang="zh-CN" b="1">
                <a:latin typeface="楷体_GB2312" pitchFamily="49" charset="-122"/>
                <a:ea typeface="楷体_GB2312" pitchFamily="49" charset="-122"/>
              </a:rPr>
              <a:t>    </a:t>
            </a:r>
            <a:r>
              <a:rPr lang="zh-CN" altLang="en-US" b="1">
                <a:solidFill>
                  <a:srgbClr val="000066"/>
                </a:solidFill>
                <a:latin typeface="楷体_GB2312" pitchFamily="49" charset="-122"/>
                <a:ea typeface="楷体_GB2312" pitchFamily="49" charset="-122"/>
              </a:rPr>
              <a:t>在三角形</a:t>
            </a:r>
            <a:r>
              <a:rPr lang="en-US" altLang="zh-CN">
                <a:solidFill>
                  <a:srgbClr val="000066"/>
                </a:solidFill>
                <a:latin typeface="Symbol" pitchFamily="18" charset="2"/>
                <a:ea typeface="楷体_GB2312" pitchFamily="49" charset="-122"/>
              </a:rPr>
              <a:t>D</a:t>
            </a:r>
            <a:r>
              <a:rPr lang="en-US" altLang="zh-CN" sz="2700" i="1">
                <a:solidFill>
                  <a:srgbClr val="000066"/>
                </a:solidFill>
                <a:latin typeface="Times New Roman" pitchFamily="18" charset="0"/>
                <a:ea typeface="楷体_GB2312" pitchFamily="49" charset="-122"/>
              </a:rPr>
              <a:t>OCM</a:t>
            </a:r>
            <a:r>
              <a:rPr lang="zh-CN" altLang="en-US" b="1">
                <a:solidFill>
                  <a:srgbClr val="000066"/>
                </a:solidFill>
                <a:latin typeface="楷体_GB2312" pitchFamily="49" charset="-122"/>
                <a:ea typeface="楷体_GB2312" pitchFamily="49" charset="-122"/>
              </a:rPr>
              <a:t>中</a:t>
            </a:r>
            <a:r>
              <a:rPr lang="en-US" altLang="zh-CN" b="1">
                <a:solidFill>
                  <a:srgbClr val="000066"/>
                </a:solidFill>
                <a:latin typeface="楷体_GB2312" pitchFamily="49" charset="-122"/>
                <a:ea typeface="楷体_GB2312" pitchFamily="49" charset="-122"/>
              </a:rPr>
              <a:t>,</a:t>
            </a:r>
            <a:r>
              <a:rPr lang="en-US" altLang="zh-CN" sz="2700" i="1">
                <a:solidFill>
                  <a:srgbClr val="000066"/>
                </a:solidFill>
                <a:latin typeface="Times New Roman" pitchFamily="18" charset="0"/>
                <a:ea typeface="楷体_GB2312" pitchFamily="49" charset="-122"/>
              </a:rPr>
              <a:t>OM </a:t>
            </a:r>
            <a:r>
              <a:rPr lang="zh-CN" altLang="en-US" b="1">
                <a:solidFill>
                  <a:srgbClr val="000066"/>
                </a:solidFill>
                <a:latin typeface="楷体_GB2312" pitchFamily="49" charset="-122"/>
                <a:ea typeface="楷体_GB2312" pitchFamily="49" charset="-122"/>
              </a:rPr>
              <a:t>的长度就是合振动位移矢量的位移</a:t>
            </a:r>
            <a:r>
              <a:rPr lang="en-US" altLang="zh-CN" b="1">
                <a:solidFill>
                  <a:srgbClr val="000066"/>
                </a:solidFill>
                <a:latin typeface="楷体_GB2312" pitchFamily="49" charset="-122"/>
                <a:ea typeface="楷体_GB2312" pitchFamily="49" charset="-122"/>
              </a:rPr>
              <a:t>,</a:t>
            </a:r>
            <a:r>
              <a:rPr lang="zh-CN" altLang="en-US" b="1">
                <a:solidFill>
                  <a:srgbClr val="000066"/>
                </a:solidFill>
                <a:latin typeface="楷体_GB2312" pitchFamily="49" charset="-122"/>
                <a:ea typeface="楷体_GB2312" pitchFamily="49" charset="-122"/>
              </a:rPr>
              <a:t>角度           就是合振动的初相，据此得</a:t>
            </a:r>
          </a:p>
        </p:txBody>
      </p:sp>
      <p:graphicFrame>
        <p:nvGraphicFramePr>
          <p:cNvPr id="57347" name="对象 271363"/>
          <p:cNvGraphicFramePr>
            <a:graphicFrameLocks/>
          </p:cNvGraphicFramePr>
          <p:nvPr/>
        </p:nvGraphicFramePr>
        <p:xfrm>
          <a:off x="2209800" y="730250"/>
          <a:ext cx="1231900" cy="336550"/>
        </p:xfrm>
        <a:graphic>
          <a:graphicData uri="http://schemas.openxmlformats.org/presentationml/2006/ole">
            <mc:AlternateContent xmlns:mc="http://schemas.openxmlformats.org/markup-compatibility/2006">
              <mc:Choice xmlns:v="urn:schemas-microsoft-com:vml" Requires="v">
                <p:oleObj spid="_x0000_s57976" r:id="rId3" imgW="1396394" imgH="380835" progId="Equation.3">
                  <p:embed/>
                </p:oleObj>
              </mc:Choice>
              <mc:Fallback>
                <p:oleObj r:id="rId3" imgW="1396394" imgH="380835" progId="Equation.3">
                  <p:embed/>
                  <p:pic>
                    <p:nvPicPr>
                      <p:cNvPr id="0" name="对象 27136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730250"/>
                        <a:ext cx="12319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71365" name="对象 271364"/>
          <p:cNvGraphicFramePr>
            <a:graphicFrameLocks/>
          </p:cNvGraphicFramePr>
          <p:nvPr/>
        </p:nvGraphicFramePr>
        <p:xfrm>
          <a:off x="1258888" y="1341438"/>
          <a:ext cx="2500312" cy="863600"/>
        </p:xfrm>
        <a:graphic>
          <a:graphicData uri="http://schemas.openxmlformats.org/presentationml/2006/ole">
            <mc:AlternateContent xmlns:mc="http://schemas.openxmlformats.org/markup-compatibility/2006">
              <mc:Choice xmlns:v="urn:schemas-microsoft-com:vml" Requires="v">
                <p:oleObj spid="_x0000_s57977" r:id="rId5" imgW="2946400" imgH="1016000" progId="Equation.3">
                  <p:embed/>
                </p:oleObj>
              </mc:Choice>
              <mc:Fallback>
                <p:oleObj r:id="rId5" imgW="2946400" imgH="1016000" progId="Equation.3">
                  <p:embed/>
                  <p:pic>
                    <p:nvPicPr>
                      <p:cNvPr id="0" name="对象 27136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8888" y="1341438"/>
                        <a:ext cx="2500312"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71366" name="矩形 271365"/>
          <p:cNvSpPr>
            <a:spLocks noChangeArrowheads="1"/>
          </p:cNvSpPr>
          <p:nvPr/>
        </p:nvSpPr>
        <p:spPr bwMode="auto">
          <a:xfrm>
            <a:off x="395288" y="2590800"/>
            <a:ext cx="1250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chemeClr val="bg1"/>
              </a:buClr>
            </a:pPr>
            <a:r>
              <a:rPr lang="zh-CN" altLang="en-US" b="1">
                <a:solidFill>
                  <a:srgbClr val="000066"/>
                </a:solidFill>
                <a:latin typeface="楷体_GB2312" pitchFamily="49" charset="-122"/>
                <a:ea typeface="楷体_GB2312" pitchFamily="49" charset="-122"/>
              </a:rPr>
              <a:t>考虑到</a:t>
            </a:r>
          </a:p>
        </p:txBody>
      </p:sp>
      <p:graphicFrame>
        <p:nvGraphicFramePr>
          <p:cNvPr id="271367" name="对象 271366"/>
          <p:cNvGraphicFramePr>
            <a:graphicFrameLocks/>
          </p:cNvGraphicFramePr>
          <p:nvPr/>
        </p:nvGraphicFramePr>
        <p:xfrm>
          <a:off x="1808163" y="2413000"/>
          <a:ext cx="2144712" cy="863600"/>
        </p:xfrm>
        <a:graphic>
          <a:graphicData uri="http://schemas.openxmlformats.org/presentationml/2006/ole">
            <mc:AlternateContent xmlns:mc="http://schemas.openxmlformats.org/markup-compatibility/2006">
              <mc:Choice xmlns:v="urn:schemas-microsoft-com:vml" Requires="v">
                <p:oleObj spid="_x0000_s57978" r:id="rId7" imgW="2527300" imgH="1016000" progId="Equation.3">
                  <p:embed/>
                </p:oleObj>
              </mc:Choice>
              <mc:Fallback>
                <p:oleObj r:id="rId7" imgW="2527300" imgH="1016000" progId="Equation.3">
                  <p:embed/>
                  <p:pic>
                    <p:nvPicPr>
                      <p:cNvPr id="0" name="对象 27136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08163" y="2413000"/>
                        <a:ext cx="2144712"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71368" name="燕尾形箭头 271367"/>
          <p:cNvSpPr>
            <a:spLocks noChangeArrowheads="1"/>
          </p:cNvSpPr>
          <p:nvPr/>
        </p:nvSpPr>
        <p:spPr bwMode="auto">
          <a:xfrm>
            <a:off x="969963" y="3581400"/>
            <a:ext cx="533400" cy="457200"/>
          </a:xfrm>
          <a:prstGeom prst="notchedRightArrow">
            <a:avLst>
              <a:gd name="adj1" fmla="val 50000"/>
              <a:gd name="adj2" fmla="val 29156"/>
            </a:avLst>
          </a:prstGeom>
          <a:solidFill>
            <a:srgbClr val="0000FF"/>
          </a:solidFill>
          <a:ln w="9525">
            <a:solidFill>
              <a:srgbClr val="0000FF"/>
            </a:solidFill>
            <a:miter lim="800000"/>
            <a:headEnd/>
            <a:tailEnd/>
          </a:ln>
        </p:spPr>
        <p:txBody>
          <a:bodyPr/>
          <a:lstStyle/>
          <a:p>
            <a:pPr eaLnBrk="1" hangingPunct="1"/>
            <a:endParaRPr lang="zh-CN" altLang="en-US"/>
          </a:p>
        </p:txBody>
      </p:sp>
      <p:graphicFrame>
        <p:nvGraphicFramePr>
          <p:cNvPr id="271369" name="对象 271368"/>
          <p:cNvGraphicFramePr>
            <a:graphicFrameLocks/>
          </p:cNvGraphicFramePr>
          <p:nvPr/>
        </p:nvGraphicFramePr>
        <p:xfrm>
          <a:off x="2093913" y="3438525"/>
          <a:ext cx="2235200" cy="808038"/>
        </p:xfrm>
        <a:graphic>
          <a:graphicData uri="http://schemas.openxmlformats.org/presentationml/2006/ole">
            <mc:AlternateContent xmlns:mc="http://schemas.openxmlformats.org/markup-compatibility/2006">
              <mc:Choice xmlns:v="urn:schemas-microsoft-com:vml" Requires="v">
                <p:oleObj spid="_x0000_s57979" r:id="rId9" imgW="1307880" imgH="393480" progId="Equation.3">
                  <p:embed/>
                </p:oleObj>
              </mc:Choice>
              <mc:Fallback>
                <p:oleObj r:id="rId9" imgW="1307880" imgH="393480" progId="Equation.3">
                  <p:embed/>
                  <p:pic>
                    <p:nvPicPr>
                      <p:cNvPr id="0" name="对象 27136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93913" y="3438525"/>
                        <a:ext cx="22352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71370" name="对象 271369"/>
          <p:cNvGraphicFramePr>
            <a:graphicFrameLocks/>
          </p:cNvGraphicFramePr>
          <p:nvPr/>
        </p:nvGraphicFramePr>
        <p:xfrm>
          <a:off x="1790700" y="4600575"/>
          <a:ext cx="4818063" cy="400050"/>
        </p:xfrm>
        <a:graphic>
          <a:graphicData uri="http://schemas.openxmlformats.org/presentationml/2006/ole">
            <mc:AlternateContent xmlns:mc="http://schemas.openxmlformats.org/markup-compatibility/2006">
              <mc:Choice xmlns:v="urn:schemas-microsoft-com:vml" Requires="v">
                <p:oleObj spid="_x0000_s57980" r:id="rId11" imgW="5676900" imgH="469900" progId="Equation.3">
                  <p:embed/>
                </p:oleObj>
              </mc:Choice>
              <mc:Fallback>
                <p:oleObj r:id="rId11" imgW="5676900" imgH="469900" progId="Equation.3">
                  <p:embed/>
                  <p:pic>
                    <p:nvPicPr>
                      <p:cNvPr id="0" name="对象 271369"/>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90700" y="4600575"/>
                        <a:ext cx="48180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71371" name="对象 271370"/>
          <p:cNvGraphicFramePr>
            <a:graphicFrameLocks/>
          </p:cNvGraphicFramePr>
          <p:nvPr/>
        </p:nvGraphicFramePr>
        <p:xfrm>
          <a:off x="2036763" y="5051425"/>
          <a:ext cx="5173662" cy="863600"/>
        </p:xfrm>
        <a:graphic>
          <a:graphicData uri="http://schemas.openxmlformats.org/presentationml/2006/ole">
            <mc:AlternateContent xmlns:mc="http://schemas.openxmlformats.org/markup-compatibility/2006">
              <mc:Choice xmlns:v="urn:schemas-microsoft-com:vml" Requires="v">
                <p:oleObj spid="_x0000_s57981" r:id="rId13" imgW="6096000" imgH="1016000" progId="Equation.3">
                  <p:embed/>
                </p:oleObj>
              </mc:Choice>
              <mc:Fallback>
                <p:oleObj r:id="rId13" imgW="6096000" imgH="1016000" progId="Equation.3">
                  <p:embed/>
                  <p:pic>
                    <p:nvPicPr>
                      <p:cNvPr id="0" name="对象 271370"/>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36763" y="5051425"/>
                        <a:ext cx="5173662"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57355" name="组合 271377"/>
          <p:cNvGrpSpPr>
            <a:grpSpLocks/>
          </p:cNvGrpSpPr>
          <p:nvPr/>
        </p:nvGrpSpPr>
        <p:grpSpPr bwMode="auto">
          <a:xfrm>
            <a:off x="5651500" y="836613"/>
            <a:ext cx="3278188" cy="3525837"/>
            <a:chOff x="962" y="323"/>
            <a:chExt cx="2065" cy="2221"/>
          </a:xfrm>
        </p:grpSpPr>
        <p:sp>
          <p:nvSpPr>
            <p:cNvPr id="57356" name="直接连接符 271378"/>
            <p:cNvSpPr>
              <a:spLocks noChangeShapeType="1"/>
            </p:cNvSpPr>
            <p:nvPr/>
          </p:nvSpPr>
          <p:spPr bwMode="auto">
            <a:xfrm flipV="1">
              <a:off x="1179" y="2205"/>
              <a:ext cx="1701" cy="23"/>
            </a:xfrm>
            <a:prstGeom prst="line">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357" name="直接连接符 271379"/>
            <p:cNvSpPr>
              <a:spLocks noChangeShapeType="1"/>
            </p:cNvSpPr>
            <p:nvPr/>
          </p:nvSpPr>
          <p:spPr bwMode="auto">
            <a:xfrm>
              <a:off x="1179" y="2228"/>
              <a:ext cx="528" cy="0"/>
            </a:xfrm>
            <a:prstGeom prst="line">
              <a:avLst/>
            </a:prstGeom>
            <a:noFill/>
            <a:ln w="254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358" name="直接连接符 271380"/>
            <p:cNvSpPr>
              <a:spLocks noChangeShapeType="1"/>
            </p:cNvSpPr>
            <p:nvPr/>
          </p:nvSpPr>
          <p:spPr bwMode="auto">
            <a:xfrm flipV="1">
              <a:off x="1659" y="2036"/>
              <a:ext cx="528" cy="192"/>
            </a:xfrm>
            <a:prstGeom prst="line">
              <a:avLst/>
            </a:prstGeom>
            <a:noFill/>
            <a:ln w="254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359" name="直接连接符 271381"/>
            <p:cNvSpPr>
              <a:spLocks noChangeShapeType="1"/>
            </p:cNvSpPr>
            <p:nvPr/>
          </p:nvSpPr>
          <p:spPr bwMode="auto">
            <a:xfrm flipV="1">
              <a:off x="2183" y="1604"/>
              <a:ext cx="432" cy="432"/>
            </a:xfrm>
            <a:prstGeom prst="line">
              <a:avLst/>
            </a:prstGeom>
            <a:noFill/>
            <a:ln w="254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360" name="直接连接符 271382"/>
            <p:cNvSpPr>
              <a:spLocks noChangeShapeType="1"/>
            </p:cNvSpPr>
            <p:nvPr/>
          </p:nvSpPr>
          <p:spPr bwMode="auto">
            <a:xfrm flipV="1">
              <a:off x="2614" y="1076"/>
              <a:ext cx="192" cy="528"/>
            </a:xfrm>
            <a:prstGeom prst="line">
              <a:avLst/>
            </a:prstGeom>
            <a:noFill/>
            <a:ln w="254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361" name="直接连接符 271383"/>
            <p:cNvSpPr>
              <a:spLocks noChangeShapeType="1"/>
            </p:cNvSpPr>
            <p:nvPr/>
          </p:nvSpPr>
          <p:spPr bwMode="auto">
            <a:xfrm flipH="1" flipV="1">
              <a:off x="2811" y="500"/>
              <a:ext cx="0" cy="576"/>
            </a:xfrm>
            <a:prstGeom prst="line">
              <a:avLst/>
            </a:prstGeom>
            <a:noFill/>
            <a:ln w="254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362" name="直接连接符 271384"/>
            <p:cNvSpPr>
              <a:spLocks noChangeShapeType="1"/>
            </p:cNvSpPr>
            <p:nvPr/>
          </p:nvSpPr>
          <p:spPr bwMode="auto">
            <a:xfrm flipV="1">
              <a:off x="2187" y="1844"/>
              <a:ext cx="528" cy="192"/>
            </a:xfrm>
            <a:prstGeom prst="line">
              <a:avLst/>
            </a:prstGeom>
            <a:noFill/>
            <a:ln w="25400">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3" name="直接连接符 271385"/>
            <p:cNvSpPr>
              <a:spLocks noChangeShapeType="1"/>
            </p:cNvSpPr>
            <p:nvPr/>
          </p:nvSpPr>
          <p:spPr bwMode="auto">
            <a:xfrm flipV="1">
              <a:off x="2619" y="1220"/>
              <a:ext cx="384" cy="384"/>
            </a:xfrm>
            <a:prstGeom prst="line">
              <a:avLst/>
            </a:prstGeom>
            <a:noFill/>
            <a:ln w="25400">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4" name="直接连接符 271386"/>
            <p:cNvSpPr>
              <a:spLocks noChangeShapeType="1"/>
            </p:cNvSpPr>
            <p:nvPr/>
          </p:nvSpPr>
          <p:spPr bwMode="auto">
            <a:xfrm flipV="1">
              <a:off x="2811" y="548"/>
              <a:ext cx="192" cy="528"/>
            </a:xfrm>
            <a:prstGeom prst="line">
              <a:avLst/>
            </a:prstGeom>
            <a:noFill/>
            <a:ln w="25400">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57365" name="对象 271387"/>
            <p:cNvGraphicFramePr>
              <a:graphicFrameLocks/>
            </p:cNvGraphicFramePr>
            <p:nvPr/>
          </p:nvGraphicFramePr>
          <p:xfrm>
            <a:off x="962" y="2156"/>
            <a:ext cx="176" cy="196"/>
          </p:xfrm>
          <a:graphic>
            <a:graphicData uri="http://schemas.openxmlformats.org/presentationml/2006/ole">
              <mc:AlternateContent xmlns:mc="http://schemas.openxmlformats.org/markup-compatibility/2006">
                <mc:Choice xmlns:v="urn:schemas-microsoft-com:vml" Requires="v">
                  <p:oleObj spid="_x0000_s57982" r:id="rId15" imgW="342751" imgH="380835" progId="Equation.3">
                    <p:embed/>
                  </p:oleObj>
                </mc:Choice>
                <mc:Fallback>
                  <p:oleObj r:id="rId15" imgW="342751" imgH="380835" progId="Equation.3">
                    <p:embed/>
                    <p:pic>
                      <p:nvPicPr>
                        <p:cNvPr id="0" name="对象 271387"/>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62" y="2156"/>
                          <a:ext cx="17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7366" name="对象 271388"/>
            <p:cNvGraphicFramePr>
              <a:graphicFrameLocks/>
            </p:cNvGraphicFramePr>
            <p:nvPr/>
          </p:nvGraphicFramePr>
          <p:xfrm>
            <a:off x="2562" y="2251"/>
            <a:ext cx="227" cy="199"/>
          </p:xfrm>
          <a:graphic>
            <a:graphicData uri="http://schemas.openxmlformats.org/presentationml/2006/ole">
              <mc:AlternateContent xmlns:mc="http://schemas.openxmlformats.org/markup-compatibility/2006">
                <mc:Choice xmlns:v="urn:schemas-microsoft-com:vml" Requires="v">
                  <p:oleObj spid="_x0000_s57983" r:id="rId17" imgW="406048" imgH="355292" progId="Equation.3">
                    <p:embed/>
                  </p:oleObj>
                </mc:Choice>
                <mc:Fallback>
                  <p:oleObj r:id="rId17" imgW="406048" imgH="355292" progId="Equation.3">
                    <p:embed/>
                    <p:pic>
                      <p:nvPicPr>
                        <p:cNvPr id="0" name="对象 271388"/>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562" y="2251"/>
                          <a:ext cx="227"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7367" name="对象 271389"/>
            <p:cNvGraphicFramePr>
              <a:graphicFrameLocks/>
            </p:cNvGraphicFramePr>
            <p:nvPr/>
          </p:nvGraphicFramePr>
          <p:xfrm>
            <a:off x="1309" y="2228"/>
            <a:ext cx="213" cy="316"/>
          </p:xfrm>
          <a:graphic>
            <a:graphicData uri="http://schemas.openxmlformats.org/presentationml/2006/ole">
              <mc:AlternateContent xmlns:mc="http://schemas.openxmlformats.org/markup-compatibility/2006">
                <mc:Choice xmlns:v="urn:schemas-microsoft-com:vml" Requires="v">
                  <p:oleObj spid="_x0000_s57984" r:id="rId19" imgW="342751" imgH="507780" progId="Equation.3">
                    <p:embed/>
                  </p:oleObj>
                </mc:Choice>
                <mc:Fallback>
                  <p:oleObj r:id="rId19" imgW="342751" imgH="507780" progId="Equation.3">
                    <p:embed/>
                    <p:pic>
                      <p:nvPicPr>
                        <p:cNvPr id="0" name="对象 271389"/>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09" y="2228"/>
                          <a:ext cx="213"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7368" name="对象 271390"/>
            <p:cNvGraphicFramePr>
              <a:graphicFrameLocks/>
            </p:cNvGraphicFramePr>
            <p:nvPr/>
          </p:nvGraphicFramePr>
          <p:xfrm>
            <a:off x="1740" y="1796"/>
            <a:ext cx="244" cy="316"/>
          </p:xfrm>
          <a:graphic>
            <a:graphicData uri="http://schemas.openxmlformats.org/presentationml/2006/ole">
              <mc:AlternateContent xmlns:mc="http://schemas.openxmlformats.org/markup-compatibility/2006">
                <mc:Choice xmlns:v="urn:schemas-microsoft-com:vml" Requires="v">
                  <p:oleObj spid="_x0000_s57985" r:id="rId21" imgW="393529" imgH="507780" progId="Equation.3">
                    <p:embed/>
                  </p:oleObj>
                </mc:Choice>
                <mc:Fallback>
                  <p:oleObj r:id="rId21" imgW="393529" imgH="507780" progId="Equation.3">
                    <p:embed/>
                    <p:pic>
                      <p:nvPicPr>
                        <p:cNvPr id="0" name="对象 271390"/>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740" y="1796"/>
                          <a:ext cx="244"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7369" name="对象 271391"/>
            <p:cNvGraphicFramePr>
              <a:graphicFrameLocks/>
            </p:cNvGraphicFramePr>
            <p:nvPr/>
          </p:nvGraphicFramePr>
          <p:xfrm>
            <a:off x="2139" y="1556"/>
            <a:ext cx="228" cy="323"/>
          </p:xfrm>
          <a:graphic>
            <a:graphicData uri="http://schemas.openxmlformats.org/presentationml/2006/ole">
              <mc:AlternateContent xmlns:mc="http://schemas.openxmlformats.org/markup-compatibility/2006">
                <mc:Choice xmlns:v="urn:schemas-microsoft-com:vml" Requires="v">
                  <p:oleObj spid="_x0000_s57986" r:id="rId23" imgW="368140" imgH="520474" progId="Equation.3">
                    <p:embed/>
                  </p:oleObj>
                </mc:Choice>
                <mc:Fallback>
                  <p:oleObj r:id="rId23" imgW="368140" imgH="520474" progId="Equation.3">
                    <p:embed/>
                    <p:pic>
                      <p:nvPicPr>
                        <p:cNvPr id="0" name="对象 271391"/>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139" y="1556"/>
                          <a:ext cx="228"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7370" name="对象 271392"/>
            <p:cNvGraphicFramePr>
              <a:graphicFrameLocks/>
            </p:cNvGraphicFramePr>
            <p:nvPr/>
          </p:nvGraphicFramePr>
          <p:xfrm>
            <a:off x="2379" y="1124"/>
            <a:ext cx="245" cy="316"/>
          </p:xfrm>
          <a:graphic>
            <a:graphicData uri="http://schemas.openxmlformats.org/presentationml/2006/ole">
              <mc:AlternateContent xmlns:mc="http://schemas.openxmlformats.org/markup-compatibility/2006">
                <mc:Choice xmlns:v="urn:schemas-microsoft-com:vml" Requires="v">
                  <p:oleObj spid="_x0000_s57987" r:id="rId25" imgW="393529" imgH="507780" progId="Equation.3">
                    <p:embed/>
                  </p:oleObj>
                </mc:Choice>
                <mc:Fallback>
                  <p:oleObj r:id="rId25" imgW="393529" imgH="507780" progId="Equation.3">
                    <p:embed/>
                    <p:pic>
                      <p:nvPicPr>
                        <p:cNvPr id="0" name="对象 271392"/>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379" y="1124"/>
                          <a:ext cx="245"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7371" name="对象 271393"/>
            <p:cNvGraphicFramePr>
              <a:graphicFrameLocks/>
            </p:cNvGraphicFramePr>
            <p:nvPr/>
          </p:nvGraphicFramePr>
          <p:xfrm>
            <a:off x="2575" y="705"/>
            <a:ext cx="236" cy="323"/>
          </p:xfrm>
          <a:graphic>
            <a:graphicData uri="http://schemas.openxmlformats.org/presentationml/2006/ole">
              <mc:AlternateContent xmlns:mc="http://schemas.openxmlformats.org/markup-compatibility/2006">
                <mc:Choice xmlns:v="urn:schemas-microsoft-com:vml" Requires="v">
                  <p:oleObj spid="_x0000_s57988" r:id="rId27" imgW="380835" imgH="520474" progId="Equation.3">
                    <p:embed/>
                  </p:oleObj>
                </mc:Choice>
                <mc:Fallback>
                  <p:oleObj r:id="rId27" imgW="380835" imgH="520474" progId="Equation.3">
                    <p:embed/>
                    <p:pic>
                      <p:nvPicPr>
                        <p:cNvPr id="0" name="对象 271393"/>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575" y="705"/>
                          <a:ext cx="236"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7372" name="对象 271394"/>
            <p:cNvGraphicFramePr>
              <a:graphicFrameLocks/>
            </p:cNvGraphicFramePr>
            <p:nvPr/>
          </p:nvGraphicFramePr>
          <p:xfrm>
            <a:off x="2883" y="1780"/>
            <a:ext cx="144" cy="320"/>
          </p:xfrm>
          <a:graphic>
            <a:graphicData uri="http://schemas.openxmlformats.org/presentationml/2006/ole">
              <mc:AlternateContent xmlns:mc="http://schemas.openxmlformats.org/markup-compatibility/2006">
                <mc:Choice xmlns:v="urn:schemas-microsoft-com:vml" Requires="v">
                  <p:oleObj spid="_x0000_s57989" r:id="rId29" imgW="228600" imgH="508000" progId="Equation.3">
                    <p:embed/>
                  </p:oleObj>
                </mc:Choice>
                <mc:Fallback>
                  <p:oleObj r:id="rId29" imgW="228600" imgH="508000" progId="Equation.3">
                    <p:embed/>
                    <p:pic>
                      <p:nvPicPr>
                        <p:cNvPr id="0" name="对象 271394"/>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883" y="1780"/>
                          <a:ext cx="144"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7373" name="对象 271395"/>
            <p:cNvGraphicFramePr>
              <a:graphicFrameLocks/>
            </p:cNvGraphicFramePr>
            <p:nvPr/>
          </p:nvGraphicFramePr>
          <p:xfrm>
            <a:off x="2444" y="1776"/>
            <a:ext cx="148" cy="124"/>
          </p:xfrm>
          <a:graphic>
            <a:graphicData uri="http://schemas.openxmlformats.org/presentationml/2006/ole">
              <mc:AlternateContent xmlns:mc="http://schemas.openxmlformats.org/markup-compatibility/2006">
                <mc:Choice xmlns:v="urn:schemas-microsoft-com:vml" Requires="v">
                  <p:oleObj spid="_x0000_s57990" r:id="rId31" imgW="317087" imgH="266353" progId="Equation.3">
                    <p:embed/>
                  </p:oleObj>
                </mc:Choice>
                <mc:Fallback>
                  <p:oleObj r:id="rId31" imgW="317087" imgH="266353" progId="Equation.3">
                    <p:embed/>
                    <p:pic>
                      <p:nvPicPr>
                        <p:cNvPr id="0" name="对象 271395"/>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444" y="1776"/>
                          <a:ext cx="148" cy="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7374" name="对象 271396"/>
            <p:cNvGraphicFramePr>
              <a:graphicFrameLocks/>
            </p:cNvGraphicFramePr>
            <p:nvPr/>
          </p:nvGraphicFramePr>
          <p:xfrm>
            <a:off x="2759" y="1248"/>
            <a:ext cx="148" cy="124"/>
          </p:xfrm>
          <a:graphic>
            <a:graphicData uri="http://schemas.openxmlformats.org/presentationml/2006/ole">
              <mc:AlternateContent xmlns:mc="http://schemas.openxmlformats.org/markup-compatibility/2006">
                <mc:Choice xmlns:v="urn:schemas-microsoft-com:vml" Requires="v">
                  <p:oleObj spid="_x0000_s57991" r:id="rId33" imgW="317087" imgH="266353" progId="Equation.3">
                    <p:embed/>
                  </p:oleObj>
                </mc:Choice>
                <mc:Fallback>
                  <p:oleObj r:id="rId33" imgW="317087" imgH="266353" progId="Equation.3">
                    <p:embed/>
                    <p:pic>
                      <p:nvPicPr>
                        <p:cNvPr id="0" name="对象 271396"/>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759" y="1248"/>
                          <a:ext cx="148" cy="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7375" name="对象 271397"/>
            <p:cNvGraphicFramePr>
              <a:graphicFrameLocks/>
            </p:cNvGraphicFramePr>
            <p:nvPr/>
          </p:nvGraphicFramePr>
          <p:xfrm>
            <a:off x="2828" y="624"/>
            <a:ext cx="148" cy="124"/>
          </p:xfrm>
          <a:graphic>
            <a:graphicData uri="http://schemas.openxmlformats.org/presentationml/2006/ole">
              <mc:AlternateContent xmlns:mc="http://schemas.openxmlformats.org/markup-compatibility/2006">
                <mc:Choice xmlns:v="urn:schemas-microsoft-com:vml" Requires="v">
                  <p:oleObj spid="_x0000_s57992" r:id="rId34" imgW="317087" imgH="266353" progId="Equation.3">
                    <p:embed/>
                  </p:oleObj>
                </mc:Choice>
                <mc:Fallback>
                  <p:oleObj r:id="rId34" imgW="317087" imgH="266353" progId="Equation.3">
                    <p:embed/>
                    <p:pic>
                      <p:nvPicPr>
                        <p:cNvPr id="0" name="对象 271397"/>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828" y="624"/>
                          <a:ext cx="148" cy="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7376" name="对象 271398"/>
            <p:cNvGraphicFramePr>
              <a:graphicFrameLocks/>
            </p:cNvGraphicFramePr>
            <p:nvPr/>
          </p:nvGraphicFramePr>
          <p:xfrm>
            <a:off x="2012" y="2112"/>
            <a:ext cx="148" cy="124"/>
          </p:xfrm>
          <a:graphic>
            <a:graphicData uri="http://schemas.openxmlformats.org/presentationml/2006/ole">
              <mc:AlternateContent xmlns:mc="http://schemas.openxmlformats.org/markup-compatibility/2006">
                <mc:Choice xmlns:v="urn:schemas-microsoft-com:vml" Requires="v">
                  <p:oleObj spid="_x0000_s57993" r:id="rId35" imgW="317087" imgH="266353" progId="Equation.3">
                    <p:embed/>
                  </p:oleObj>
                </mc:Choice>
                <mc:Fallback>
                  <p:oleObj r:id="rId35" imgW="317087" imgH="266353" progId="Equation.3">
                    <p:embed/>
                    <p:pic>
                      <p:nvPicPr>
                        <p:cNvPr id="0" name="对象 271398"/>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012" y="2112"/>
                          <a:ext cx="148" cy="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7377" name="直接连接符 271399"/>
            <p:cNvSpPr>
              <a:spLocks noChangeShapeType="1"/>
            </p:cNvSpPr>
            <p:nvPr/>
          </p:nvSpPr>
          <p:spPr bwMode="auto">
            <a:xfrm flipV="1">
              <a:off x="1179" y="500"/>
              <a:ext cx="1632" cy="1728"/>
            </a:xfrm>
            <a:prstGeom prst="line">
              <a:avLst/>
            </a:prstGeom>
            <a:noFill/>
            <a:ln w="317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57378" name="组合 271400"/>
            <p:cNvGrpSpPr>
              <a:grpSpLocks/>
            </p:cNvGrpSpPr>
            <p:nvPr/>
          </p:nvGrpSpPr>
          <p:grpSpPr bwMode="auto">
            <a:xfrm>
              <a:off x="1179" y="548"/>
              <a:ext cx="1632" cy="1680"/>
              <a:chOff x="1179" y="548"/>
              <a:chExt cx="1632" cy="1680"/>
            </a:xfrm>
          </p:grpSpPr>
          <p:sp>
            <p:nvSpPr>
              <p:cNvPr id="57381" name="直接连接符 271401"/>
              <p:cNvSpPr>
                <a:spLocks noChangeShapeType="1"/>
              </p:cNvSpPr>
              <p:nvPr/>
            </p:nvSpPr>
            <p:spPr bwMode="auto">
              <a:xfrm flipH="1">
                <a:off x="1179" y="836"/>
                <a:ext cx="288" cy="1392"/>
              </a:xfrm>
              <a:prstGeom prst="line">
                <a:avLst/>
              </a:prstGeom>
              <a:noFill/>
              <a:ln w="9525" cap="rnd">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82" name="直接连接符 271402"/>
              <p:cNvSpPr>
                <a:spLocks noChangeShapeType="1"/>
              </p:cNvSpPr>
              <p:nvPr/>
            </p:nvSpPr>
            <p:spPr bwMode="auto">
              <a:xfrm>
                <a:off x="1467" y="836"/>
                <a:ext cx="192" cy="1392"/>
              </a:xfrm>
              <a:prstGeom prst="line">
                <a:avLst/>
              </a:prstGeom>
              <a:noFill/>
              <a:ln w="9525" cap="rnd">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83" name="直接连接符 271403"/>
              <p:cNvSpPr>
                <a:spLocks noChangeShapeType="1"/>
              </p:cNvSpPr>
              <p:nvPr/>
            </p:nvSpPr>
            <p:spPr bwMode="auto">
              <a:xfrm>
                <a:off x="1467" y="836"/>
                <a:ext cx="720" cy="1200"/>
              </a:xfrm>
              <a:prstGeom prst="line">
                <a:avLst/>
              </a:prstGeom>
              <a:noFill/>
              <a:ln w="9525" cap="rnd">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84" name="直接连接符 271404"/>
              <p:cNvSpPr>
                <a:spLocks noChangeShapeType="1"/>
              </p:cNvSpPr>
              <p:nvPr/>
            </p:nvSpPr>
            <p:spPr bwMode="auto">
              <a:xfrm>
                <a:off x="1467" y="836"/>
                <a:ext cx="1104" cy="768"/>
              </a:xfrm>
              <a:prstGeom prst="line">
                <a:avLst/>
              </a:prstGeom>
              <a:noFill/>
              <a:ln w="9525" cap="rnd">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85" name="直接连接符 271405"/>
              <p:cNvSpPr>
                <a:spLocks noChangeShapeType="1"/>
              </p:cNvSpPr>
              <p:nvPr/>
            </p:nvSpPr>
            <p:spPr bwMode="auto">
              <a:xfrm>
                <a:off x="1467" y="836"/>
                <a:ext cx="1344" cy="288"/>
              </a:xfrm>
              <a:prstGeom prst="line">
                <a:avLst/>
              </a:prstGeom>
              <a:noFill/>
              <a:ln w="9525" cap="rnd">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86" name="直接连接符 271406"/>
              <p:cNvSpPr>
                <a:spLocks noChangeShapeType="1"/>
              </p:cNvSpPr>
              <p:nvPr/>
            </p:nvSpPr>
            <p:spPr bwMode="auto">
              <a:xfrm flipV="1">
                <a:off x="1467" y="548"/>
                <a:ext cx="1248" cy="288"/>
              </a:xfrm>
              <a:prstGeom prst="line">
                <a:avLst/>
              </a:prstGeom>
              <a:noFill/>
              <a:ln w="9525" cap="rnd">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57387" name="对象 271407"/>
              <p:cNvGraphicFramePr>
                <a:graphicFrameLocks/>
              </p:cNvGraphicFramePr>
              <p:nvPr/>
            </p:nvGraphicFramePr>
            <p:xfrm>
              <a:off x="1289" y="639"/>
              <a:ext cx="151" cy="168"/>
            </p:xfrm>
            <a:graphic>
              <a:graphicData uri="http://schemas.openxmlformats.org/presentationml/2006/ole">
                <mc:AlternateContent xmlns:mc="http://schemas.openxmlformats.org/markup-compatibility/2006">
                  <mc:Choice xmlns:v="urn:schemas-microsoft-com:vml" Requires="v">
                    <p:oleObj spid="_x0000_s57994" r:id="rId36" imgW="342751" imgH="380835" progId="Equation.3">
                      <p:embed/>
                    </p:oleObj>
                  </mc:Choice>
                  <mc:Fallback>
                    <p:oleObj r:id="rId36" imgW="342751" imgH="380835" progId="Equation.3">
                      <p:embed/>
                      <p:pic>
                        <p:nvPicPr>
                          <p:cNvPr id="0" name="对象 271407"/>
                          <p:cNvPicPr>
                            <a:picLocks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289" y="639"/>
                            <a:ext cx="151"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aphicFrame>
          <p:nvGraphicFramePr>
            <p:cNvPr id="57379" name="对象 271408"/>
            <p:cNvGraphicFramePr>
              <a:graphicFrameLocks/>
            </p:cNvGraphicFramePr>
            <p:nvPr/>
          </p:nvGraphicFramePr>
          <p:xfrm>
            <a:off x="1680" y="1116"/>
            <a:ext cx="220" cy="276"/>
          </p:xfrm>
          <a:graphic>
            <a:graphicData uri="http://schemas.openxmlformats.org/presentationml/2006/ole">
              <mc:AlternateContent xmlns:mc="http://schemas.openxmlformats.org/markup-compatibility/2006">
                <mc:Choice xmlns:v="urn:schemas-microsoft-com:vml" Requires="v">
                  <p:oleObj spid="_x0000_s57995" r:id="rId38" imgW="355292" imgH="444114" progId="Equation.3">
                    <p:embed/>
                  </p:oleObj>
                </mc:Choice>
                <mc:Fallback>
                  <p:oleObj r:id="rId38" imgW="355292" imgH="444114" progId="Equation.3">
                    <p:embed/>
                    <p:pic>
                      <p:nvPicPr>
                        <p:cNvPr id="0" name="对象 271408"/>
                        <p:cNvPicPr>
                          <a:picLocks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680" y="1116"/>
                          <a:ext cx="220"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7380" name="对象 271409"/>
            <p:cNvGraphicFramePr>
              <a:graphicFrameLocks/>
            </p:cNvGraphicFramePr>
            <p:nvPr/>
          </p:nvGraphicFramePr>
          <p:xfrm>
            <a:off x="2688" y="323"/>
            <a:ext cx="213" cy="157"/>
          </p:xfrm>
          <a:graphic>
            <a:graphicData uri="http://schemas.openxmlformats.org/presentationml/2006/ole">
              <mc:AlternateContent xmlns:mc="http://schemas.openxmlformats.org/markup-compatibility/2006">
                <mc:Choice xmlns:v="urn:schemas-microsoft-com:vml" Requires="v">
                  <p:oleObj spid="_x0000_s57996" r:id="rId40" imgW="482181" imgH="355292" progId="Equation.3">
                    <p:embed/>
                  </p:oleObj>
                </mc:Choice>
                <mc:Fallback>
                  <p:oleObj r:id="rId40" imgW="482181" imgH="355292" progId="Equation.3">
                    <p:embed/>
                    <p:pic>
                      <p:nvPicPr>
                        <p:cNvPr id="0" name="对象 271409"/>
                        <p:cNvPicPr>
                          <a:picLocks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2688" y="323"/>
                          <a:ext cx="213"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71365"/>
                                        </p:tgtEl>
                                        <p:attrNameLst>
                                          <p:attrName>style.visibility</p:attrName>
                                        </p:attrNameLst>
                                      </p:cBhvr>
                                      <p:to>
                                        <p:strVal val="visible"/>
                                      </p:to>
                                    </p:set>
                                    <p:animEffect transition="in" filter="wipe(left)">
                                      <p:cBhvr>
                                        <p:cTn id="7" dur="500"/>
                                        <p:tgtEl>
                                          <p:spTgt spid="27136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1366">
                                            <p:txEl>
                                              <p:pRg st="0" end="0"/>
                                            </p:txEl>
                                          </p:spTgt>
                                        </p:tgtEl>
                                        <p:attrNameLst>
                                          <p:attrName>style.visibility</p:attrName>
                                        </p:attrNameLst>
                                      </p:cBhvr>
                                      <p:to>
                                        <p:strVal val="visible"/>
                                      </p:to>
                                    </p:set>
                                    <p:animEffect transition="in" filter="wipe(left)">
                                      <p:cBhvr>
                                        <p:cTn id="12" dur="500"/>
                                        <p:tgtEl>
                                          <p:spTgt spid="271366">
                                            <p:txEl>
                                              <p:pRg st="0" end="0"/>
                                            </p:txEl>
                                          </p:spTgt>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271367"/>
                                        </p:tgtEl>
                                        <p:attrNameLst>
                                          <p:attrName>style.visibility</p:attrName>
                                        </p:attrNameLst>
                                      </p:cBhvr>
                                      <p:to>
                                        <p:strVal val="visible"/>
                                      </p:to>
                                    </p:set>
                                    <p:animEffect transition="in" filter="wipe(left)">
                                      <p:cBhvr>
                                        <p:cTn id="16" dur="500"/>
                                        <p:tgtEl>
                                          <p:spTgt spid="27136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271368"/>
                                        </p:tgtEl>
                                        <p:attrNameLst>
                                          <p:attrName>style.visibility</p:attrName>
                                        </p:attrNameLst>
                                      </p:cBhvr>
                                      <p:to>
                                        <p:strVal val="visible"/>
                                      </p:to>
                                    </p:set>
                                    <p:animEffect transition="in" filter="wipe(left)">
                                      <p:cBhvr>
                                        <p:cTn id="21" dur="500"/>
                                        <p:tgtEl>
                                          <p:spTgt spid="271368"/>
                                        </p:tgtEl>
                                      </p:cBhvr>
                                    </p:animEffect>
                                  </p:childTnLst>
                                </p:cTn>
                              </p:par>
                            </p:childTnLst>
                          </p:cTn>
                        </p:par>
                        <p:par>
                          <p:cTn id="22" fill="hold" nodeType="afterGroup">
                            <p:stCondLst>
                              <p:cond delay="500"/>
                            </p:stCondLst>
                            <p:childTnLst>
                              <p:par>
                                <p:cTn id="23" presetID="22" presetClass="entr" presetSubtype="8" fill="hold" nodeType="afterEffect">
                                  <p:stCondLst>
                                    <p:cond delay="0"/>
                                  </p:stCondLst>
                                  <p:childTnLst>
                                    <p:set>
                                      <p:cBhvr>
                                        <p:cTn id="24" dur="1" fill="hold">
                                          <p:stCondLst>
                                            <p:cond delay="0"/>
                                          </p:stCondLst>
                                        </p:cTn>
                                        <p:tgtEl>
                                          <p:spTgt spid="271369"/>
                                        </p:tgtEl>
                                        <p:attrNameLst>
                                          <p:attrName>style.visibility</p:attrName>
                                        </p:attrNameLst>
                                      </p:cBhvr>
                                      <p:to>
                                        <p:strVal val="visible"/>
                                      </p:to>
                                    </p:set>
                                    <p:animEffect transition="in" filter="wipe(left)">
                                      <p:cBhvr>
                                        <p:cTn id="25" dur="500"/>
                                        <p:tgtEl>
                                          <p:spTgt spid="27136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271370"/>
                                        </p:tgtEl>
                                        <p:attrNameLst>
                                          <p:attrName>style.visibility</p:attrName>
                                        </p:attrNameLst>
                                      </p:cBhvr>
                                      <p:to>
                                        <p:strVal val="visible"/>
                                      </p:to>
                                    </p:set>
                                    <p:animEffect transition="in" filter="wipe(left)">
                                      <p:cBhvr>
                                        <p:cTn id="30" dur="500"/>
                                        <p:tgtEl>
                                          <p:spTgt spid="271370"/>
                                        </p:tgtEl>
                                      </p:cBhvr>
                                    </p:animEffect>
                                  </p:childTnLst>
                                </p:cTn>
                              </p:par>
                            </p:childTnLst>
                          </p:cTn>
                        </p:par>
                        <p:par>
                          <p:cTn id="31" fill="hold" nodeType="afterGroup">
                            <p:stCondLst>
                              <p:cond delay="500"/>
                            </p:stCondLst>
                            <p:childTnLst>
                              <p:par>
                                <p:cTn id="32" presetID="22" presetClass="entr" presetSubtype="8" fill="hold" nodeType="afterEffect">
                                  <p:stCondLst>
                                    <p:cond delay="0"/>
                                  </p:stCondLst>
                                  <p:childTnLst>
                                    <p:set>
                                      <p:cBhvr>
                                        <p:cTn id="33" dur="1" fill="hold">
                                          <p:stCondLst>
                                            <p:cond delay="0"/>
                                          </p:stCondLst>
                                        </p:cTn>
                                        <p:tgtEl>
                                          <p:spTgt spid="271371"/>
                                        </p:tgtEl>
                                        <p:attrNameLst>
                                          <p:attrName>style.visibility</p:attrName>
                                        </p:attrNameLst>
                                      </p:cBhvr>
                                      <p:to>
                                        <p:strVal val="visible"/>
                                      </p:to>
                                    </p:set>
                                    <p:animEffect transition="in" filter="wipe(left)">
                                      <p:cBhvr>
                                        <p:cTn id="34" dur="500"/>
                                        <p:tgtEl>
                                          <p:spTgt spid="271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366"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1186" name="对象 221185"/>
          <p:cNvGraphicFramePr>
            <a:graphicFrameLocks/>
          </p:cNvGraphicFramePr>
          <p:nvPr/>
        </p:nvGraphicFramePr>
        <p:xfrm>
          <a:off x="485775" y="2565400"/>
          <a:ext cx="4792663" cy="581025"/>
        </p:xfrm>
        <a:graphic>
          <a:graphicData uri="http://schemas.openxmlformats.org/presentationml/2006/ole">
            <mc:AlternateContent xmlns:mc="http://schemas.openxmlformats.org/markup-compatibility/2006">
              <mc:Choice xmlns:v="urn:schemas-microsoft-com:vml" Requires="v">
                <p:oleObj spid="_x0000_s58646" r:id="rId3" imgW="1763004" imgH="215619" progId="Equation.3">
                  <p:embed/>
                </p:oleObj>
              </mc:Choice>
              <mc:Fallback>
                <p:oleObj r:id="rId3" imgW="1763004" imgH="215619" progId="Equation.3">
                  <p:embed/>
                  <p:pic>
                    <p:nvPicPr>
                      <p:cNvPr id="0" name="对象 22118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775" y="2565400"/>
                        <a:ext cx="47926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21187" name="对象 221186"/>
          <p:cNvGraphicFramePr>
            <a:graphicFrameLocks/>
          </p:cNvGraphicFramePr>
          <p:nvPr/>
        </p:nvGraphicFramePr>
        <p:xfrm>
          <a:off x="1220788" y="3338513"/>
          <a:ext cx="2546350" cy="488950"/>
        </p:xfrm>
        <a:graphic>
          <a:graphicData uri="http://schemas.openxmlformats.org/presentationml/2006/ole">
            <mc:AlternateContent xmlns:mc="http://schemas.openxmlformats.org/markup-compatibility/2006">
              <mc:Choice xmlns:v="urn:schemas-microsoft-com:vml" Requires="v">
                <p:oleObj spid="_x0000_s58647" r:id="rId5" imgW="849793" imgH="164885" progId="Equation.3">
                  <p:embed/>
                </p:oleObj>
              </mc:Choice>
              <mc:Fallback>
                <p:oleObj r:id="rId5" imgW="849793" imgH="164885" progId="Equation.3">
                  <p:embed/>
                  <p:pic>
                    <p:nvPicPr>
                      <p:cNvPr id="0" name="对象 22118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0788" y="3338513"/>
                        <a:ext cx="254635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21188" name="对象 221187"/>
          <p:cNvGraphicFramePr>
            <a:graphicFrameLocks/>
          </p:cNvGraphicFramePr>
          <p:nvPr/>
        </p:nvGraphicFramePr>
        <p:xfrm>
          <a:off x="484188" y="4005263"/>
          <a:ext cx="4935537" cy="1028700"/>
        </p:xfrm>
        <a:graphic>
          <a:graphicData uri="http://schemas.openxmlformats.org/presentationml/2006/ole">
            <mc:AlternateContent xmlns:mc="http://schemas.openxmlformats.org/markup-compatibility/2006">
              <mc:Choice xmlns:v="urn:schemas-microsoft-com:vml" Requires="v">
                <p:oleObj spid="_x0000_s58648" r:id="rId7" imgW="1878785" imgH="393529" progId="Equation.3">
                  <p:embed/>
                </p:oleObj>
              </mc:Choice>
              <mc:Fallback>
                <p:oleObj r:id="rId7" imgW="1878785" imgH="393529" progId="Equation.3">
                  <p:embed/>
                  <p:pic>
                    <p:nvPicPr>
                      <p:cNvPr id="0" name="对象 22118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4188" y="4005263"/>
                        <a:ext cx="4935537"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21189" name="对象 221188"/>
          <p:cNvGraphicFramePr>
            <a:graphicFrameLocks/>
          </p:cNvGraphicFramePr>
          <p:nvPr/>
        </p:nvGraphicFramePr>
        <p:xfrm>
          <a:off x="1331913" y="5157788"/>
          <a:ext cx="1008062" cy="430212"/>
        </p:xfrm>
        <a:graphic>
          <a:graphicData uri="http://schemas.openxmlformats.org/presentationml/2006/ole">
            <mc:AlternateContent xmlns:mc="http://schemas.openxmlformats.org/markup-compatibility/2006">
              <mc:Choice xmlns:v="urn:schemas-microsoft-com:vml" Requires="v">
                <p:oleObj spid="_x0000_s58649" r:id="rId9" imgW="355292" imgH="152268" progId="Equation.2">
                  <p:embed/>
                </p:oleObj>
              </mc:Choice>
              <mc:Fallback>
                <p:oleObj r:id="rId9" imgW="355292" imgH="152268" progId="Equation.2">
                  <p:embed/>
                  <p:pic>
                    <p:nvPicPr>
                      <p:cNvPr id="0" name="对象 22118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31913" y="5157788"/>
                        <a:ext cx="1008062"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221191" name="组合 221190"/>
          <p:cNvGrpSpPr>
            <a:grpSpLocks/>
          </p:cNvGrpSpPr>
          <p:nvPr/>
        </p:nvGrpSpPr>
        <p:grpSpPr bwMode="auto">
          <a:xfrm>
            <a:off x="5718175" y="3592513"/>
            <a:ext cx="3197225" cy="2778125"/>
            <a:chOff x="3288" y="2358"/>
            <a:chExt cx="2014" cy="1750"/>
          </a:xfrm>
        </p:grpSpPr>
        <p:graphicFrame>
          <p:nvGraphicFramePr>
            <p:cNvPr id="58385" name="对象 221191"/>
            <p:cNvGraphicFramePr>
              <a:graphicFrameLocks/>
            </p:cNvGraphicFramePr>
            <p:nvPr/>
          </p:nvGraphicFramePr>
          <p:xfrm>
            <a:off x="3566" y="2358"/>
            <a:ext cx="1077" cy="282"/>
          </p:xfrm>
          <a:graphic>
            <a:graphicData uri="http://schemas.openxmlformats.org/presentationml/2006/ole">
              <mc:AlternateContent xmlns:mc="http://schemas.openxmlformats.org/markup-compatibility/2006">
                <mc:Choice xmlns:v="urn:schemas-microsoft-com:vml" Requires="v">
                  <p:oleObj spid="_x0000_s58650" r:id="rId11" imgW="671933" imgH="177492" progId="Equation.3">
                    <p:embed/>
                  </p:oleObj>
                </mc:Choice>
                <mc:Fallback>
                  <p:oleObj r:id="rId11" imgW="671933" imgH="177492" progId="Equation.3">
                    <p:embed/>
                    <p:pic>
                      <p:nvPicPr>
                        <p:cNvPr id="0" name="对象 221191"/>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66" y="2358"/>
                          <a:ext cx="1077"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8386" name="对象 221192"/>
            <p:cNvGraphicFramePr>
              <a:graphicFrameLocks/>
            </p:cNvGraphicFramePr>
            <p:nvPr/>
          </p:nvGraphicFramePr>
          <p:xfrm>
            <a:off x="3288" y="3119"/>
            <a:ext cx="808" cy="208"/>
          </p:xfrm>
          <a:graphic>
            <a:graphicData uri="http://schemas.openxmlformats.org/presentationml/2006/ole">
              <mc:AlternateContent xmlns:mc="http://schemas.openxmlformats.org/markup-compatibility/2006">
                <mc:Choice xmlns:v="urn:schemas-microsoft-com:vml" Requires="v">
                  <p:oleObj spid="_x0000_s58651" r:id="rId13" imgW="736280" imgH="190417" progId="Equation.3">
                    <p:embed/>
                  </p:oleObj>
                </mc:Choice>
                <mc:Fallback>
                  <p:oleObj r:id="rId13" imgW="736280" imgH="190417" progId="Equation.3">
                    <p:embed/>
                    <p:pic>
                      <p:nvPicPr>
                        <p:cNvPr id="0" name="对象 221192"/>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88" y="3119"/>
                          <a:ext cx="808"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8387" name="等腰三角形 221193"/>
            <p:cNvSpPr>
              <a:spLocks noChangeArrowheads="1"/>
            </p:cNvSpPr>
            <p:nvPr/>
          </p:nvSpPr>
          <p:spPr bwMode="auto">
            <a:xfrm>
              <a:off x="3480" y="2742"/>
              <a:ext cx="432" cy="288"/>
            </a:xfrm>
            <a:prstGeom prst="triangle">
              <a:avLst>
                <a:gd name="adj" fmla="val 50000"/>
              </a:avLst>
            </a:prstGeom>
            <a:solidFill>
              <a:srgbClr val="FFFFFF"/>
            </a:solidFill>
            <a:ln w="19050">
              <a:solidFill>
                <a:srgbClr val="FF0000"/>
              </a:solidFill>
              <a:miter lim="800000"/>
              <a:headEnd/>
              <a:tailEnd/>
            </a:ln>
          </p:spPr>
          <p:txBody>
            <a:bodyPr/>
            <a:lstStyle/>
            <a:p>
              <a:pPr eaLnBrk="1" hangingPunct="1"/>
              <a:endParaRPr lang="zh-CN" altLang="en-US"/>
            </a:p>
          </p:txBody>
        </p:sp>
        <p:sp>
          <p:nvSpPr>
            <p:cNvPr id="58388" name="六边形 221194"/>
            <p:cNvSpPr>
              <a:spLocks noChangeArrowheads="1"/>
            </p:cNvSpPr>
            <p:nvPr/>
          </p:nvSpPr>
          <p:spPr bwMode="auto">
            <a:xfrm>
              <a:off x="4584" y="2742"/>
              <a:ext cx="480" cy="384"/>
            </a:xfrm>
            <a:prstGeom prst="hexagon">
              <a:avLst>
                <a:gd name="adj" fmla="val 31250"/>
                <a:gd name="vf" fmla="val 115470"/>
              </a:avLst>
            </a:prstGeom>
            <a:solidFill>
              <a:srgbClr val="FFFFFF"/>
            </a:solidFill>
            <a:ln w="19050">
              <a:solidFill>
                <a:srgbClr val="FF0000"/>
              </a:solidFill>
              <a:miter lim="800000"/>
              <a:headEnd/>
              <a:tailEnd/>
            </a:ln>
          </p:spPr>
          <p:txBody>
            <a:bodyPr/>
            <a:lstStyle/>
            <a:p>
              <a:pPr eaLnBrk="1" hangingPunct="1"/>
              <a:endParaRPr lang="zh-CN" altLang="en-US"/>
            </a:p>
          </p:txBody>
        </p:sp>
        <p:graphicFrame>
          <p:nvGraphicFramePr>
            <p:cNvPr id="58389" name="对象 221195"/>
            <p:cNvGraphicFramePr>
              <a:graphicFrameLocks/>
            </p:cNvGraphicFramePr>
            <p:nvPr/>
          </p:nvGraphicFramePr>
          <p:xfrm>
            <a:off x="4481" y="3181"/>
            <a:ext cx="821" cy="207"/>
          </p:xfrm>
          <a:graphic>
            <a:graphicData uri="http://schemas.openxmlformats.org/presentationml/2006/ole">
              <mc:AlternateContent xmlns:mc="http://schemas.openxmlformats.org/markup-compatibility/2006">
                <mc:Choice xmlns:v="urn:schemas-microsoft-com:vml" Requires="v">
                  <p:oleObj spid="_x0000_s58652" r:id="rId15" imgW="748975" imgH="190417" progId="Equation.3">
                    <p:embed/>
                  </p:oleObj>
                </mc:Choice>
                <mc:Fallback>
                  <p:oleObj r:id="rId15" imgW="748975" imgH="190417" progId="Equation.3">
                    <p:embed/>
                    <p:pic>
                      <p:nvPicPr>
                        <p:cNvPr id="0" name="对象 221195"/>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81" y="3181"/>
                          <a:ext cx="821"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58390" name="组合 221196"/>
            <p:cNvGrpSpPr>
              <a:grpSpLocks/>
            </p:cNvGrpSpPr>
            <p:nvPr/>
          </p:nvGrpSpPr>
          <p:grpSpPr bwMode="auto">
            <a:xfrm>
              <a:off x="3720" y="3431"/>
              <a:ext cx="528" cy="432"/>
              <a:chOff x="3696" y="3504"/>
              <a:chExt cx="528" cy="432"/>
            </a:xfrm>
          </p:grpSpPr>
          <p:sp>
            <p:nvSpPr>
              <p:cNvPr id="58392" name="等腰三角形 221197"/>
              <p:cNvSpPr>
                <a:spLocks noChangeArrowheads="1"/>
              </p:cNvSpPr>
              <p:nvPr/>
            </p:nvSpPr>
            <p:spPr bwMode="auto">
              <a:xfrm>
                <a:off x="3696" y="3504"/>
                <a:ext cx="528" cy="432"/>
              </a:xfrm>
              <a:prstGeom prst="triangle">
                <a:avLst>
                  <a:gd name="adj" fmla="val 50000"/>
                </a:avLst>
              </a:prstGeom>
              <a:solidFill>
                <a:srgbClr val="FFFFFF"/>
              </a:solidFill>
              <a:ln w="19050">
                <a:solidFill>
                  <a:schemeClr val="tx1"/>
                </a:solidFill>
                <a:miter lim="800000"/>
                <a:headEnd/>
                <a:tailEnd/>
              </a:ln>
            </p:spPr>
            <p:txBody>
              <a:bodyPr/>
              <a:lstStyle/>
              <a:p>
                <a:pPr eaLnBrk="1" hangingPunct="1"/>
                <a:endParaRPr lang="zh-CN" altLang="en-US"/>
              </a:p>
            </p:txBody>
          </p:sp>
          <p:sp>
            <p:nvSpPr>
              <p:cNvPr id="58393" name="等腰三角形 221198"/>
              <p:cNvSpPr>
                <a:spLocks noChangeArrowheads="1"/>
              </p:cNvSpPr>
              <p:nvPr/>
            </p:nvSpPr>
            <p:spPr bwMode="auto">
              <a:xfrm>
                <a:off x="3744" y="3600"/>
                <a:ext cx="432" cy="336"/>
              </a:xfrm>
              <a:prstGeom prst="triangle">
                <a:avLst>
                  <a:gd name="adj" fmla="val 50000"/>
                </a:avLst>
              </a:prstGeom>
              <a:solidFill>
                <a:srgbClr val="FFFFFF"/>
              </a:solidFill>
              <a:ln w="19050">
                <a:solidFill>
                  <a:srgbClr val="FF0000"/>
                </a:solidFill>
                <a:miter lim="800000"/>
                <a:headEnd/>
                <a:tailEnd/>
              </a:ln>
            </p:spPr>
            <p:txBody>
              <a:bodyPr/>
              <a:lstStyle/>
              <a:p>
                <a:pPr eaLnBrk="1" hangingPunct="1"/>
                <a:endParaRPr lang="zh-CN" altLang="en-US"/>
              </a:p>
            </p:txBody>
          </p:sp>
        </p:grpSp>
        <p:graphicFrame>
          <p:nvGraphicFramePr>
            <p:cNvPr id="58391" name="对象 221199"/>
            <p:cNvGraphicFramePr>
              <a:graphicFrameLocks/>
            </p:cNvGraphicFramePr>
            <p:nvPr/>
          </p:nvGraphicFramePr>
          <p:xfrm>
            <a:off x="3595" y="3901"/>
            <a:ext cx="851" cy="207"/>
          </p:xfrm>
          <a:graphic>
            <a:graphicData uri="http://schemas.openxmlformats.org/presentationml/2006/ole">
              <mc:AlternateContent xmlns:mc="http://schemas.openxmlformats.org/markup-compatibility/2006">
                <mc:Choice xmlns:v="urn:schemas-microsoft-com:vml" Requires="v">
                  <p:oleObj spid="_x0000_s58653" r:id="rId17" imgW="774364" imgH="190417" progId="Equation.3">
                    <p:embed/>
                  </p:oleObj>
                </mc:Choice>
                <mc:Fallback>
                  <p:oleObj r:id="rId17" imgW="774364" imgH="190417" progId="Equation.3">
                    <p:embed/>
                    <p:pic>
                      <p:nvPicPr>
                        <p:cNvPr id="0" name="对象 221199"/>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95" y="3901"/>
                          <a:ext cx="851"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221201" name="组合 221200"/>
          <p:cNvGrpSpPr>
            <a:grpSpLocks/>
          </p:cNvGrpSpPr>
          <p:nvPr/>
        </p:nvGrpSpPr>
        <p:grpSpPr bwMode="auto">
          <a:xfrm>
            <a:off x="6181725" y="2751138"/>
            <a:ext cx="1774825" cy="173037"/>
            <a:chOff x="3501" y="1688"/>
            <a:chExt cx="1118" cy="109"/>
          </a:xfrm>
        </p:grpSpPr>
        <p:grpSp>
          <p:nvGrpSpPr>
            <p:cNvPr id="58378" name="组合 221201"/>
            <p:cNvGrpSpPr>
              <a:grpSpLocks/>
            </p:cNvGrpSpPr>
            <p:nvPr/>
          </p:nvGrpSpPr>
          <p:grpSpPr bwMode="auto">
            <a:xfrm>
              <a:off x="3501" y="1688"/>
              <a:ext cx="1104" cy="0"/>
              <a:chOff x="3504" y="864"/>
              <a:chExt cx="1104" cy="0"/>
            </a:xfrm>
          </p:grpSpPr>
          <p:sp>
            <p:nvSpPr>
              <p:cNvPr id="58380" name="直接连接符 221202"/>
              <p:cNvSpPr>
                <a:spLocks noChangeShapeType="1"/>
              </p:cNvSpPr>
              <p:nvPr/>
            </p:nvSpPr>
            <p:spPr bwMode="auto">
              <a:xfrm>
                <a:off x="3504" y="864"/>
                <a:ext cx="24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381" name="直接连接符 221203"/>
              <p:cNvSpPr>
                <a:spLocks noChangeShapeType="1"/>
              </p:cNvSpPr>
              <p:nvPr/>
            </p:nvSpPr>
            <p:spPr bwMode="auto">
              <a:xfrm>
                <a:off x="3744" y="864"/>
                <a:ext cx="24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382" name="直接连接符 221204"/>
              <p:cNvSpPr>
                <a:spLocks noChangeShapeType="1"/>
              </p:cNvSpPr>
              <p:nvPr/>
            </p:nvSpPr>
            <p:spPr bwMode="auto">
              <a:xfrm>
                <a:off x="4128" y="864"/>
                <a:ext cx="24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383" name="直接连接符 221205"/>
              <p:cNvSpPr>
                <a:spLocks noChangeShapeType="1"/>
              </p:cNvSpPr>
              <p:nvPr/>
            </p:nvSpPr>
            <p:spPr bwMode="auto">
              <a:xfrm>
                <a:off x="3936" y="864"/>
                <a:ext cx="24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384" name="直接连接符 221206"/>
              <p:cNvSpPr>
                <a:spLocks noChangeShapeType="1"/>
              </p:cNvSpPr>
              <p:nvPr/>
            </p:nvSpPr>
            <p:spPr bwMode="auto">
              <a:xfrm>
                <a:off x="4368" y="864"/>
                <a:ext cx="24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58379" name="直接连接符 221207"/>
            <p:cNvSpPr>
              <a:spLocks noChangeShapeType="1"/>
            </p:cNvSpPr>
            <p:nvPr/>
          </p:nvSpPr>
          <p:spPr bwMode="auto">
            <a:xfrm>
              <a:off x="3515" y="1797"/>
              <a:ext cx="1104"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58376" name="横卷形 221208"/>
          <p:cNvSpPr>
            <a:spLocks noChangeArrowheads="1"/>
          </p:cNvSpPr>
          <p:nvPr/>
        </p:nvSpPr>
        <p:spPr bwMode="auto">
          <a:xfrm>
            <a:off x="611188" y="1557338"/>
            <a:ext cx="1295400" cy="936625"/>
          </a:xfrm>
          <a:prstGeom prst="horizontalScroll">
            <a:avLst>
              <a:gd name="adj" fmla="val 12500"/>
            </a:avLst>
          </a:prstGeom>
          <a:solidFill>
            <a:schemeClr val="accent1"/>
          </a:solidFill>
          <a:ln w="9525">
            <a:solidFill>
              <a:schemeClr val="tx1"/>
            </a:solidFill>
            <a:round/>
            <a:headEnd/>
            <a:tailEnd/>
          </a:ln>
        </p:spPr>
        <p:txBody>
          <a:bodyPr wrap="none" anchor="ctr"/>
          <a:lstStyle/>
          <a:p>
            <a:pPr algn="ctr" eaLnBrk="1" hangingPunct="1"/>
            <a:r>
              <a:rPr lang="zh-CN" altLang="en-US" b="1">
                <a:solidFill>
                  <a:srgbClr val="FF0000"/>
                </a:solidFill>
                <a:latin typeface="Times New Roman" pitchFamily="18" charset="0"/>
              </a:rPr>
              <a:t>讨论</a:t>
            </a:r>
          </a:p>
        </p:txBody>
      </p:sp>
      <p:graphicFrame>
        <p:nvGraphicFramePr>
          <p:cNvPr id="58377" name="对象 221209"/>
          <p:cNvGraphicFramePr>
            <a:graphicFrameLocks/>
          </p:cNvGraphicFramePr>
          <p:nvPr/>
        </p:nvGraphicFramePr>
        <p:xfrm>
          <a:off x="2771775" y="549275"/>
          <a:ext cx="3027363" cy="863600"/>
        </p:xfrm>
        <a:graphic>
          <a:graphicData uri="http://schemas.openxmlformats.org/presentationml/2006/ole">
            <mc:AlternateContent xmlns:mc="http://schemas.openxmlformats.org/markup-compatibility/2006">
              <mc:Choice xmlns:v="urn:schemas-microsoft-com:vml" Requires="v">
                <p:oleObj spid="_x0000_s58654" r:id="rId19" imgW="3568700" imgH="1016000" progId="Equation.3">
                  <p:embed/>
                </p:oleObj>
              </mc:Choice>
              <mc:Fallback>
                <p:oleObj r:id="rId19" imgW="3568700" imgH="1016000" progId="Equation.3">
                  <p:embed/>
                  <p:pic>
                    <p:nvPicPr>
                      <p:cNvPr id="0" name="对象 221209"/>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771775" y="549275"/>
                        <a:ext cx="302736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21186"/>
                                        </p:tgtEl>
                                        <p:attrNameLst>
                                          <p:attrName>style.visibility</p:attrName>
                                        </p:attrNameLst>
                                      </p:cBhvr>
                                      <p:to>
                                        <p:strVal val="visible"/>
                                      </p:to>
                                    </p:set>
                                    <p:anim calcmode="lin" valueType="num">
                                      <p:cBhvr additive="base">
                                        <p:cTn id="7" dur="500" fill="hold"/>
                                        <p:tgtEl>
                                          <p:spTgt spid="221186"/>
                                        </p:tgtEl>
                                        <p:attrNameLst>
                                          <p:attrName>ppt_x</p:attrName>
                                        </p:attrNameLst>
                                      </p:cBhvr>
                                      <p:tavLst>
                                        <p:tav tm="0">
                                          <p:val>
                                            <p:strVal val="#ppt_x"/>
                                          </p:val>
                                        </p:tav>
                                        <p:tav tm="100000">
                                          <p:val>
                                            <p:strVal val="#ppt_x"/>
                                          </p:val>
                                        </p:tav>
                                      </p:tavLst>
                                    </p:anim>
                                    <p:anim calcmode="lin" valueType="num">
                                      <p:cBhvr additive="base">
                                        <p:cTn id="8" dur="500" fill="hold"/>
                                        <p:tgtEl>
                                          <p:spTgt spid="22118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21187"/>
                                        </p:tgtEl>
                                        <p:attrNameLst>
                                          <p:attrName>style.visibility</p:attrName>
                                        </p:attrNameLst>
                                      </p:cBhvr>
                                      <p:to>
                                        <p:strVal val="visible"/>
                                      </p:to>
                                    </p:set>
                                    <p:anim calcmode="lin" valueType="num">
                                      <p:cBhvr additive="base">
                                        <p:cTn id="11" dur="500" fill="hold"/>
                                        <p:tgtEl>
                                          <p:spTgt spid="221187"/>
                                        </p:tgtEl>
                                        <p:attrNameLst>
                                          <p:attrName>ppt_x</p:attrName>
                                        </p:attrNameLst>
                                      </p:cBhvr>
                                      <p:tavLst>
                                        <p:tav tm="0">
                                          <p:val>
                                            <p:strVal val="#ppt_x"/>
                                          </p:val>
                                        </p:tav>
                                        <p:tav tm="100000">
                                          <p:val>
                                            <p:strVal val="#ppt_x"/>
                                          </p:val>
                                        </p:tav>
                                      </p:tavLst>
                                    </p:anim>
                                    <p:anim calcmode="lin" valueType="num">
                                      <p:cBhvr additive="base">
                                        <p:cTn id="12" dur="500" fill="hold"/>
                                        <p:tgtEl>
                                          <p:spTgt spid="22118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21201"/>
                                        </p:tgtEl>
                                        <p:attrNameLst>
                                          <p:attrName>style.visibility</p:attrName>
                                        </p:attrNameLst>
                                      </p:cBhvr>
                                      <p:to>
                                        <p:strVal val="visible"/>
                                      </p:to>
                                    </p:set>
                                    <p:anim calcmode="lin" valueType="num">
                                      <p:cBhvr additive="base">
                                        <p:cTn id="15" dur="500" fill="hold"/>
                                        <p:tgtEl>
                                          <p:spTgt spid="221201"/>
                                        </p:tgtEl>
                                        <p:attrNameLst>
                                          <p:attrName>ppt_x</p:attrName>
                                        </p:attrNameLst>
                                      </p:cBhvr>
                                      <p:tavLst>
                                        <p:tav tm="0">
                                          <p:val>
                                            <p:strVal val="#ppt_x"/>
                                          </p:val>
                                        </p:tav>
                                        <p:tav tm="100000">
                                          <p:val>
                                            <p:strVal val="#ppt_x"/>
                                          </p:val>
                                        </p:tav>
                                      </p:tavLst>
                                    </p:anim>
                                    <p:anim calcmode="lin" valueType="num">
                                      <p:cBhvr additive="base">
                                        <p:cTn id="16" dur="500" fill="hold"/>
                                        <p:tgtEl>
                                          <p:spTgt spid="221201"/>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221188"/>
                                        </p:tgtEl>
                                        <p:attrNameLst>
                                          <p:attrName>style.visibility</p:attrName>
                                        </p:attrNameLst>
                                      </p:cBhvr>
                                      <p:to>
                                        <p:strVal val="visible"/>
                                      </p:to>
                                    </p:set>
                                    <p:anim calcmode="lin" valueType="num">
                                      <p:cBhvr additive="base">
                                        <p:cTn id="21" dur="500" fill="hold"/>
                                        <p:tgtEl>
                                          <p:spTgt spid="221188"/>
                                        </p:tgtEl>
                                        <p:attrNameLst>
                                          <p:attrName>ppt_x</p:attrName>
                                        </p:attrNameLst>
                                      </p:cBhvr>
                                      <p:tavLst>
                                        <p:tav tm="0">
                                          <p:val>
                                            <p:strVal val="#ppt_x"/>
                                          </p:val>
                                        </p:tav>
                                        <p:tav tm="100000">
                                          <p:val>
                                            <p:strVal val="#ppt_x"/>
                                          </p:val>
                                        </p:tav>
                                      </p:tavLst>
                                    </p:anim>
                                    <p:anim calcmode="lin" valueType="num">
                                      <p:cBhvr additive="base">
                                        <p:cTn id="22" dur="500" fill="hold"/>
                                        <p:tgtEl>
                                          <p:spTgt spid="221188"/>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21189"/>
                                        </p:tgtEl>
                                        <p:attrNameLst>
                                          <p:attrName>style.visibility</p:attrName>
                                        </p:attrNameLst>
                                      </p:cBhvr>
                                      <p:to>
                                        <p:strVal val="visible"/>
                                      </p:to>
                                    </p:set>
                                    <p:anim calcmode="lin" valueType="num">
                                      <p:cBhvr additive="base">
                                        <p:cTn id="25" dur="500" fill="hold"/>
                                        <p:tgtEl>
                                          <p:spTgt spid="221189"/>
                                        </p:tgtEl>
                                        <p:attrNameLst>
                                          <p:attrName>ppt_x</p:attrName>
                                        </p:attrNameLst>
                                      </p:cBhvr>
                                      <p:tavLst>
                                        <p:tav tm="0">
                                          <p:val>
                                            <p:strVal val="#ppt_x"/>
                                          </p:val>
                                        </p:tav>
                                        <p:tav tm="100000">
                                          <p:val>
                                            <p:strVal val="#ppt_x"/>
                                          </p:val>
                                        </p:tav>
                                      </p:tavLst>
                                    </p:anim>
                                    <p:anim calcmode="lin" valueType="num">
                                      <p:cBhvr additive="base">
                                        <p:cTn id="26" dur="500" fill="hold"/>
                                        <p:tgtEl>
                                          <p:spTgt spid="221189"/>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21191"/>
                                        </p:tgtEl>
                                        <p:attrNameLst>
                                          <p:attrName>style.visibility</p:attrName>
                                        </p:attrNameLst>
                                      </p:cBhvr>
                                      <p:to>
                                        <p:strVal val="visible"/>
                                      </p:to>
                                    </p:set>
                                    <p:anim calcmode="lin" valueType="num">
                                      <p:cBhvr additive="base">
                                        <p:cTn id="29" dur="500" fill="hold"/>
                                        <p:tgtEl>
                                          <p:spTgt spid="221191"/>
                                        </p:tgtEl>
                                        <p:attrNameLst>
                                          <p:attrName>ppt_x</p:attrName>
                                        </p:attrNameLst>
                                      </p:cBhvr>
                                      <p:tavLst>
                                        <p:tav tm="0">
                                          <p:val>
                                            <p:strVal val="#ppt_x"/>
                                          </p:val>
                                        </p:tav>
                                        <p:tav tm="100000">
                                          <p:val>
                                            <p:strVal val="#ppt_x"/>
                                          </p:val>
                                        </p:tav>
                                      </p:tavLst>
                                    </p:anim>
                                    <p:anim calcmode="lin" valueType="num">
                                      <p:cBhvr additive="base">
                                        <p:cTn id="30" dur="500" fill="hold"/>
                                        <p:tgtEl>
                                          <p:spTgt spid="2211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文本框 54275"/>
          <p:cNvSpPr txBox="1">
            <a:spLocks noChangeArrowheads="1"/>
          </p:cNvSpPr>
          <p:nvPr/>
        </p:nvSpPr>
        <p:spPr bwMode="auto">
          <a:xfrm>
            <a:off x="228600" y="228600"/>
            <a:ext cx="7772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b="1"/>
              <a:t>二、同方向</a:t>
            </a:r>
            <a:r>
              <a:rPr lang="zh-CN" altLang="en-US" sz="2800" b="1">
                <a:solidFill>
                  <a:srgbClr val="FF0000"/>
                </a:solidFill>
              </a:rPr>
              <a:t>不同频率</a:t>
            </a:r>
            <a:r>
              <a:rPr lang="zh-CN" altLang="en-US" sz="2800" b="1"/>
              <a:t>的简谐振动的合成    拍现象</a:t>
            </a:r>
          </a:p>
        </p:txBody>
      </p:sp>
      <p:sp>
        <p:nvSpPr>
          <p:cNvPr id="58370" name="文本框 54276"/>
          <p:cNvSpPr txBox="1">
            <a:spLocks noChangeArrowheads="1"/>
          </p:cNvSpPr>
          <p:nvPr/>
        </p:nvSpPr>
        <p:spPr bwMode="auto">
          <a:xfrm>
            <a:off x="304800" y="838200"/>
            <a:ext cx="4038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a:t>    </a:t>
            </a:r>
            <a:r>
              <a:rPr lang="zh-CN" altLang="en-US" sz="2800" b="1">
                <a:solidFill>
                  <a:srgbClr val="FF3300"/>
                </a:solidFill>
              </a:rPr>
              <a:t>合振动是谐振动吗？</a:t>
            </a:r>
          </a:p>
        </p:txBody>
      </p:sp>
      <p:sp>
        <p:nvSpPr>
          <p:cNvPr id="58371" name="矩形 54278"/>
          <p:cNvSpPr>
            <a:spLocks noChangeArrowheads="1"/>
          </p:cNvSpPr>
          <p:nvPr/>
        </p:nvSpPr>
        <p:spPr bwMode="auto">
          <a:xfrm>
            <a:off x="0" y="3300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58372" name="对象 54277"/>
          <p:cNvGraphicFramePr>
            <a:graphicFrameLocks/>
          </p:cNvGraphicFramePr>
          <p:nvPr/>
        </p:nvGraphicFramePr>
        <p:xfrm>
          <a:off x="762000" y="1371600"/>
          <a:ext cx="5638800" cy="657225"/>
        </p:xfrm>
        <a:graphic>
          <a:graphicData uri="http://schemas.openxmlformats.org/presentationml/2006/ole">
            <mc:AlternateContent xmlns:mc="http://schemas.openxmlformats.org/markup-compatibility/2006">
              <mc:Choice xmlns:v="urn:schemas-microsoft-com:vml" Requires="v">
                <p:oleObj spid="_x0000_s59578" r:id="rId3" imgW="2207883" imgH="253780" progId="Equation.DSMT4">
                  <p:embed/>
                </p:oleObj>
              </mc:Choice>
              <mc:Fallback>
                <p:oleObj r:id="rId3" imgW="2207883" imgH="253780" progId="Equation.DSMT4">
                  <p:embed/>
                  <p:pic>
                    <p:nvPicPr>
                      <p:cNvPr id="0" name="对象 5427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371600"/>
                        <a:ext cx="5638800"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8373" name="矩形 54280"/>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58374" name="对象 54279"/>
          <p:cNvGraphicFramePr>
            <a:graphicFrameLocks/>
          </p:cNvGraphicFramePr>
          <p:nvPr/>
        </p:nvGraphicFramePr>
        <p:xfrm>
          <a:off x="304800" y="2133600"/>
          <a:ext cx="4419600" cy="584200"/>
        </p:xfrm>
        <a:graphic>
          <a:graphicData uri="http://schemas.openxmlformats.org/presentationml/2006/ole">
            <mc:AlternateContent xmlns:mc="http://schemas.openxmlformats.org/markup-compatibility/2006">
              <mc:Choice xmlns:v="urn:schemas-microsoft-com:vml" Requires="v">
                <p:oleObj spid="_x0000_s59579" r:id="rId5" imgW="1509989" imgH="203024" progId="Equation.DSMT4">
                  <p:embed/>
                </p:oleObj>
              </mc:Choice>
              <mc:Fallback>
                <p:oleObj r:id="rId5" imgW="1509989" imgH="203024" progId="Equation.DSMT4">
                  <p:embed/>
                  <p:pic>
                    <p:nvPicPr>
                      <p:cNvPr id="0" name="对象 5427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2133600"/>
                        <a:ext cx="4419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8375" name="矩形 54282"/>
          <p:cNvSpPr>
            <a:spLocks noChangeArrowheads="1"/>
          </p:cNvSpPr>
          <p:nvPr/>
        </p:nvSpPr>
        <p:spPr bwMode="auto">
          <a:xfrm>
            <a:off x="0" y="31623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58376" name="对象 54281"/>
          <p:cNvGraphicFramePr>
            <a:graphicFrameLocks/>
          </p:cNvGraphicFramePr>
          <p:nvPr/>
        </p:nvGraphicFramePr>
        <p:xfrm>
          <a:off x="609600" y="2819400"/>
          <a:ext cx="7897813" cy="1419225"/>
        </p:xfrm>
        <a:graphic>
          <a:graphicData uri="http://schemas.openxmlformats.org/presentationml/2006/ole">
            <mc:AlternateContent xmlns:mc="http://schemas.openxmlformats.org/markup-compatibility/2006">
              <mc:Choice xmlns:v="urn:schemas-microsoft-com:vml" Requires="v">
                <p:oleObj spid="_x0000_s59580" r:id="rId7" imgW="2970511" imgH="533169" progId="Equation.DSMT4">
                  <p:embed/>
                </p:oleObj>
              </mc:Choice>
              <mc:Fallback>
                <p:oleObj r:id="rId7" imgW="2970511" imgH="533169" progId="Equation.DSMT4">
                  <p:embed/>
                  <p:pic>
                    <p:nvPicPr>
                      <p:cNvPr id="0" name="对象 5428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 y="2819400"/>
                        <a:ext cx="7897813"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8377" name="对象 54283"/>
          <p:cNvGraphicFramePr>
            <a:graphicFrameLocks/>
          </p:cNvGraphicFramePr>
          <p:nvPr/>
        </p:nvGraphicFramePr>
        <p:xfrm>
          <a:off x="6124575" y="1828800"/>
          <a:ext cx="2800350" cy="885825"/>
        </p:xfrm>
        <a:graphic>
          <a:graphicData uri="http://schemas.openxmlformats.org/presentationml/2006/ole">
            <mc:AlternateContent xmlns:mc="http://schemas.openxmlformats.org/markup-compatibility/2006">
              <mc:Choice xmlns:v="urn:schemas-microsoft-com:vml" Requires="v">
                <p:oleObj spid="_x0000_s59581" r:id="rId9" imgW="1244060" imgH="393529" progId="Equation.DSMT4">
                  <p:embed/>
                </p:oleObj>
              </mc:Choice>
              <mc:Fallback>
                <p:oleObj r:id="rId9" imgW="1244060" imgH="393529" progId="Equation.DSMT4">
                  <p:embed/>
                  <p:pic>
                    <p:nvPicPr>
                      <p:cNvPr id="0" name="对象 54283"/>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24575" y="1828800"/>
                        <a:ext cx="280035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8378" name="矩形 54285"/>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58379" name="对象 54284"/>
          <p:cNvGraphicFramePr>
            <a:graphicFrameLocks/>
          </p:cNvGraphicFramePr>
          <p:nvPr/>
        </p:nvGraphicFramePr>
        <p:xfrm>
          <a:off x="457200" y="4191000"/>
          <a:ext cx="6172200" cy="1108075"/>
        </p:xfrm>
        <a:graphic>
          <a:graphicData uri="http://schemas.openxmlformats.org/presentationml/2006/ole">
            <mc:AlternateContent xmlns:mc="http://schemas.openxmlformats.org/markup-compatibility/2006">
              <mc:Choice xmlns:v="urn:schemas-microsoft-com:vml" Requires="v">
                <p:oleObj spid="_x0000_s59582" r:id="rId11" imgW="2603500" imgH="469900" progId="Equation.DSMT4">
                  <p:embed/>
                </p:oleObj>
              </mc:Choice>
              <mc:Fallback>
                <p:oleObj r:id="rId11" imgW="2603500" imgH="469900" progId="Equation.DSMT4">
                  <p:embed/>
                  <p:pic>
                    <p:nvPicPr>
                      <p:cNvPr id="0" name="对象 54284"/>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7200" y="4191000"/>
                        <a:ext cx="61722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8380" name="矩形 54287"/>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58381" name="文本框 54294"/>
          <p:cNvSpPr txBox="1">
            <a:spLocks noChangeArrowheads="1"/>
          </p:cNvSpPr>
          <p:nvPr/>
        </p:nvSpPr>
        <p:spPr bwMode="auto">
          <a:xfrm>
            <a:off x="4419600" y="838200"/>
            <a:ext cx="3276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设振幅相同</a:t>
            </a:r>
          </a:p>
        </p:txBody>
      </p:sp>
      <p:graphicFrame>
        <p:nvGraphicFramePr>
          <p:cNvPr id="58382" name="对象 54295"/>
          <p:cNvGraphicFramePr>
            <a:graphicFrameLocks/>
          </p:cNvGraphicFramePr>
          <p:nvPr/>
        </p:nvGraphicFramePr>
        <p:xfrm>
          <a:off x="6019800" y="5334000"/>
          <a:ext cx="2971800" cy="1125538"/>
        </p:xfrm>
        <a:graphic>
          <a:graphicData uri="http://schemas.openxmlformats.org/presentationml/2006/ole">
            <mc:AlternateContent xmlns:mc="http://schemas.openxmlformats.org/markup-compatibility/2006">
              <mc:Choice xmlns:v="urn:schemas-microsoft-com:vml" Requires="v">
                <p:oleObj spid="_x0000_s59583" r:id="rId13" imgW="1282144" imgH="482391" progId="Equation.DSMT4">
                  <p:embed/>
                </p:oleObj>
              </mc:Choice>
              <mc:Fallback>
                <p:oleObj r:id="rId13" imgW="1282144" imgH="482391" progId="Equation.DSMT4">
                  <p:embed/>
                  <p:pic>
                    <p:nvPicPr>
                      <p:cNvPr id="0" name="对象 54295"/>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19800" y="5334000"/>
                        <a:ext cx="2971800" cy="112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8383" name="直接连接符 54296"/>
          <p:cNvSpPr>
            <a:spLocks noChangeShapeType="1"/>
          </p:cNvSpPr>
          <p:nvPr/>
        </p:nvSpPr>
        <p:spPr bwMode="auto">
          <a:xfrm flipH="1">
            <a:off x="5791200" y="2362200"/>
            <a:ext cx="609600" cy="9144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9" name="直接连接符 54297"/>
          <p:cNvSpPr>
            <a:spLocks noChangeShapeType="1"/>
          </p:cNvSpPr>
          <p:nvPr/>
        </p:nvSpPr>
        <p:spPr bwMode="auto">
          <a:xfrm flipH="1" flipV="1">
            <a:off x="8534400" y="2438400"/>
            <a:ext cx="152400" cy="2971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8369"/>
                                        </p:tgtEl>
                                        <p:attrNameLst>
                                          <p:attrName>style.visibility</p:attrName>
                                        </p:attrNameLst>
                                      </p:cBhvr>
                                      <p:to>
                                        <p:strVal val="visible"/>
                                      </p:to>
                                    </p:set>
                                    <p:anim calcmode="lin" valueType="num">
                                      <p:cBhvr additive="base">
                                        <p:cTn id="7" dur="500" fill="hold"/>
                                        <p:tgtEl>
                                          <p:spTgt spid="58369"/>
                                        </p:tgtEl>
                                        <p:attrNameLst>
                                          <p:attrName>ppt_x</p:attrName>
                                        </p:attrNameLst>
                                      </p:cBhvr>
                                      <p:tavLst>
                                        <p:tav tm="0">
                                          <p:val>
                                            <p:strVal val="#ppt_x"/>
                                          </p:val>
                                        </p:tav>
                                        <p:tav tm="100000">
                                          <p:val>
                                            <p:strVal val="#ppt_x"/>
                                          </p:val>
                                        </p:tav>
                                      </p:tavLst>
                                    </p:anim>
                                    <p:anim calcmode="lin" valueType="num">
                                      <p:cBhvr additive="base">
                                        <p:cTn id="8" dur="500" fill="hold"/>
                                        <p:tgtEl>
                                          <p:spTgt spid="5836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8370"/>
                                        </p:tgtEl>
                                        <p:attrNameLst>
                                          <p:attrName>style.visibility</p:attrName>
                                        </p:attrNameLst>
                                      </p:cBhvr>
                                      <p:to>
                                        <p:strVal val="visible"/>
                                      </p:to>
                                    </p:set>
                                    <p:anim calcmode="lin" valueType="num">
                                      <p:cBhvr additive="base">
                                        <p:cTn id="11" dur="500" fill="hold"/>
                                        <p:tgtEl>
                                          <p:spTgt spid="58370"/>
                                        </p:tgtEl>
                                        <p:attrNameLst>
                                          <p:attrName>ppt_x</p:attrName>
                                        </p:attrNameLst>
                                      </p:cBhvr>
                                      <p:tavLst>
                                        <p:tav tm="0">
                                          <p:val>
                                            <p:strVal val="#ppt_x"/>
                                          </p:val>
                                        </p:tav>
                                        <p:tav tm="100000">
                                          <p:val>
                                            <p:strVal val="#ppt_x"/>
                                          </p:val>
                                        </p:tav>
                                      </p:tavLst>
                                    </p:anim>
                                    <p:anim calcmode="lin" valueType="num">
                                      <p:cBhvr additive="base">
                                        <p:cTn id="12" dur="500" fill="hold"/>
                                        <p:tgtEl>
                                          <p:spTgt spid="5837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8372"/>
                                        </p:tgtEl>
                                        <p:attrNameLst>
                                          <p:attrName>style.visibility</p:attrName>
                                        </p:attrNameLst>
                                      </p:cBhvr>
                                      <p:to>
                                        <p:strVal val="visible"/>
                                      </p:to>
                                    </p:set>
                                    <p:anim calcmode="lin" valueType="num">
                                      <p:cBhvr additive="base">
                                        <p:cTn id="15" dur="500" fill="hold"/>
                                        <p:tgtEl>
                                          <p:spTgt spid="58372"/>
                                        </p:tgtEl>
                                        <p:attrNameLst>
                                          <p:attrName>ppt_x</p:attrName>
                                        </p:attrNameLst>
                                      </p:cBhvr>
                                      <p:tavLst>
                                        <p:tav tm="0">
                                          <p:val>
                                            <p:strVal val="#ppt_x"/>
                                          </p:val>
                                        </p:tav>
                                        <p:tav tm="100000">
                                          <p:val>
                                            <p:strVal val="#ppt_x"/>
                                          </p:val>
                                        </p:tav>
                                      </p:tavLst>
                                    </p:anim>
                                    <p:anim calcmode="lin" valueType="num">
                                      <p:cBhvr additive="base">
                                        <p:cTn id="16" dur="500" fill="hold"/>
                                        <p:tgtEl>
                                          <p:spTgt spid="5837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8381"/>
                                        </p:tgtEl>
                                        <p:attrNameLst>
                                          <p:attrName>style.visibility</p:attrName>
                                        </p:attrNameLst>
                                      </p:cBhvr>
                                      <p:to>
                                        <p:strVal val="visible"/>
                                      </p:to>
                                    </p:set>
                                    <p:anim calcmode="lin" valueType="num">
                                      <p:cBhvr additive="base">
                                        <p:cTn id="19" dur="500" fill="hold"/>
                                        <p:tgtEl>
                                          <p:spTgt spid="58381"/>
                                        </p:tgtEl>
                                        <p:attrNameLst>
                                          <p:attrName>ppt_x</p:attrName>
                                        </p:attrNameLst>
                                      </p:cBhvr>
                                      <p:tavLst>
                                        <p:tav tm="0">
                                          <p:val>
                                            <p:strVal val="#ppt_x"/>
                                          </p:val>
                                        </p:tav>
                                        <p:tav tm="100000">
                                          <p:val>
                                            <p:strVal val="#ppt_x"/>
                                          </p:val>
                                        </p:tav>
                                      </p:tavLst>
                                    </p:anim>
                                    <p:anim calcmode="lin" valueType="num">
                                      <p:cBhvr additive="base">
                                        <p:cTn id="20" dur="500" fill="hold"/>
                                        <p:tgtEl>
                                          <p:spTgt spid="58381"/>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nodePh="1">
                                  <p:stCondLst>
                                    <p:cond delay="0"/>
                                  </p:stCondLst>
                                  <p:endCondLst>
                                    <p:cond evt="begin" delay="0">
                                      <p:tn val="23"/>
                                    </p:cond>
                                  </p:endCondLst>
                                  <p:childTnLst>
                                    <p:set>
                                      <p:cBhvr>
                                        <p:cTn id="24" dur="1" fill="hold">
                                          <p:stCondLst>
                                            <p:cond delay="0"/>
                                          </p:stCondLst>
                                        </p:cTn>
                                        <p:tgtEl>
                                          <p:spTgt spid="58371"/>
                                        </p:tgtEl>
                                        <p:attrNameLst>
                                          <p:attrName>style.visibility</p:attrName>
                                        </p:attrNameLst>
                                      </p:cBhvr>
                                      <p:to>
                                        <p:strVal val="visible"/>
                                      </p:to>
                                    </p:set>
                                    <p:anim calcmode="lin" valueType="num">
                                      <p:cBhvr additive="base">
                                        <p:cTn id="25" dur="500" fill="hold"/>
                                        <p:tgtEl>
                                          <p:spTgt spid="58371"/>
                                        </p:tgtEl>
                                        <p:attrNameLst>
                                          <p:attrName>ppt_x</p:attrName>
                                        </p:attrNameLst>
                                      </p:cBhvr>
                                      <p:tavLst>
                                        <p:tav tm="0">
                                          <p:val>
                                            <p:strVal val="#ppt_x"/>
                                          </p:val>
                                        </p:tav>
                                        <p:tav tm="100000">
                                          <p:val>
                                            <p:strVal val="#ppt_x"/>
                                          </p:val>
                                        </p:tav>
                                      </p:tavLst>
                                    </p:anim>
                                    <p:anim calcmode="lin" valueType="num">
                                      <p:cBhvr additive="base">
                                        <p:cTn id="26" dur="500" fill="hold"/>
                                        <p:tgtEl>
                                          <p:spTgt spid="58371"/>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nodePh="1">
                                  <p:stCondLst>
                                    <p:cond delay="0"/>
                                  </p:stCondLst>
                                  <p:endCondLst>
                                    <p:cond evt="begin" delay="0">
                                      <p:tn val="27"/>
                                    </p:cond>
                                  </p:endCondLst>
                                  <p:childTnLst>
                                    <p:set>
                                      <p:cBhvr>
                                        <p:cTn id="28" dur="1" fill="hold">
                                          <p:stCondLst>
                                            <p:cond delay="0"/>
                                          </p:stCondLst>
                                        </p:cTn>
                                        <p:tgtEl>
                                          <p:spTgt spid="58373"/>
                                        </p:tgtEl>
                                        <p:attrNameLst>
                                          <p:attrName>style.visibility</p:attrName>
                                        </p:attrNameLst>
                                      </p:cBhvr>
                                      <p:to>
                                        <p:strVal val="visible"/>
                                      </p:to>
                                    </p:set>
                                    <p:anim calcmode="lin" valueType="num">
                                      <p:cBhvr additive="base">
                                        <p:cTn id="29" dur="500" fill="hold"/>
                                        <p:tgtEl>
                                          <p:spTgt spid="58373"/>
                                        </p:tgtEl>
                                        <p:attrNameLst>
                                          <p:attrName>ppt_x</p:attrName>
                                        </p:attrNameLst>
                                      </p:cBhvr>
                                      <p:tavLst>
                                        <p:tav tm="0">
                                          <p:val>
                                            <p:strVal val="#ppt_x"/>
                                          </p:val>
                                        </p:tav>
                                        <p:tav tm="100000">
                                          <p:val>
                                            <p:strVal val="#ppt_x"/>
                                          </p:val>
                                        </p:tav>
                                      </p:tavLst>
                                    </p:anim>
                                    <p:anim calcmode="lin" valueType="num">
                                      <p:cBhvr additive="base">
                                        <p:cTn id="30" dur="500" fill="hold"/>
                                        <p:tgtEl>
                                          <p:spTgt spid="58373"/>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58374"/>
                                        </p:tgtEl>
                                        <p:attrNameLst>
                                          <p:attrName>style.visibility</p:attrName>
                                        </p:attrNameLst>
                                      </p:cBhvr>
                                      <p:to>
                                        <p:strVal val="visible"/>
                                      </p:to>
                                    </p:set>
                                    <p:anim calcmode="lin" valueType="num">
                                      <p:cBhvr additive="base">
                                        <p:cTn id="33" dur="500" fill="hold"/>
                                        <p:tgtEl>
                                          <p:spTgt spid="58374"/>
                                        </p:tgtEl>
                                        <p:attrNameLst>
                                          <p:attrName>ppt_x</p:attrName>
                                        </p:attrNameLst>
                                      </p:cBhvr>
                                      <p:tavLst>
                                        <p:tav tm="0">
                                          <p:val>
                                            <p:strVal val="#ppt_x"/>
                                          </p:val>
                                        </p:tav>
                                        <p:tav tm="100000">
                                          <p:val>
                                            <p:strVal val="#ppt_x"/>
                                          </p:val>
                                        </p:tav>
                                      </p:tavLst>
                                    </p:anim>
                                    <p:anim calcmode="lin" valueType="num">
                                      <p:cBhvr additive="base">
                                        <p:cTn id="34" dur="500" fill="hold"/>
                                        <p:tgtEl>
                                          <p:spTgt spid="58374"/>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nodePh="1">
                                  <p:stCondLst>
                                    <p:cond delay="0"/>
                                  </p:stCondLst>
                                  <p:endCondLst>
                                    <p:cond evt="begin" delay="0">
                                      <p:tn val="35"/>
                                    </p:cond>
                                  </p:endCondLst>
                                  <p:childTnLst>
                                    <p:set>
                                      <p:cBhvr>
                                        <p:cTn id="36" dur="1" fill="hold">
                                          <p:stCondLst>
                                            <p:cond delay="0"/>
                                          </p:stCondLst>
                                        </p:cTn>
                                        <p:tgtEl>
                                          <p:spTgt spid="58375"/>
                                        </p:tgtEl>
                                        <p:attrNameLst>
                                          <p:attrName>style.visibility</p:attrName>
                                        </p:attrNameLst>
                                      </p:cBhvr>
                                      <p:to>
                                        <p:strVal val="visible"/>
                                      </p:to>
                                    </p:set>
                                    <p:anim calcmode="lin" valueType="num">
                                      <p:cBhvr additive="base">
                                        <p:cTn id="37" dur="500" fill="hold"/>
                                        <p:tgtEl>
                                          <p:spTgt spid="58375"/>
                                        </p:tgtEl>
                                        <p:attrNameLst>
                                          <p:attrName>ppt_x</p:attrName>
                                        </p:attrNameLst>
                                      </p:cBhvr>
                                      <p:tavLst>
                                        <p:tav tm="0">
                                          <p:val>
                                            <p:strVal val="#ppt_x"/>
                                          </p:val>
                                        </p:tav>
                                        <p:tav tm="100000">
                                          <p:val>
                                            <p:strVal val="#ppt_x"/>
                                          </p:val>
                                        </p:tav>
                                      </p:tavLst>
                                    </p:anim>
                                    <p:anim calcmode="lin" valueType="num">
                                      <p:cBhvr additive="base">
                                        <p:cTn id="38" dur="500" fill="hold"/>
                                        <p:tgtEl>
                                          <p:spTgt spid="58375"/>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58376"/>
                                        </p:tgtEl>
                                        <p:attrNameLst>
                                          <p:attrName>style.visibility</p:attrName>
                                        </p:attrNameLst>
                                      </p:cBhvr>
                                      <p:to>
                                        <p:strVal val="visible"/>
                                      </p:to>
                                    </p:set>
                                    <p:anim calcmode="lin" valueType="num">
                                      <p:cBhvr additive="base">
                                        <p:cTn id="41" dur="500" fill="hold"/>
                                        <p:tgtEl>
                                          <p:spTgt spid="58376"/>
                                        </p:tgtEl>
                                        <p:attrNameLst>
                                          <p:attrName>ppt_x</p:attrName>
                                        </p:attrNameLst>
                                      </p:cBhvr>
                                      <p:tavLst>
                                        <p:tav tm="0">
                                          <p:val>
                                            <p:strVal val="#ppt_x"/>
                                          </p:val>
                                        </p:tav>
                                        <p:tav tm="100000">
                                          <p:val>
                                            <p:strVal val="#ppt_x"/>
                                          </p:val>
                                        </p:tav>
                                      </p:tavLst>
                                    </p:anim>
                                    <p:anim calcmode="lin" valueType="num">
                                      <p:cBhvr additive="base">
                                        <p:cTn id="42" dur="500" fill="hold"/>
                                        <p:tgtEl>
                                          <p:spTgt spid="58376"/>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58377"/>
                                        </p:tgtEl>
                                        <p:attrNameLst>
                                          <p:attrName>style.visibility</p:attrName>
                                        </p:attrNameLst>
                                      </p:cBhvr>
                                      <p:to>
                                        <p:strVal val="visible"/>
                                      </p:to>
                                    </p:set>
                                    <p:anim calcmode="lin" valueType="num">
                                      <p:cBhvr additive="base">
                                        <p:cTn id="45" dur="500" fill="hold"/>
                                        <p:tgtEl>
                                          <p:spTgt spid="58377"/>
                                        </p:tgtEl>
                                        <p:attrNameLst>
                                          <p:attrName>ppt_x</p:attrName>
                                        </p:attrNameLst>
                                      </p:cBhvr>
                                      <p:tavLst>
                                        <p:tav tm="0">
                                          <p:val>
                                            <p:strVal val="#ppt_x"/>
                                          </p:val>
                                        </p:tav>
                                        <p:tav tm="100000">
                                          <p:val>
                                            <p:strVal val="#ppt_x"/>
                                          </p:val>
                                        </p:tav>
                                      </p:tavLst>
                                    </p:anim>
                                    <p:anim calcmode="lin" valueType="num">
                                      <p:cBhvr additive="base">
                                        <p:cTn id="46" dur="500" fill="hold"/>
                                        <p:tgtEl>
                                          <p:spTgt spid="58377"/>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nodePh="1">
                                  <p:stCondLst>
                                    <p:cond delay="0"/>
                                  </p:stCondLst>
                                  <p:endCondLst>
                                    <p:cond evt="begin" delay="0">
                                      <p:tn val="47"/>
                                    </p:cond>
                                  </p:endCondLst>
                                  <p:childTnLst>
                                    <p:set>
                                      <p:cBhvr>
                                        <p:cTn id="48" dur="1" fill="hold">
                                          <p:stCondLst>
                                            <p:cond delay="0"/>
                                          </p:stCondLst>
                                        </p:cTn>
                                        <p:tgtEl>
                                          <p:spTgt spid="58378"/>
                                        </p:tgtEl>
                                        <p:attrNameLst>
                                          <p:attrName>style.visibility</p:attrName>
                                        </p:attrNameLst>
                                      </p:cBhvr>
                                      <p:to>
                                        <p:strVal val="visible"/>
                                      </p:to>
                                    </p:set>
                                    <p:anim calcmode="lin" valueType="num">
                                      <p:cBhvr additive="base">
                                        <p:cTn id="49" dur="500" fill="hold"/>
                                        <p:tgtEl>
                                          <p:spTgt spid="58378"/>
                                        </p:tgtEl>
                                        <p:attrNameLst>
                                          <p:attrName>ppt_x</p:attrName>
                                        </p:attrNameLst>
                                      </p:cBhvr>
                                      <p:tavLst>
                                        <p:tav tm="0">
                                          <p:val>
                                            <p:strVal val="#ppt_x"/>
                                          </p:val>
                                        </p:tav>
                                        <p:tav tm="100000">
                                          <p:val>
                                            <p:strVal val="#ppt_x"/>
                                          </p:val>
                                        </p:tav>
                                      </p:tavLst>
                                    </p:anim>
                                    <p:anim calcmode="lin" valueType="num">
                                      <p:cBhvr additive="base">
                                        <p:cTn id="50" dur="500" fill="hold"/>
                                        <p:tgtEl>
                                          <p:spTgt spid="58378"/>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nodePh="1">
                                  <p:stCondLst>
                                    <p:cond delay="0"/>
                                  </p:stCondLst>
                                  <p:endCondLst>
                                    <p:cond evt="begin" delay="0">
                                      <p:tn val="51"/>
                                    </p:cond>
                                  </p:endCondLst>
                                  <p:childTnLst>
                                    <p:set>
                                      <p:cBhvr>
                                        <p:cTn id="52" dur="1" fill="hold">
                                          <p:stCondLst>
                                            <p:cond delay="0"/>
                                          </p:stCondLst>
                                        </p:cTn>
                                        <p:tgtEl>
                                          <p:spTgt spid="58380"/>
                                        </p:tgtEl>
                                        <p:attrNameLst>
                                          <p:attrName>style.visibility</p:attrName>
                                        </p:attrNameLst>
                                      </p:cBhvr>
                                      <p:to>
                                        <p:strVal val="visible"/>
                                      </p:to>
                                    </p:set>
                                    <p:anim calcmode="lin" valueType="num">
                                      <p:cBhvr additive="base">
                                        <p:cTn id="53" dur="500" fill="hold"/>
                                        <p:tgtEl>
                                          <p:spTgt spid="58380"/>
                                        </p:tgtEl>
                                        <p:attrNameLst>
                                          <p:attrName>ppt_x</p:attrName>
                                        </p:attrNameLst>
                                      </p:cBhvr>
                                      <p:tavLst>
                                        <p:tav tm="0">
                                          <p:val>
                                            <p:strVal val="#ppt_x"/>
                                          </p:val>
                                        </p:tav>
                                        <p:tav tm="100000">
                                          <p:val>
                                            <p:strVal val="#ppt_x"/>
                                          </p:val>
                                        </p:tav>
                                      </p:tavLst>
                                    </p:anim>
                                    <p:anim calcmode="lin" valueType="num">
                                      <p:cBhvr additive="base">
                                        <p:cTn id="54" dur="500" fill="hold"/>
                                        <p:tgtEl>
                                          <p:spTgt spid="58380"/>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58383"/>
                                        </p:tgtEl>
                                        <p:attrNameLst>
                                          <p:attrName>style.visibility</p:attrName>
                                        </p:attrNameLst>
                                      </p:cBhvr>
                                      <p:to>
                                        <p:strVal val="visible"/>
                                      </p:to>
                                    </p:set>
                                    <p:anim calcmode="lin" valueType="num">
                                      <p:cBhvr additive="base">
                                        <p:cTn id="57" dur="500" fill="hold"/>
                                        <p:tgtEl>
                                          <p:spTgt spid="58383"/>
                                        </p:tgtEl>
                                        <p:attrNameLst>
                                          <p:attrName>ppt_x</p:attrName>
                                        </p:attrNameLst>
                                      </p:cBhvr>
                                      <p:tavLst>
                                        <p:tav tm="0">
                                          <p:val>
                                            <p:strVal val="#ppt_x"/>
                                          </p:val>
                                        </p:tav>
                                        <p:tav tm="100000">
                                          <p:val>
                                            <p:strVal val="#ppt_x"/>
                                          </p:val>
                                        </p:tav>
                                      </p:tavLst>
                                    </p:anim>
                                    <p:anim calcmode="lin" valueType="num">
                                      <p:cBhvr additive="base">
                                        <p:cTn id="58" dur="500" fill="hold"/>
                                        <p:tgtEl>
                                          <p:spTgt spid="58383"/>
                                        </p:tgtEl>
                                        <p:attrNameLst>
                                          <p:attrName>ppt_y</p:attrName>
                                        </p:attrNameLst>
                                      </p:cBhvr>
                                      <p:tavLst>
                                        <p:tav tm="0">
                                          <p:val>
                                            <p:strVal val="1+#ppt_h/2"/>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4" fill="hold" nodeType="clickEffect">
                                  <p:stCondLst>
                                    <p:cond delay="0"/>
                                  </p:stCondLst>
                                  <p:childTnLst>
                                    <p:set>
                                      <p:cBhvr>
                                        <p:cTn id="62" dur="1" fill="hold">
                                          <p:stCondLst>
                                            <p:cond delay="0"/>
                                          </p:stCondLst>
                                        </p:cTn>
                                        <p:tgtEl>
                                          <p:spTgt spid="58379"/>
                                        </p:tgtEl>
                                        <p:attrNameLst>
                                          <p:attrName>style.visibility</p:attrName>
                                        </p:attrNameLst>
                                      </p:cBhvr>
                                      <p:to>
                                        <p:strVal val="visible"/>
                                      </p:to>
                                    </p:set>
                                    <p:anim calcmode="lin" valueType="num">
                                      <p:cBhvr additive="base">
                                        <p:cTn id="63" dur="500" fill="hold"/>
                                        <p:tgtEl>
                                          <p:spTgt spid="58379"/>
                                        </p:tgtEl>
                                        <p:attrNameLst>
                                          <p:attrName>ppt_x</p:attrName>
                                        </p:attrNameLst>
                                      </p:cBhvr>
                                      <p:tavLst>
                                        <p:tav tm="0">
                                          <p:val>
                                            <p:strVal val="#ppt_x"/>
                                          </p:val>
                                        </p:tav>
                                        <p:tav tm="100000">
                                          <p:val>
                                            <p:strVal val="#ppt_x"/>
                                          </p:val>
                                        </p:tav>
                                      </p:tavLst>
                                    </p:anim>
                                    <p:anim calcmode="lin" valueType="num">
                                      <p:cBhvr additive="base">
                                        <p:cTn id="64" dur="500" fill="hold"/>
                                        <p:tgtEl>
                                          <p:spTgt spid="58379"/>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58382"/>
                                        </p:tgtEl>
                                        <p:attrNameLst>
                                          <p:attrName>style.visibility</p:attrName>
                                        </p:attrNameLst>
                                      </p:cBhvr>
                                      <p:to>
                                        <p:strVal val="visible"/>
                                      </p:to>
                                    </p:set>
                                    <p:anim calcmode="lin" valueType="num">
                                      <p:cBhvr additive="base">
                                        <p:cTn id="67" dur="500" fill="hold"/>
                                        <p:tgtEl>
                                          <p:spTgt spid="58382"/>
                                        </p:tgtEl>
                                        <p:attrNameLst>
                                          <p:attrName>ppt_x</p:attrName>
                                        </p:attrNameLst>
                                      </p:cBhvr>
                                      <p:tavLst>
                                        <p:tav tm="0">
                                          <p:val>
                                            <p:strVal val="#ppt_x"/>
                                          </p:val>
                                        </p:tav>
                                        <p:tav tm="100000">
                                          <p:val>
                                            <p:strVal val="#ppt_x"/>
                                          </p:val>
                                        </p:tav>
                                      </p:tavLst>
                                    </p:anim>
                                    <p:anim calcmode="lin" valueType="num">
                                      <p:cBhvr additive="base">
                                        <p:cTn id="68" dur="500" fill="hold"/>
                                        <p:tgtEl>
                                          <p:spTgt spid="583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69" grpId="0"/>
      <p:bldP spid="58370" grpId="0"/>
      <p:bldP spid="58371" grpId="0"/>
      <p:bldP spid="58373" grpId="0"/>
      <p:bldP spid="58375" grpId="0"/>
      <p:bldP spid="58378" grpId="0"/>
      <p:bldP spid="58380" grpId="0"/>
      <p:bldP spid="58381" grpId="0"/>
      <p:bldP spid="5838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393" name="对象 107523"/>
          <p:cNvGraphicFramePr>
            <a:graphicFrameLocks/>
          </p:cNvGraphicFramePr>
          <p:nvPr/>
        </p:nvGraphicFramePr>
        <p:xfrm>
          <a:off x="1406525" y="2667000"/>
          <a:ext cx="5754688" cy="957263"/>
        </p:xfrm>
        <a:graphic>
          <a:graphicData uri="http://schemas.openxmlformats.org/presentationml/2006/ole">
            <mc:AlternateContent xmlns:mc="http://schemas.openxmlformats.org/markup-compatibility/2006">
              <mc:Choice xmlns:v="urn:schemas-microsoft-com:vml" Requires="v">
                <p:oleObj spid="_x0000_s60567" r:id="rId3" imgW="2576982" imgH="431613" progId="Equation.DSMT4">
                  <p:embed/>
                </p:oleObj>
              </mc:Choice>
              <mc:Fallback>
                <p:oleObj r:id="rId3" imgW="2576982" imgH="431613" progId="Equation.DSMT4">
                  <p:embed/>
                  <p:pic>
                    <p:nvPicPr>
                      <p:cNvPr id="0" name="对象 10752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6525" y="2667000"/>
                        <a:ext cx="5754688" cy="95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9394" name="文本框 107524"/>
          <p:cNvSpPr txBox="1">
            <a:spLocks noChangeArrowheads="1"/>
          </p:cNvSpPr>
          <p:nvPr/>
        </p:nvSpPr>
        <p:spPr bwMode="auto">
          <a:xfrm>
            <a:off x="304800" y="2833688"/>
            <a:ext cx="1371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取实部</a:t>
            </a:r>
          </a:p>
        </p:txBody>
      </p:sp>
      <p:sp>
        <p:nvSpPr>
          <p:cNvPr id="59395" name="文本框 107525"/>
          <p:cNvSpPr txBox="1">
            <a:spLocks noChangeArrowheads="1"/>
          </p:cNvSpPr>
          <p:nvPr/>
        </p:nvSpPr>
        <p:spPr bwMode="auto">
          <a:xfrm>
            <a:off x="5334000" y="3581400"/>
            <a:ext cx="2590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合振动非谐振</a:t>
            </a:r>
          </a:p>
        </p:txBody>
      </p:sp>
      <p:graphicFrame>
        <p:nvGraphicFramePr>
          <p:cNvPr id="59396" name="对象 107528"/>
          <p:cNvGraphicFramePr>
            <a:graphicFrameLocks/>
          </p:cNvGraphicFramePr>
          <p:nvPr/>
        </p:nvGraphicFramePr>
        <p:xfrm>
          <a:off x="1008063" y="228600"/>
          <a:ext cx="6442075" cy="1108075"/>
        </p:xfrm>
        <a:graphic>
          <a:graphicData uri="http://schemas.openxmlformats.org/presentationml/2006/ole">
            <mc:AlternateContent xmlns:mc="http://schemas.openxmlformats.org/markup-compatibility/2006">
              <mc:Choice xmlns:v="urn:schemas-microsoft-com:vml" Requires="v">
                <p:oleObj spid="_x0000_s60568" r:id="rId5" imgW="2717800" imgH="469900" progId="Equation.DSMT4">
                  <p:embed/>
                </p:oleObj>
              </mc:Choice>
              <mc:Fallback>
                <p:oleObj r:id="rId5" imgW="2717800" imgH="469900" progId="Equation.DSMT4">
                  <p:embed/>
                  <p:pic>
                    <p:nvPicPr>
                      <p:cNvPr id="0" name="对象 10752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8063" y="228600"/>
                        <a:ext cx="6442075"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9397" name="对象 107529"/>
          <p:cNvGraphicFramePr>
            <a:graphicFrameLocks/>
          </p:cNvGraphicFramePr>
          <p:nvPr/>
        </p:nvGraphicFramePr>
        <p:xfrm>
          <a:off x="2755900" y="1406525"/>
          <a:ext cx="4635500" cy="1108075"/>
        </p:xfrm>
        <a:graphic>
          <a:graphicData uri="http://schemas.openxmlformats.org/presentationml/2006/ole">
            <mc:AlternateContent xmlns:mc="http://schemas.openxmlformats.org/markup-compatibility/2006">
              <mc:Choice xmlns:v="urn:schemas-microsoft-com:vml" Requires="v">
                <p:oleObj spid="_x0000_s60569" r:id="rId7" imgW="1955800" imgH="469900" progId="Equation.DSMT4">
                  <p:embed/>
                </p:oleObj>
              </mc:Choice>
              <mc:Fallback>
                <p:oleObj r:id="rId7" imgW="1955800" imgH="469900" progId="Equation.DSMT4">
                  <p:embed/>
                  <p:pic>
                    <p:nvPicPr>
                      <p:cNvPr id="0" name="对象 10752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5900" y="1406525"/>
                        <a:ext cx="46355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9398" name="对象 107530"/>
          <p:cNvGraphicFramePr>
            <a:graphicFrameLocks/>
          </p:cNvGraphicFramePr>
          <p:nvPr/>
        </p:nvGraphicFramePr>
        <p:xfrm>
          <a:off x="381000" y="1752600"/>
          <a:ext cx="1905000" cy="496888"/>
        </p:xfrm>
        <a:graphic>
          <a:graphicData uri="http://schemas.openxmlformats.org/presentationml/2006/ole">
            <mc:AlternateContent xmlns:mc="http://schemas.openxmlformats.org/markup-compatibility/2006">
              <mc:Choice xmlns:v="urn:schemas-microsoft-com:vml" Requires="v">
                <p:oleObj spid="_x0000_s60570" r:id="rId9" imgW="876300" imgH="228600" progId="Equation.DSMT4">
                  <p:embed/>
                </p:oleObj>
              </mc:Choice>
              <mc:Fallback>
                <p:oleObj r:id="rId9" imgW="876300" imgH="228600" progId="Equation.DSMT4">
                  <p:embed/>
                  <p:pic>
                    <p:nvPicPr>
                      <p:cNvPr id="0" name="对象 107530"/>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1000" y="1752600"/>
                        <a:ext cx="19050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9399" name="椭圆 107534"/>
          <p:cNvSpPr>
            <a:spLocks noChangeArrowheads="1"/>
          </p:cNvSpPr>
          <p:nvPr/>
        </p:nvSpPr>
        <p:spPr bwMode="auto">
          <a:xfrm>
            <a:off x="2362200" y="2667000"/>
            <a:ext cx="2209800" cy="914400"/>
          </a:xfrm>
          <a:prstGeom prst="ellipse">
            <a:avLst/>
          </a:prstGeom>
          <a:solidFill>
            <a:schemeClr val="accent1">
              <a:alpha val="0"/>
            </a:schemeClr>
          </a:solidFill>
          <a:ln w="38100">
            <a:solidFill>
              <a:srgbClr val="FF00FF"/>
            </a:solidFill>
            <a:round/>
            <a:headEnd/>
            <a:tailEnd/>
          </a:ln>
        </p:spPr>
        <p:txBody>
          <a:bodyPr/>
          <a:lstStyle/>
          <a:p>
            <a:pPr eaLnBrk="1" hangingPunct="1"/>
            <a:endParaRPr lang="zh-CN" altLang="en-US"/>
          </a:p>
        </p:txBody>
      </p:sp>
      <p:graphicFrame>
        <p:nvGraphicFramePr>
          <p:cNvPr id="59400" name="对象 107535"/>
          <p:cNvGraphicFramePr>
            <a:graphicFrameLocks/>
          </p:cNvGraphicFramePr>
          <p:nvPr/>
        </p:nvGraphicFramePr>
        <p:xfrm>
          <a:off x="914400" y="4495800"/>
          <a:ext cx="2911475" cy="547688"/>
        </p:xfrm>
        <a:graphic>
          <a:graphicData uri="http://schemas.openxmlformats.org/presentationml/2006/ole">
            <mc:AlternateContent xmlns:mc="http://schemas.openxmlformats.org/markup-compatibility/2006">
              <mc:Choice xmlns:v="urn:schemas-microsoft-com:vml" Requires="v">
                <p:oleObj spid="_x0000_s60571" r:id="rId11" imgW="1078564" imgH="203024" progId="Equation.DSMT4">
                  <p:embed/>
                </p:oleObj>
              </mc:Choice>
              <mc:Fallback>
                <p:oleObj r:id="rId11" imgW="1078564" imgH="203024" progId="Equation.DSMT4">
                  <p:embed/>
                  <p:pic>
                    <p:nvPicPr>
                      <p:cNvPr id="0" name="对象 107535"/>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4400" y="4495800"/>
                        <a:ext cx="29114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9401" name="文本框 107536"/>
          <p:cNvSpPr txBox="1">
            <a:spLocks noChangeArrowheads="1"/>
          </p:cNvSpPr>
          <p:nvPr/>
        </p:nvSpPr>
        <p:spPr bwMode="auto">
          <a:xfrm>
            <a:off x="4038600" y="4495800"/>
            <a:ext cx="3200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谐振动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9396"/>
                                        </p:tgtEl>
                                        <p:attrNameLst>
                                          <p:attrName>style.visibility</p:attrName>
                                        </p:attrNameLst>
                                      </p:cBhvr>
                                      <p:to>
                                        <p:strVal val="visible"/>
                                      </p:to>
                                    </p:set>
                                    <p:anim calcmode="lin" valueType="num">
                                      <p:cBhvr additive="base">
                                        <p:cTn id="7" dur="500" fill="hold"/>
                                        <p:tgtEl>
                                          <p:spTgt spid="59396"/>
                                        </p:tgtEl>
                                        <p:attrNameLst>
                                          <p:attrName>ppt_x</p:attrName>
                                        </p:attrNameLst>
                                      </p:cBhvr>
                                      <p:tavLst>
                                        <p:tav tm="0">
                                          <p:val>
                                            <p:strVal val="#ppt_x"/>
                                          </p:val>
                                        </p:tav>
                                        <p:tav tm="100000">
                                          <p:val>
                                            <p:strVal val="#ppt_x"/>
                                          </p:val>
                                        </p:tav>
                                      </p:tavLst>
                                    </p:anim>
                                    <p:anim calcmode="lin" valueType="num">
                                      <p:cBhvr additive="base">
                                        <p:cTn id="8" dur="500" fill="hold"/>
                                        <p:tgtEl>
                                          <p:spTgt spid="5939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9397"/>
                                        </p:tgtEl>
                                        <p:attrNameLst>
                                          <p:attrName>style.visibility</p:attrName>
                                        </p:attrNameLst>
                                      </p:cBhvr>
                                      <p:to>
                                        <p:strVal val="visible"/>
                                      </p:to>
                                    </p:set>
                                    <p:anim calcmode="lin" valueType="num">
                                      <p:cBhvr additive="base">
                                        <p:cTn id="11" dur="500" fill="hold"/>
                                        <p:tgtEl>
                                          <p:spTgt spid="59397"/>
                                        </p:tgtEl>
                                        <p:attrNameLst>
                                          <p:attrName>ppt_x</p:attrName>
                                        </p:attrNameLst>
                                      </p:cBhvr>
                                      <p:tavLst>
                                        <p:tav tm="0">
                                          <p:val>
                                            <p:strVal val="#ppt_x"/>
                                          </p:val>
                                        </p:tav>
                                        <p:tav tm="100000">
                                          <p:val>
                                            <p:strVal val="#ppt_x"/>
                                          </p:val>
                                        </p:tav>
                                      </p:tavLst>
                                    </p:anim>
                                    <p:anim calcmode="lin" valueType="num">
                                      <p:cBhvr additive="base">
                                        <p:cTn id="12" dur="500" fill="hold"/>
                                        <p:tgtEl>
                                          <p:spTgt spid="5939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9398"/>
                                        </p:tgtEl>
                                        <p:attrNameLst>
                                          <p:attrName>style.visibility</p:attrName>
                                        </p:attrNameLst>
                                      </p:cBhvr>
                                      <p:to>
                                        <p:strVal val="visible"/>
                                      </p:to>
                                    </p:set>
                                    <p:anim calcmode="lin" valueType="num">
                                      <p:cBhvr additive="base">
                                        <p:cTn id="15" dur="500" fill="hold"/>
                                        <p:tgtEl>
                                          <p:spTgt spid="59398"/>
                                        </p:tgtEl>
                                        <p:attrNameLst>
                                          <p:attrName>ppt_x</p:attrName>
                                        </p:attrNameLst>
                                      </p:cBhvr>
                                      <p:tavLst>
                                        <p:tav tm="0">
                                          <p:val>
                                            <p:strVal val="#ppt_x"/>
                                          </p:val>
                                        </p:tav>
                                        <p:tav tm="100000">
                                          <p:val>
                                            <p:strVal val="#ppt_x"/>
                                          </p:val>
                                        </p:tav>
                                      </p:tavLst>
                                    </p:anim>
                                    <p:anim calcmode="lin" valueType="num">
                                      <p:cBhvr additive="base">
                                        <p:cTn id="16" dur="500" fill="hold"/>
                                        <p:tgtEl>
                                          <p:spTgt spid="59398"/>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59393"/>
                                        </p:tgtEl>
                                        <p:attrNameLst>
                                          <p:attrName>style.visibility</p:attrName>
                                        </p:attrNameLst>
                                      </p:cBhvr>
                                      <p:to>
                                        <p:strVal val="visible"/>
                                      </p:to>
                                    </p:set>
                                    <p:anim calcmode="lin" valueType="num">
                                      <p:cBhvr additive="base">
                                        <p:cTn id="21" dur="500" fill="hold"/>
                                        <p:tgtEl>
                                          <p:spTgt spid="59393"/>
                                        </p:tgtEl>
                                        <p:attrNameLst>
                                          <p:attrName>ppt_x</p:attrName>
                                        </p:attrNameLst>
                                      </p:cBhvr>
                                      <p:tavLst>
                                        <p:tav tm="0">
                                          <p:val>
                                            <p:strVal val="#ppt_x"/>
                                          </p:val>
                                        </p:tav>
                                        <p:tav tm="100000">
                                          <p:val>
                                            <p:strVal val="#ppt_x"/>
                                          </p:val>
                                        </p:tav>
                                      </p:tavLst>
                                    </p:anim>
                                    <p:anim calcmode="lin" valueType="num">
                                      <p:cBhvr additive="base">
                                        <p:cTn id="22" dur="500" fill="hold"/>
                                        <p:tgtEl>
                                          <p:spTgt spid="5939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9394"/>
                                        </p:tgtEl>
                                        <p:attrNameLst>
                                          <p:attrName>style.visibility</p:attrName>
                                        </p:attrNameLst>
                                      </p:cBhvr>
                                      <p:to>
                                        <p:strVal val="visible"/>
                                      </p:to>
                                    </p:set>
                                    <p:anim calcmode="lin" valueType="num">
                                      <p:cBhvr additive="base">
                                        <p:cTn id="25" dur="500" fill="hold"/>
                                        <p:tgtEl>
                                          <p:spTgt spid="59394"/>
                                        </p:tgtEl>
                                        <p:attrNameLst>
                                          <p:attrName>ppt_x</p:attrName>
                                        </p:attrNameLst>
                                      </p:cBhvr>
                                      <p:tavLst>
                                        <p:tav tm="0">
                                          <p:val>
                                            <p:strVal val="#ppt_x"/>
                                          </p:val>
                                        </p:tav>
                                        <p:tav tm="100000">
                                          <p:val>
                                            <p:strVal val="#ppt_x"/>
                                          </p:val>
                                        </p:tav>
                                      </p:tavLst>
                                    </p:anim>
                                    <p:anim calcmode="lin" valueType="num">
                                      <p:cBhvr additive="base">
                                        <p:cTn id="26" dur="500" fill="hold"/>
                                        <p:tgtEl>
                                          <p:spTgt spid="5939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59395"/>
                                        </p:tgtEl>
                                        <p:attrNameLst>
                                          <p:attrName>style.visibility</p:attrName>
                                        </p:attrNameLst>
                                      </p:cBhvr>
                                      <p:to>
                                        <p:strVal val="visible"/>
                                      </p:to>
                                    </p:set>
                                    <p:anim calcmode="lin" valueType="num">
                                      <p:cBhvr additive="base">
                                        <p:cTn id="29" dur="500" fill="hold"/>
                                        <p:tgtEl>
                                          <p:spTgt spid="59395"/>
                                        </p:tgtEl>
                                        <p:attrNameLst>
                                          <p:attrName>ppt_x</p:attrName>
                                        </p:attrNameLst>
                                      </p:cBhvr>
                                      <p:tavLst>
                                        <p:tav tm="0">
                                          <p:val>
                                            <p:strVal val="#ppt_x"/>
                                          </p:val>
                                        </p:tav>
                                        <p:tav tm="100000">
                                          <p:val>
                                            <p:strVal val="#ppt_x"/>
                                          </p:val>
                                        </p:tav>
                                      </p:tavLst>
                                    </p:anim>
                                    <p:anim calcmode="lin" valueType="num">
                                      <p:cBhvr additive="base">
                                        <p:cTn id="30" dur="500" fill="hold"/>
                                        <p:tgtEl>
                                          <p:spTgt spid="5939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59399"/>
                                        </p:tgtEl>
                                        <p:attrNameLst>
                                          <p:attrName>style.visibility</p:attrName>
                                        </p:attrNameLst>
                                      </p:cBhvr>
                                      <p:to>
                                        <p:strVal val="visible"/>
                                      </p:to>
                                    </p:set>
                                    <p:anim calcmode="lin" valueType="num">
                                      <p:cBhvr additive="base">
                                        <p:cTn id="33" dur="500" fill="hold"/>
                                        <p:tgtEl>
                                          <p:spTgt spid="59399"/>
                                        </p:tgtEl>
                                        <p:attrNameLst>
                                          <p:attrName>ppt_x</p:attrName>
                                        </p:attrNameLst>
                                      </p:cBhvr>
                                      <p:tavLst>
                                        <p:tav tm="0">
                                          <p:val>
                                            <p:strVal val="#ppt_x"/>
                                          </p:val>
                                        </p:tav>
                                        <p:tav tm="100000">
                                          <p:val>
                                            <p:strVal val="#ppt_x"/>
                                          </p:val>
                                        </p:tav>
                                      </p:tavLst>
                                    </p:anim>
                                    <p:anim calcmode="lin" valueType="num">
                                      <p:cBhvr additive="base">
                                        <p:cTn id="34" dur="500" fill="hold"/>
                                        <p:tgtEl>
                                          <p:spTgt spid="59399"/>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59400"/>
                                        </p:tgtEl>
                                        <p:attrNameLst>
                                          <p:attrName>style.visibility</p:attrName>
                                        </p:attrNameLst>
                                      </p:cBhvr>
                                      <p:to>
                                        <p:strVal val="visible"/>
                                      </p:to>
                                    </p:set>
                                    <p:anim calcmode="lin" valueType="num">
                                      <p:cBhvr additive="base">
                                        <p:cTn id="37" dur="500" fill="hold"/>
                                        <p:tgtEl>
                                          <p:spTgt spid="59400"/>
                                        </p:tgtEl>
                                        <p:attrNameLst>
                                          <p:attrName>ppt_x</p:attrName>
                                        </p:attrNameLst>
                                      </p:cBhvr>
                                      <p:tavLst>
                                        <p:tav tm="0">
                                          <p:val>
                                            <p:strVal val="#ppt_x"/>
                                          </p:val>
                                        </p:tav>
                                        <p:tav tm="100000">
                                          <p:val>
                                            <p:strVal val="#ppt_x"/>
                                          </p:val>
                                        </p:tav>
                                      </p:tavLst>
                                    </p:anim>
                                    <p:anim calcmode="lin" valueType="num">
                                      <p:cBhvr additive="base">
                                        <p:cTn id="38" dur="500" fill="hold"/>
                                        <p:tgtEl>
                                          <p:spTgt spid="5940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59401"/>
                                        </p:tgtEl>
                                        <p:attrNameLst>
                                          <p:attrName>style.visibility</p:attrName>
                                        </p:attrNameLst>
                                      </p:cBhvr>
                                      <p:to>
                                        <p:strVal val="visible"/>
                                      </p:to>
                                    </p:set>
                                    <p:anim calcmode="lin" valueType="num">
                                      <p:cBhvr additive="base">
                                        <p:cTn id="41" dur="500" fill="hold"/>
                                        <p:tgtEl>
                                          <p:spTgt spid="59401"/>
                                        </p:tgtEl>
                                        <p:attrNameLst>
                                          <p:attrName>ppt_x</p:attrName>
                                        </p:attrNameLst>
                                      </p:cBhvr>
                                      <p:tavLst>
                                        <p:tav tm="0">
                                          <p:val>
                                            <p:strVal val="#ppt_x"/>
                                          </p:val>
                                        </p:tav>
                                        <p:tav tm="100000">
                                          <p:val>
                                            <p:strVal val="#ppt_x"/>
                                          </p:val>
                                        </p:tav>
                                      </p:tavLst>
                                    </p:anim>
                                    <p:anim calcmode="lin" valueType="num">
                                      <p:cBhvr additive="base">
                                        <p:cTn id="42" dur="500" fill="hold"/>
                                        <p:tgtEl>
                                          <p:spTgt spid="594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4" grpId="0"/>
      <p:bldP spid="59395" grpId="0"/>
      <p:bldP spid="59399" grpId="0" animBg="1"/>
      <p:bldP spid="5940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417" name="对象 55299"/>
          <p:cNvGraphicFramePr>
            <a:graphicFrameLocks/>
          </p:cNvGraphicFramePr>
          <p:nvPr/>
        </p:nvGraphicFramePr>
        <p:xfrm>
          <a:off x="717550" y="152400"/>
          <a:ext cx="7286625" cy="957263"/>
        </p:xfrm>
        <a:graphic>
          <a:graphicData uri="http://schemas.openxmlformats.org/presentationml/2006/ole">
            <mc:AlternateContent xmlns:mc="http://schemas.openxmlformats.org/markup-compatibility/2006">
              <mc:Choice xmlns:v="urn:schemas-microsoft-com:vml" Requires="v">
                <p:oleObj spid="_x0000_s62011" r:id="rId3" imgW="3262484" imgH="431613" progId="Equation.DSMT4">
                  <p:embed/>
                </p:oleObj>
              </mc:Choice>
              <mc:Fallback>
                <p:oleObj r:id="rId3" imgW="3262484" imgH="431613" progId="Equation.DSMT4">
                  <p:embed/>
                  <p:pic>
                    <p:nvPicPr>
                      <p:cNvPr id="0" name="对象 5529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550" y="152400"/>
                        <a:ext cx="7286625" cy="95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0418" name="直接连接符 55300"/>
          <p:cNvSpPr>
            <a:spLocks noChangeShapeType="1"/>
          </p:cNvSpPr>
          <p:nvPr/>
        </p:nvSpPr>
        <p:spPr bwMode="auto">
          <a:xfrm>
            <a:off x="609600" y="4657725"/>
            <a:ext cx="2438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0419" name="直接连接符 55301"/>
          <p:cNvSpPr>
            <a:spLocks noChangeShapeType="1"/>
          </p:cNvSpPr>
          <p:nvPr/>
        </p:nvSpPr>
        <p:spPr bwMode="auto">
          <a:xfrm flipV="1">
            <a:off x="609600" y="4124325"/>
            <a:ext cx="1143000" cy="53340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60420" name="直接连接符 55302"/>
          <p:cNvSpPr>
            <a:spLocks noChangeShapeType="1"/>
          </p:cNvSpPr>
          <p:nvPr/>
        </p:nvSpPr>
        <p:spPr bwMode="auto">
          <a:xfrm flipV="1">
            <a:off x="609600" y="3895725"/>
            <a:ext cx="1600200" cy="76200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60421" name="任意多边形 55303"/>
          <p:cNvSpPr>
            <a:spLocks noChangeArrowheads="1"/>
          </p:cNvSpPr>
          <p:nvPr/>
        </p:nvSpPr>
        <p:spPr bwMode="auto">
          <a:xfrm>
            <a:off x="1066800" y="4429125"/>
            <a:ext cx="76200" cy="228600"/>
          </a:xfrm>
          <a:custGeom>
            <a:avLst/>
            <a:gdLst>
              <a:gd name="T0" fmla="*/ 0 w 21600"/>
              <a:gd name="T1" fmla="*/ 0 h 21600"/>
              <a:gd name="T2" fmla="*/ 268817 w 21600"/>
              <a:gd name="T3" fmla="*/ 2419350 h 21600"/>
              <a:gd name="T4" fmla="*/ 0 w 21600"/>
              <a:gd name="T5" fmla="*/ 0 h 21600"/>
              <a:gd name="T6" fmla="*/ 268817 w 21600"/>
              <a:gd name="T7" fmla="*/ 2419350 h 21600"/>
              <a:gd name="T8" fmla="*/ 0 w 21600"/>
              <a:gd name="T9" fmla="*/ 241935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60422" name="对象 55304"/>
          <p:cNvGraphicFramePr>
            <a:graphicFrameLocks/>
          </p:cNvGraphicFramePr>
          <p:nvPr/>
        </p:nvGraphicFramePr>
        <p:xfrm>
          <a:off x="1219200" y="4200525"/>
          <a:ext cx="1809750" cy="569913"/>
        </p:xfrm>
        <a:graphic>
          <a:graphicData uri="http://schemas.openxmlformats.org/presentationml/2006/ole">
            <mc:AlternateContent xmlns:mc="http://schemas.openxmlformats.org/markup-compatibility/2006">
              <mc:Choice xmlns:v="urn:schemas-microsoft-com:vml" Requires="v">
                <p:oleObj spid="_x0000_s62012" r:id="rId5" imgW="723586" imgH="228501" progId="Equation.DSMT4">
                  <p:embed/>
                </p:oleObj>
              </mc:Choice>
              <mc:Fallback>
                <p:oleObj r:id="rId5" imgW="723586" imgH="228501" progId="Equation.DSMT4">
                  <p:embed/>
                  <p:pic>
                    <p:nvPicPr>
                      <p:cNvPr id="0" name="对象 5530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9200" y="4200525"/>
                        <a:ext cx="1809750"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0423" name="对象 55305"/>
          <p:cNvGraphicFramePr>
            <a:graphicFrameLocks/>
          </p:cNvGraphicFramePr>
          <p:nvPr/>
        </p:nvGraphicFramePr>
        <p:xfrm>
          <a:off x="228600" y="4097338"/>
          <a:ext cx="768350" cy="430212"/>
        </p:xfrm>
        <a:graphic>
          <a:graphicData uri="http://schemas.openxmlformats.org/presentationml/2006/ole">
            <mc:AlternateContent xmlns:mc="http://schemas.openxmlformats.org/markup-compatibility/2006">
              <mc:Choice xmlns:v="urn:schemas-microsoft-com:vml" Requires="v">
                <p:oleObj spid="_x0000_s62013" r:id="rId7" imgW="316950" imgH="177492" progId="Equation.DSMT4">
                  <p:embed/>
                </p:oleObj>
              </mc:Choice>
              <mc:Fallback>
                <p:oleObj r:id="rId7" imgW="316950" imgH="177492" progId="Equation.DSMT4">
                  <p:embed/>
                  <p:pic>
                    <p:nvPicPr>
                      <p:cNvPr id="0" name="对象 5530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600" y="4097338"/>
                        <a:ext cx="76835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0424" name="对象 55306"/>
          <p:cNvGraphicFramePr>
            <a:graphicFrameLocks/>
          </p:cNvGraphicFramePr>
          <p:nvPr/>
        </p:nvGraphicFramePr>
        <p:xfrm>
          <a:off x="3048000" y="4429125"/>
          <a:ext cx="409575" cy="450850"/>
        </p:xfrm>
        <a:graphic>
          <a:graphicData uri="http://schemas.openxmlformats.org/presentationml/2006/ole">
            <mc:AlternateContent xmlns:mc="http://schemas.openxmlformats.org/markup-compatibility/2006">
              <mc:Choice xmlns:v="urn:schemas-microsoft-com:vml" Requires="v">
                <p:oleObj spid="_x0000_s62014" r:id="rId9" imgW="126725" imgH="139397" progId="Equation.DSMT4">
                  <p:embed/>
                </p:oleObj>
              </mc:Choice>
              <mc:Fallback>
                <p:oleObj r:id="rId9" imgW="126725" imgH="139397" progId="Equation.DSMT4">
                  <p:embed/>
                  <p:pic>
                    <p:nvPicPr>
                      <p:cNvPr id="0" name="对象 5530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48000" y="4429125"/>
                        <a:ext cx="4095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0425" name="对象 55307"/>
          <p:cNvGraphicFramePr>
            <a:graphicFrameLocks/>
          </p:cNvGraphicFramePr>
          <p:nvPr/>
        </p:nvGraphicFramePr>
        <p:xfrm>
          <a:off x="1219200" y="3743325"/>
          <a:ext cx="412750" cy="571500"/>
        </p:xfrm>
        <a:graphic>
          <a:graphicData uri="http://schemas.openxmlformats.org/presentationml/2006/ole">
            <mc:AlternateContent xmlns:mc="http://schemas.openxmlformats.org/markup-compatibility/2006">
              <mc:Choice xmlns:v="urn:schemas-microsoft-com:vml" Requires="v">
                <p:oleObj spid="_x0000_s62015" r:id="rId11" imgW="164885" imgH="228303" progId="Equation.DSMT4">
                  <p:embed/>
                </p:oleObj>
              </mc:Choice>
              <mc:Fallback>
                <p:oleObj r:id="rId11" imgW="164885" imgH="228303" progId="Equation.DSMT4">
                  <p:embed/>
                  <p:pic>
                    <p:nvPicPr>
                      <p:cNvPr id="0" name="对象 55307"/>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19200" y="3743325"/>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0426" name="对象 55308"/>
          <p:cNvGraphicFramePr>
            <a:graphicFrameLocks/>
          </p:cNvGraphicFramePr>
          <p:nvPr/>
        </p:nvGraphicFramePr>
        <p:xfrm>
          <a:off x="2178050" y="3438525"/>
          <a:ext cx="476250" cy="571500"/>
        </p:xfrm>
        <a:graphic>
          <a:graphicData uri="http://schemas.openxmlformats.org/presentationml/2006/ole">
            <mc:AlternateContent xmlns:mc="http://schemas.openxmlformats.org/markup-compatibility/2006">
              <mc:Choice xmlns:v="urn:schemas-microsoft-com:vml" Requires="v">
                <p:oleObj spid="_x0000_s62016" r:id="rId13" imgW="190417" imgH="228501" progId="Equation.DSMT4">
                  <p:embed/>
                </p:oleObj>
              </mc:Choice>
              <mc:Fallback>
                <p:oleObj r:id="rId13" imgW="190417" imgH="228501" progId="Equation.DSMT4">
                  <p:embed/>
                  <p:pic>
                    <p:nvPicPr>
                      <p:cNvPr id="0" name="对象 55308"/>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78050" y="3438525"/>
                        <a:ext cx="4762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0427" name="任意多边形 55309"/>
          <p:cNvSpPr>
            <a:spLocks noChangeArrowheads="1"/>
          </p:cNvSpPr>
          <p:nvPr/>
        </p:nvSpPr>
        <p:spPr bwMode="auto">
          <a:xfrm rot="-10357635" flipH="1" flipV="1">
            <a:off x="1905000" y="3590925"/>
            <a:ext cx="304800" cy="381000"/>
          </a:xfrm>
          <a:custGeom>
            <a:avLst/>
            <a:gdLst>
              <a:gd name="T0" fmla="*/ 0 w 21600"/>
              <a:gd name="T1" fmla="*/ 0 h 21600"/>
              <a:gd name="T2" fmla="*/ 4301067 w 21600"/>
              <a:gd name="T3" fmla="*/ 6720417 h 21600"/>
              <a:gd name="T4" fmla="*/ 0 w 21600"/>
              <a:gd name="T5" fmla="*/ 0 h 21600"/>
              <a:gd name="T6" fmla="*/ 4301067 w 21600"/>
              <a:gd name="T7" fmla="*/ 6720417 h 21600"/>
              <a:gd name="T8" fmla="*/ 0 w 21600"/>
              <a:gd name="T9" fmla="*/ 6720417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noFill/>
          <a:ln w="19050">
            <a:solidFill>
              <a:schemeClr val="tx1"/>
            </a:solidFill>
            <a:round/>
            <a:headEnd type="arrow"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428" name="任意多边形 55310"/>
          <p:cNvSpPr>
            <a:spLocks noChangeArrowheads="1"/>
          </p:cNvSpPr>
          <p:nvPr/>
        </p:nvSpPr>
        <p:spPr bwMode="auto">
          <a:xfrm rot="-10357635" flipH="1" flipV="1">
            <a:off x="1447800" y="3743325"/>
            <a:ext cx="304800" cy="381000"/>
          </a:xfrm>
          <a:custGeom>
            <a:avLst/>
            <a:gdLst>
              <a:gd name="T0" fmla="*/ 0 w 21600"/>
              <a:gd name="T1" fmla="*/ 0 h 21600"/>
              <a:gd name="T2" fmla="*/ 4301067 w 21600"/>
              <a:gd name="T3" fmla="*/ 6720417 h 21600"/>
              <a:gd name="T4" fmla="*/ 0 w 21600"/>
              <a:gd name="T5" fmla="*/ 0 h 21600"/>
              <a:gd name="T6" fmla="*/ 4301067 w 21600"/>
              <a:gd name="T7" fmla="*/ 6720417 h 21600"/>
              <a:gd name="T8" fmla="*/ 0 w 21600"/>
              <a:gd name="T9" fmla="*/ 6720417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noFill/>
          <a:ln w="19050">
            <a:solidFill>
              <a:schemeClr val="tx1"/>
            </a:solidFill>
            <a:round/>
            <a:headEnd type="arrow"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60429" name="对象 55311"/>
          <p:cNvGraphicFramePr>
            <a:graphicFrameLocks/>
          </p:cNvGraphicFramePr>
          <p:nvPr/>
        </p:nvGraphicFramePr>
        <p:xfrm>
          <a:off x="1524000" y="3133725"/>
          <a:ext cx="476250" cy="571500"/>
        </p:xfrm>
        <a:graphic>
          <a:graphicData uri="http://schemas.openxmlformats.org/presentationml/2006/ole">
            <mc:AlternateContent xmlns:mc="http://schemas.openxmlformats.org/markup-compatibility/2006">
              <mc:Choice xmlns:v="urn:schemas-microsoft-com:vml" Requires="v">
                <p:oleObj spid="_x0000_s62017" r:id="rId15" imgW="190417" imgH="228501" progId="Equation.DSMT4">
                  <p:embed/>
                </p:oleObj>
              </mc:Choice>
              <mc:Fallback>
                <p:oleObj r:id="rId15" imgW="190417" imgH="228501" progId="Equation.DSMT4">
                  <p:embed/>
                  <p:pic>
                    <p:nvPicPr>
                      <p:cNvPr id="0" name="对象 55311"/>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24000" y="3133725"/>
                        <a:ext cx="4762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0430" name="对象 55312"/>
          <p:cNvGraphicFramePr>
            <a:graphicFrameLocks/>
          </p:cNvGraphicFramePr>
          <p:nvPr/>
        </p:nvGraphicFramePr>
        <p:xfrm>
          <a:off x="990600" y="3362325"/>
          <a:ext cx="444500" cy="571500"/>
        </p:xfrm>
        <a:graphic>
          <a:graphicData uri="http://schemas.openxmlformats.org/presentationml/2006/ole">
            <mc:AlternateContent xmlns:mc="http://schemas.openxmlformats.org/markup-compatibility/2006">
              <mc:Choice xmlns:v="urn:schemas-microsoft-com:vml" Requires="v">
                <p:oleObj spid="_x0000_s62018" r:id="rId17" imgW="177492" imgH="228204" progId="Equation.DSMT4">
                  <p:embed/>
                </p:oleObj>
              </mc:Choice>
              <mc:Fallback>
                <p:oleObj r:id="rId17" imgW="177492" imgH="228204" progId="Equation.DSMT4">
                  <p:embed/>
                  <p:pic>
                    <p:nvPicPr>
                      <p:cNvPr id="0" name="对象 55312"/>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0600" y="3362325"/>
                        <a:ext cx="4445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0431" name="直接连接符 55313"/>
          <p:cNvSpPr>
            <a:spLocks noChangeShapeType="1"/>
          </p:cNvSpPr>
          <p:nvPr/>
        </p:nvSpPr>
        <p:spPr bwMode="auto">
          <a:xfrm>
            <a:off x="5334000" y="4745038"/>
            <a:ext cx="2667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0432" name="直接连接符 55314"/>
          <p:cNvSpPr>
            <a:spLocks noChangeShapeType="1"/>
          </p:cNvSpPr>
          <p:nvPr/>
        </p:nvSpPr>
        <p:spPr bwMode="auto">
          <a:xfrm flipH="1" flipV="1">
            <a:off x="4800600" y="3449638"/>
            <a:ext cx="533400" cy="129540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60433" name="直接连接符 55315"/>
          <p:cNvSpPr>
            <a:spLocks noChangeShapeType="1"/>
          </p:cNvSpPr>
          <p:nvPr/>
        </p:nvSpPr>
        <p:spPr bwMode="auto">
          <a:xfrm flipH="1" flipV="1">
            <a:off x="4572000" y="4287838"/>
            <a:ext cx="762000" cy="45720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60434" name="直接连接符 55316"/>
          <p:cNvSpPr>
            <a:spLocks noChangeShapeType="1"/>
          </p:cNvSpPr>
          <p:nvPr/>
        </p:nvSpPr>
        <p:spPr bwMode="auto">
          <a:xfrm flipH="1" flipV="1">
            <a:off x="4038600" y="2992438"/>
            <a:ext cx="762000" cy="4572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5" name="直接连接符 55317"/>
          <p:cNvSpPr>
            <a:spLocks noChangeShapeType="1"/>
          </p:cNvSpPr>
          <p:nvPr/>
        </p:nvSpPr>
        <p:spPr bwMode="auto">
          <a:xfrm flipH="1" flipV="1">
            <a:off x="4038600" y="2992438"/>
            <a:ext cx="533400" cy="12954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6" name="直接连接符 55318"/>
          <p:cNvSpPr>
            <a:spLocks noChangeShapeType="1"/>
          </p:cNvSpPr>
          <p:nvPr/>
        </p:nvSpPr>
        <p:spPr bwMode="auto">
          <a:xfrm flipH="1" flipV="1">
            <a:off x="4038600" y="2992438"/>
            <a:ext cx="1295400" cy="175260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60437" name="对象 55319"/>
          <p:cNvGraphicFramePr>
            <a:graphicFrameLocks/>
          </p:cNvGraphicFramePr>
          <p:nvPr/>
        </p:nvGraphicFramePr>
        <p:xfrm>
          <a:off x="4953000" y="3602038"/>
          <a:ext cx="476250" cy="571500"/>
        </p:xfrm>
        <a:graphic>
          <a:graphicData uri="http://schemas.openxmlformats.org/presentationml/2006/ole">
            <mc:AlternateContent xmlns:mc="http://schemas.openxmlformats.org/markup-compatibility/2006">
              <mc:Choice xmlns:v="urn:schemas-microsoft-com:vml" Requires="v">
                <p:oleObj spid="_x0000_s62019" r:id="rId19" imgW="190417" imgH="228501" progId="Equation.DSMT4">
                  <p:embed/>
                </p:oleObj>
              </mc:Choice>
              <mc:Fallback>
                <p:oleObj r:id="rId19" imgW="190417" imgH="228501" progId="Equation.DSMT4">
                  <p:embed/>
                  <p:pic>
                    <p:nvPicPr>
                      <p:cNvPr id="0" name="对象 55319"/>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53000" y="3602038"/>
                        <a:ext cx="4762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0438" name="对象 55320"/>
          <p:cNvGraphicFramePr>
            <a:graphicFrameLocks/>
          </p:cNvGraphicFramePr>
          <p:nvPr/>
        </p:nvGraphicFramePr>
        <p:xfrm>
          <a:off x="4495800" y="4364038"/>
          <a:ext cx="412750" cy="571500"/>
        </p:xfrm>
        <a:graphic>
          <a:graphicData uri="http://schemas.openxmlformats.org/presentationml/2006/ole">
            <mc:AlternateContent xmlns:mc="http://schemas.openxmlformats.org/markup-compatibility/2006">
              <mc:Choice xmlns:v="urn:schemas-microsoft-com:vml" Requires="v">
                <p:oleObj spid="_x0000_s62020" r:id="rId20" imgW="164885" imgH="228303" progId="Equation.DSMT4">
                  <p:embed/>
                </p:oleObj>
              </mc:Choice>
              <mc:Fallback>
                <p:oleObj r:id="rId20" imgW="164885" imgH="228303" progId="Equation.DSMT4">
                  <p:embed/>
                  <p:pic>
                    <p:nvPicPr>
                      <p:cNvPr id="0" name="对象 55320"/>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95800" y="4364038"/>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0439" name="任意多边形 55321"/>
          <p:cNvSpPr>
            <a:spLocks noChangeArrowheads="1"/>
          </p:cNvSpPr>
          <p:nvPr/>
        </p:nvSpPr>
        <p:spPr bwMode="auto">
          <a:xfrm rot="5895546" flipH="1" flipV="1">
            <a:off x="4610100" y="3259138"/>
            <a:ext cx="304800" cy="381000"/>
          </a:xfrm>
          <a:custGeom>
            <a:avLst/>
            <a:gdLst>
              <a:gd name="T0" fmla="*/ 0 w 21600"/>
              <a:gd name="T1" fmla="*/ 0 h 21600"/>
              <a:gd name="T2" fmla="*/ 4301067 w 21600"/>
              <a:gd name="T3" fmla="*/ 6720417 h 21600"/>
              <a:gd name="T4" fmla="*/ 0 w 21600"/>
              <a:gd name="T5" fmla="*/ 0 h 21600"/>
              <a:gd name="T6" fmla="*/ 4301067 w 21600"/>
              <a:gd name="T7" fmla="*/ 6720417 h 21600"/>
              <a:gd name="T8" fmla="*/ 0 w 21600"/>
              <a:gd name="T9" fmla="*/ 6720417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noFill/>
          <a:ln w="19050">
            <a:solidFill>
              <a:schemeClr val="tx1"/>
            </a:solidFill>
            <a:round/>
            <a:headEnd type="arrow"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440" name="任意多边形 55322"/>
          <p:cNvSpPr>
            <a:spLocks noChangeArrowheads="1"/>
          </p:cNvSpPr>
          <p:nvPr/>
        </p:nvSpPr>
        <p:spPr bwMode="auto">
          <a:xfrm rot="4672782" flipH="1" flipV="1">
            <a:off x="4381500" y="4097338"/>
            <a:ext cx="304800" cy="381000"/>
          </a:xfrm>
          <a:custGeom>
            <a:avLst/>
            <a:gdLst>
              <a:gd name="T0" fmla="*/ 0 w 21600"/>
              <a:gd name="T1" fmla="*/ 0 h 21600"/>
              <a:gd name="T2" fmla="*/ 4301067 w 21600"/>
              <a:gd name="T3" fmla="*/ 6720417 h 21600"/>
              <a:gd name="T4" fmla="*/ 0 w 21600"/>
              <a:gd name="T5" fmla="*/ 0 h 21600"/>
              <a:gd name="T6" fmla="*/ 4301067 w 21600"/>
              <a:gd name="T7" fmla="*/ 6720417 h 21600"/>
              <a:gd name="T8" fmla="*/ 0 w 21600"/>
              <a:gd name="T9" fmla="*/ 6720417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noFill/>
          <a:ln w="19050">
            <a:solidFill>
              <a:schemeClr val="tx1"/>
            </a:solidFill>
            <a:round/>
            <a:headEnd type="arrow"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60441" name="对象 55323"/>
          <p:cNvGraphicFramePr>
            <a:graphicFrameLocks/>
          </p:cNvGraphicFramePr>
          <p:nvPr/>
        </p:nvGraphicFramePr>
        <p:xfrm>
          <a:off x="3886200" y="4135438"/>
          <a:ext cx="444500" cy="571500"/>
        </p:xfrm>
        <a:graphic>
          <a:graphicData uri="http://schemas.openxmlformats.org/presentationml/2006/ole">
            <mc:AlternateContent xmlns:mc="http://schemas.openxmlformats.org/markup-compatibility/2006">
              <mc:Choice xmlns:v="urn:schemas-microsoft-com:vml" Requires="v">
                <p:oleObj spid="_x0000_s62021" r:id="rId21" imgW="177492" imgH="228204" progId="Equation.DSMT4">
                  <p:embed/>
                </p:oleObj>
              </mc:Choice>
              <mc:Fallback>
                <p:oleObj r:id="rId21" imgW="177492" imgH="228204" progId="Equation.DSMT4">
                  <p:embed/>
                  <p:pic>
                    <p:nvPicPr>
                      <p:cNvPr id="0" name="对象 55323"/>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886200" y="4135438"/>
                        <a:ext cx="4445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0442" name="对象 55324"/>
          <p:cNvGraphicFramePr>
            <a:graphicFrameLocks/>
          </p:cNvGraphicFramePr>
          <p:nvPr/>
        </p:nvGraphicFramePr>
        <p:xfrm>
          <a:off x="4876800" y="3144838"/>
          <a:ext cx="476250" cy="571500"/>
        </p:xfrm>
        <a:graphic>
          <a:graphicData uri="http://schemas.openxmlformats.org/presentationml/2006/ole">
            <mc:AlternateContent xmlns:mc="http://schemas.openxmlformats.org/markup-compatibility/2006">
              <mc:Choice xmlns:v="urn:schemas-microsoft-com:vml" Requires="v">
                <p:oleObj spid="_x0000_s62022" r:id="rId22" imgW="190417" imgH="228501" progId="Equation.DSMT4">
                  <p:embed/>
                </p:oleObj>
              </mc:Choice>
              <mc:Fallback>
                <p:oleObj r:id="rId22" imgW="190417" imgH="228501" progId="Equation.DSMT4">
                  <p:embed/>
                  <p:pic>
                    <p:nvPicPr>
                      <p:cNvPr id="0" name="对象 55324"/>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76800" y="3144838"/>
                        <a:ext cx="4762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0443" name="任意多边形 55325"/>
          <p:cNvSpPr>
            <a:spLocks noChangeArrowheads="1"/>
          </p:cNvSpPr>
          <p:nvPr/>
        </p:nvSpPr>
        <p:spPr bwMode="auto">
          <a:xfrm rot="5896132" flipH="1" flipV="1">
            <a:off x="5067300" y="4287838"/>
            <a:ext cx="304800" cy="381000"/>
          </a:xfrm>
          <a:custGeom>
            <a:avLst/>
            <a:gdLst>
              <a:gd name="T0" fmla="*/ 0 w 21600"/>
              <a:gd name="T1" fmla="*/ 0 h 21600"/>
              <a:gd name="T2" fmla="*/ 4301067 w 21600"/>
              <a:gd name="T3" fmla="*/ 6720417 h 21600"/>
              <a:gd name="T4" fmla="*/ 0 w 21600"/>
              <a:gd name="T5" fmla="*/ 0 h 21600"/>
              <a:gd name="T6" fmla="*/ 4301067 w 21600"/>
              <a:gd name="T7" fmla="*/ 6720417 h 21600"/>
              <a:gd name="T8" fmla="*/ 0 w 21600"/>
              <a:gd name="T9" fmla="*/ 6720417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60444" name="对象 55326"/>
          <p:cNvGraphicFramePr>
            <a:graphicFrameLocks/>
          </p:cNvGraphicFramePr>
          <p:nvPr/>
        </p:nvGraphicFramePr>
        <p:xfrm>
          <a:off x="5410200" y="4021138"/>
          <a:ext cx="2635250" cy="601662"/>
        </p:xfrm>
        <a:graphic>
          <a:graphicData uri="http://schemas.openxmlformats.org/presentationml/2006/ole">
            <mc:AlternateContent xmlns:mc="http://schemas.openxmlformats.org/markup-compatibility/2006">
              <mc:Choice xmlns:v="urn:schemas-microsoft-com:vml" Requires="v">
                <p:oleObj spid="_x0000_s62023" r:id="rId23" imgW="1002865" imgH="228501" progId="Equation.DSMT4">
                  <p:embed/>
                </p:oleObj>
              </mc:Choice>
              <mc:Fallback>
                <p:oleObj r:id="rId23" imgW="1002865" imgH="228501" progId="Equation.DSMT4">
                  <p:embed/>
                  <p:pic>
                    <p:nvPicPr>
                      <p:cNvPr id="0" name="对象 55326"/>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410200" y="4021138"/>
                        <a:ext cx="2635250"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0445" name="文本框 55327"/>
          <p:cNvSpPr txBox="1">
            <a:spLocks noChangeArrowheads="1"/>
          </p:cNvSpPr>
          <p:nvPr/>
        </p:nvSpPr>
        <p:spPr bwMode="auto">
          <a:xfrm>
            <a:off x="381000" y="5348288"/>
            <a:ext cx="8763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b="1">
                <a:solidFill>
                  <a:srgbClr val="FF3300"/>
                </a:solidFill>
              </a:rPr>
              <a:t>平行四边形形状周期性变化，</a:t>
            </a:r>
            <a:r>
              <a:rPr lang="en-US" altLang="zh-CN" sz="2800" b="1">
                <a:solidFill>
                  <a:srgbClr val="FF3300"/>
                </a:solidFill>
              </a:rPr>
              <a:t>A</a:t>
            </a:r>
            <a:r>
              <a:rPr lang="zh-CN" altLang="en-US" sz="2800" b="1">
                <a:solidFill>
                  <a:srgbClr val="FF3300"/>
                </a:solidFill>
              </a:rPr>
              <a:t>周期性变化，</a:t>
            </a:r>
          </a:p>
        </p:txBody>
      </p:sp>
      <p:graphicFrame>
        <p:nvGraphicFramePr>
          <p:cNvPr id="60446" name="对象 55328"/>
          <p:cNvGraphicFramePr>
            <a:graphicFrameLocks/>
          </p:cNvGraphicFramePr>
          <p:nvPr/>
        </p:nvGraphicFramePr>
        <p:xfrm>
          <a:off x="3886200" y="3106738"/>
          <a:ext cx="381000" cy="412750"/>
        </p:xfrm>
        <a:graphic>
          <a:graphicData uri="http://schemas.openxmlformats.org/presentationml/2006/ole">
            <mc:AlternateContent xmlns:mc="http://schemas.openxmlformats.org/markup-compatibility/2006">
              <mc:Choice xmlns:v="urn:schemas-microsoft-com:vml" Requires="v">
                <p:oleObj spid="_x0000_s62024" r:id="rId25" imgW="152202" imgH="164885" progId="Equation.DSMT4">
                  <p:embed/>
                </p:oleObj>
              </mc:Choice>
              <mc:Fallback>
                <p:oleObj r:id="rId25" imgW="152202" imgH="164885" progId="Equation.DSMT4">
                  <p:embed/>
                  <p:pic>
                    <p:nvPicPr>
                      <p:cNvPr id="0" name="对象 55328"/>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886200" y="3106738"/>
                        <a:ext cx="3810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0447" name="矩形 55330"/>
          <p:cNvSpPr>
            <a:spLocks noChangeArrowheads="1"/>
          </p:cNvSpPr>
          <p:nvPr/>
        </p:nvSpPr>
        <p:spPr bwMode="auto">
          <a:xfrm>
            <a:off x="5486400" y="228600"/>
            <a:ext cx="2819400" cy="914400"/>
          </a:xfrm>
          <a:prstGeom prst="rect">
            <a:avLst/>
          </a:prstGeom>
          <a:solidFill>
            <a:schemeClr val="accent1">
              <a:alpha val="0"/>
            </a:schemeClr>
          </a:solidFill>
          <a:ln w="9525">
            <a:solidFill>
              <a:srgbClr val="FF6600"/>
            </a:solidFill>
            <a:miter lim="800000"/>
            <a:headEnd/>
            <a:tailEnd/>
          </a:ln>
        </p:spPr>
        <p:txBody>
          <a:bodyPr/>
          <a:lstStyle/>
          <a:p>
            <a:pPr eaLnBrk="1" hangingPunct="1"/>
            <a:endParaRPr lang="zh-CN" altLang="en-US"/>
          </a:p>
        </p:txBody>
      </p:sp>
      <p:sp>
        <p:nvSpPr>
          <p:cNvPr id="60448" name="矩形 55331"/>
          <p:cNvSpPr>
            <a:spLocks noChangeArrowheads="1"/>
          </p:cNvSpPr>
          <p:nvPr/>
        </p:nvSpPr>
        <p:spPr bwMode="auto">
          <a:xfrm>
            <a:off x="3810000" y="228600"/>
            <a:ext cx="1676400" cy="762000"/>
          </a:xfrm>
          <a:prstGeom prst="rect">
            <a:avLst/>
          </a:prstGeom>
          <a:solidFill>
            <a:schemeClr val="accent1">
              <a:alpha val="0"/>
            </a:schemeClr>
          </a:solidFill>
          <a:ln w="9525">
            <a:solidFill>
              <a:srgbClr val="FF6600"/>
            </a:solidFill>
            <a:miter lim="800000"/>
            <a:headEnd/>
            <a:tailEnd/>
          </a:ln>
        </p:spPr>
        <p:txBody>
          <a:bodyPr/>
          <a:lstStyle/>
          <a:p>
            <a:pPr eaLnBrk="1" hangingPunct="1"/>
            <a:endParaRPr lang="zh-CN" altLang="en-US"/>
          </a:p>
        </p:txBody>
      </p:sp>
      <p:graphicFrame>
        <p:nvGraphicFramePr>
          <p:cNvPr id="60449" name="对象 55342"/>
          <p:cNvGraphicFramePr>
            <a:graphicFrameLocks/>
          </p:cNvGraphicFramePr>
          <p:nvPr/>
        </p:nvGraphicFramePr>
        <p:xfrm>
          <a:off x="762000" y="1219200"/>
          <a:ext cx="1341438" cy="488950"/>
        </p:xfrm>
        <a:graphic>
          <a:graphicData uri="http://schemas.openxmlformats.org/presentationml/2006/ole">
            <mc:AlternateContent xmlns:mc="http://schemas.openxmlformats.org/markup-compatibility/2006">
              <mc:Choice xmlns:v="urn:schemas-microsoft-com:vml" Requires="v">
                <p:oleObj spid="_x0000_s62025" r:id="rId27" imgW="558315" imgH="203024" progId="Equation.DSMT4">
                  <p:embed/>
                </p:oleObj>
              </mc:Choice>
              <mc:Fallback>
                <p:oleObj r:id="rId27" imgW="558315" imgH="203024" progId="Equation.DSMT4">
                  <p:embed/>
                  <p:pic>
                    <p:nvPicPr>
                      <p:cNvPr id="0" name="对象 55342"/>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62000" y="1219200"/>
                        <a:ext cx="1341438" cy="488950"/>
                      </a:xfrm>
                      <a:prstGeom prst="rect">
                        <a:avLst/>
                      </a:prstGeom>
                      <a:solidFill>
                        <a:srgbClr val="00FF00"/>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0450" name="对象 55346"/>
          <p:cNvGraphicFramePr>
            <a:graphicFrameLocks/>
          </p:cNvGraphicFramePr>
          <p:nvPr/>
        </p:nvGraphicFramePr>
        <p:xfrm>
          <a:off x="3352800" y="1219200"/>
          <a:ext cx="3357563" cy="547688"/>
        </p:xfrm>
        <a:graphic>
          <a:graphicData uri="http://schemas.openxmlformats.org/presentationml/2006/ole">
            <mc:AlternateContent xmlns:mc="http://schemas.openxmlformats.org/markup-compatibility/2006">
              <mc:Choice xmlns:v="urn:schemas-microsoft-com:vml" Requires="v">
                <p:oleObj spid="_x0000_s62026" r:id="rId29" imgW="1243521" imgH="203024" progId="Equation.DSMT4">
                  <p:embed/>
                </p:oleObj>
              </mc:Choice>
              <mc:Fallback>
                <p:oleObj r:id="rId29" imgW="1243521" imgH="203024" progId="Equation.DSMT4">
                  <p:embed/>
                  <p:pic>
                    <p:nvPicPr>
                      <p:cNvPr id="0" name="对象 55346"/>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352800" y="1219200"/>
                        <a:ext cx="3357563" cy="547688"/>
                      </a:xfrm>
                      <a:prstGeom prst="rect">
                        <a:avLst/>
                      </a:prstGeom>
                      <a:solidFill>
                        <a:srgbClr val="00FF00"/>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0451" name="对象 55347"/>
          <p:cNvGraphicFramePr>
            <a:graphicFrameLocks/>
          </p:cNvGraphicFramePr>
          <p:nvPr/>
        </p:nvGraphicFramePr>
        <p:xfrm>
          <a:off x="685800" y="1949450"/>
          <a:ext cx="3352800" cy="946150"/>
        </p:xfrm>
        <a:graphic>
          <a:graphicData uri="http://schemas.openxmlformats.org/presentationml/2006/ole">
            <mc:AlternateContent xmlns:mc="http://schemas.openxmlformats.org/markup-compatibility/2006">
              <mc:Choice xmlns:v="urn:schemas-microsoft-com:vml" Requires="v">
                <p:oleObj spid="_x0000_s62027" r:id="rId31" imgW="1396394" imgH="393529" progId="Equation.DSMT4">
                  <p:embed/>
                </p:oleObj>
              </mc:Choice>
              <mc:Fallback>
                <p:oleObj r:id="rId31" imgW="1396394" imgH="393529" progId="Equation.DSMT4">
                  <p:embed/>
                  <p:pic>
                    <p:nvPicPr>
                      <p:cNvPr id="0" name="对象 55347"/>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685800" y="1949450"/>
                        <a:ext cx="3352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0452" name="对象 55350"/>
          <p:cNvGraphicFramePr>
            <a:graphicFrameLocks/>
          </p:cNvGraphicFramePr>
          <p:nvPr/>
        </p:nvGraphicFramePr>
        <p:xfrm>
          <a:off x="5429250" y="1905000"/>
          <a:ext cx="1714500" cy="885825"/>
        </p:xfrm>
        <a:graphic>
          <a:graphicData uri="http://schemas.openxmlformats.org/presentationml/2006/ole">
            <mc:AlternateContent xmlns:mc="http://schemas.openxmlformats.org/markup-compatibility/2006">
              <mc:Choice xmlns:v="urn:schemas-microsoft-com:vml" Requires="v">
                <p:oleObj spid="_x0000_s62028" r:id="rId33" imgW="761669" imgH="393529" progId="Equation.DSMT4">
                  <p:embed/>
                </p:oleObj>
              </mc:Choice>
              <mc:Fallback>
                <p:oleObj r:id="rId33" imgW="761669" imgH="393529" progId="Equation.DSMT4">
                  <p:embed/>
                  <p:pic>
                    <p:nvPicPr>
                      <p:cNvPr id="0" name="对象 55350"/>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429250" y="1905000"/>
                        <a:ext cx="171450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0453" name="对象 55351"/>
          <p:cNvGraphicFramePr>
            <a:graphicFrameLocks/>
          </p:cNvGraphicFramePr>
          <p:nvPr/>
        </p:nvGraphicFramePr>
        <p:xfrm>
          <a:off x="6172200" y="3124200"/>
          <a:ext cx="1206500" cy="571500"/>
        </p:xfrm>
        <a:graphic>
          <a:graphicData uri="http://schemas.openxmlformats.org/presentationml/2006/ole">
            <mc:AlternateContent xmlns:mc="http://schemas.openxmlformats.org/markup-compatibility/2006">
              <mc:Choice xmlns:v="urn:schemas-microsoft-com:vml" Requires="v">
                <p:oleObj spid="_x0000_s62029" r:id="rId35" imgW="482391" imgH="228501" progId="Equation.DSMT4">
                  <p:embed/>
                </p:oleObj>
              </mc:Choice>
              <mc:Fallback>
                <p:oleObj r:id="rId35" imgW="482391" imgH="228501" progId="Equation.DSMT4">
                  <p:embed/>
                  <p:pic>
                    <p:nvPicPr>
                      <p:cNvPr id="0" name="对象 55351"/>
                      <p:cNvPicPr>
                        <a:picLocks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172200" y="3124200"/>
                        <a:ext cx="12065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0417"/>
                                        </p:tgtEl>
                                        <p:attrNameLst>
                                          <p:attrName>style.visibility</p:attrName>
                                        </p:attrNameLst>
                                      </p:cBhvr>
                                      <p:to>
                                        <p:strVal val="visible"/>
                                      </p:to>
                                    </p:set>
                                    <p:anim calcmode="lin" valueType="num">
                                      <p:cBhvr additive="base">
                                        <p:cTn id="7" dur="500" fill="hold"/>
                                        <p:tgtEl>
                                          <p:spTgt spid="60417"/>
                                        </p:tgtEl>
                                        <p:attrNameLst>
                                          <p:attrName>ppt_x</p:attrName>
                                        </p:attrNameLst>
                                      </p:cBhvr>
                                      <p:tavLst>
                                        <p:tav tm="0">
                                          <p:val>
                                            <p:strVal val="#ppt_x"/>
                                          </p:val>
                                        </p:tav>
                                        <p:tav tm="100000">
                                          <p:val>
                                            <p:strVal val="#ppt_x"/>
                                          </p:val>
                                        </p:tav>
                                      </p:tavLst>
                                    </p:anim>
                                    <p:anim calcmode="lin" valueType="num">
                                      <p:cBhvr additive="base">
                                        <p:cTn id="8" dur="500" fill="hold"/>
                                        <p:tgtEl>
                                          <p:spTgt spid="604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0447"/>
                                        </p:tgtEl>
                                        <p:attrNameLst>
                                          <p:attrName>style.visibility</p:attrName>
                                        </p:attrNameLst>
                                      </p:cBhvr>
                                      <p:to>
                                        <p:strVal val="visible"/>
                                      </p:to>
                                    </p:set>
                                    <p:anim calcmode="lin" valueType="num">
                                      <p:cBhvr additive="base">
                                        <p:cTn id="11" dur="500" fill="hold"/>
                                        <p:tgtEl>
                                          <p:spTgt spid="60447"/>
                                        </p:tgtEl>
                                        <p:attrNameLst>
                                          <p:attrName>ppt_x</p:attrName>
                                        </p:attrNameLst>
                                      </p:cBhvr>
                                      <p:tavLst>
                                        <p:tav tm="0">
                                          <p:val>
                                            <p:strVal val="#ppt_x"/>
                                          </p:val>
                                        </p:tav>
                                        <p:tav tm="100000">
                                          <p:val>
                                            <p:strVal val="#ppt_x"/>
                                          </p:val>
                                        </p:tav>
                                      </p:tavLst>
                                    </p:anim>
                                    <p:anim calcmode="lin" valueType="num">
                                      <p:cBhvr additive="base">
                                        <p:cTn id="12" dur="500" fill="hold"/>
                                        <p:tgtEl>
                                          <p:spTgt spid="6044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0448"/>
                                        </p:tgtEl>
                                        <p:attrNameLst>
                                          <p:attrName>style.visibility</p:attrName>
                                        </p:attrNameLst>
                                      </p:cBhvr>
                                      <p:to>
                                        <p:strVal val="visible"/>
                                      </p:to>
                                    </p:set>
                                    <p:anim calcmode="lin" valueType="num">
                                      <p:cBhvr additive="base">
                                        <p:cTn id="15" dur="500" fill="hold"/>
                                        <p:tgtEl>
                                          <p:spTgt spid="60448"/>
                                        </p:tgtEl>
                                        <p:attrNameLst>
                                          <p:attrName>ppt_x</p:attrName>
                                        </p:attrNameLst>
                                      </p:cBhvr>
                                      <p:tavLst>
                                        <p:tav tm="0">
                                          <p:val>
                                            <p:strVal val="#ppt_x"/>
                                          </p:val>
                                        </p:tav>
                                        <p:tav tm="100000">
                                          <p:val>
                                            <p:strVal val="#ppt_x"/>
                                          </p:val>
                                        </p:tav>
                                      </p:tavLst>
                                    </p:anim>
                                    <p:anim calcmode="lin" valueType="num">
                                      <p:cBhvr additive="base">
                                        <p:cTn id="16" dur="500" fill="hold"/>
                                        <p:tgtEl>
                                          <p:spTgt spid="6044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0449"/>
                                        </p:tgtEl>
                                        <p:attrNameLst>
                                          <p:attrName>style.visibility</p:attrName>
                                        </p:attrNameLst>
                                      </p:cBhvr>
                                      <p:to>
                                        <p:strVal val="visible"/>
                                      </p:to>
                                    </p:set>
                                    <p:anim calcmode="lin" valueType="num">
                                      <p:cBhvr additive="base">
                                        <p:cTn id="19" dur="500" fill="hold"/>
                                        <p:tgtEl>
                                          <p:spTgt spid="60449"/>
                                        </p:tgtEl>
                                        <p:attrNameLst>
                                          <p:attrName>ppt_x</p:attrName>
                                        </p:attrNameLst>
                                      </p:cBhvr>
                                      <p:tavLst>
                                        <p:tav tm="0">
                                          <p:val>
                                            <p:strVal val="#ppt_x"/>
                                          </p:val>
                                        </p:tav>
                                        <p:tav tm="100000">
                                          <p:val>
                                            <p:strVal val="#ppt_x"/>
                                          </p:val>
                                        </p:tav>
                                      </p:tavLst>
                                    </p:anim>
                                    <p:anim calcmode="lin" valueType="num">
                                      <p:cBhvr additive="base">
                                        <p:cTn id="20" dur="500" fill="hold"/>
                                        <p:tgtEl>
                                          <p:spTgt spid="6044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0450"/>
                                        </p:tgtEl>
                                        <p:attrNameLst>
                                          <p:attrName>style.visibility</p:attrName>
                                        </p:attrNameLst>
                                      </p:cBhvr>
                                      <p:to>
                                        <p:strVal val="visible"/>
                                      </p:to>
                                    </p:set>
                                    <p:anim calcmode="lin" valueType="num">
                                      <p:cBhvr additive="base">
                                        <p:cTn id="23" dur="500" fill="hold"/>
                                        <p:tgtEl>
                                          <p:spTgt spid="60450"/>
                                        </p:tgtEl>
                                        <p:attrNameLst>
                                          <p:attrName>ppt_x</p:attrName>
                                        </p:attrNameLst>
                                      </p:cBhvr>
                                      <p:tavLst>
                                        <p:tav tm="0">
                                          <p:val>
                                            <p:strVal val="#ppt_x"/>
                                          </p:val>
                                        </p:tav>
                                        <p:tav tm="100000">
                                          <p:val>
                                            <p:strVal val="#ppt_x"/>
                                          </p:val>
                                        </p:tav>
                                      </p:tavLst>
                                    </p:anim>
                                    <p:anim calcmode="lin" valueType="num">
                                      <p:cBhvr additive="base">
                                        <p:cTn id="24" dur="500" fill="hold"/>
                                        <p:tgtEl>
                                          <p:spTgt spid="6045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0451"/>
                                        </p:tgtEl>
                                        <p:attrNameLst>
                                          <p:attrName>style.visibility</p:attrName>
                                        </p:attrNameLst>
                                      </p:cBhvr>
                                      <p:to>
                                        <p:strVal val="visible"/>
                                      </p:to>
                                    </p:set>
                                    <p:anim calcmode="lin" valueType="num">
                                      <p:cBhvr additive="base">
                                        <p:cTn id="27" dur="500" fill="hold"/>
                                        <p:tgtEl>
                                          <p:spTgt spid="60451"/>
                                        </p:tgtEl>
                                        <p:attrNameLst>
                                          <p:attrName>ppt_x</p:attrName>
                                        </p:attrNameLst>
                                      </p:cBhvr>
                                      <p:tavLst>
                                        <p:tav tm="0">
                                          <p:val>
                                            <p:strVal val="#ppt_x"/>
                                          </p:val>
                                        </p:tav>
                                        <p:tav tm="100000">
                                          <p:val>
                                            <p:strVal val="#ppt_x"/>
                                          </p:val>
                                        </p:tav>
                                      </p:tavLst>
                                    </p:anim>
                                    <p:anim calcmode="lin" valueType="num">
                                      <p:cBhvr additive="base">
                                        <p:cTn id="28" dur="500" fill="hold"/>
                                        <p:tgtEl>
                                          <p:spTgt spid="6045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0452"/>
                                        </p:tgtEl>
                                        <p:attrNameLst>
                                          <p:attrName>style.visibility</p:attrName>
                                        </p:attrNameLst>
                                      </p:cBhvr>
                                      <p:to>
                                        <p:strVal val="visible"/>
                                      </p:to>
                                    </p:set>
                                    <p:anim calcmode="lin" valueType="num">
                                      <p:cBhvr additive="base">
                                        <p:cTn id="31" dur="500" fill="hold"/>
                                        <p:tgtEl>
                                          <p:spTgt spid="60452"/>
                                        </p:tgtEl>
                                        <p:attrNameLst>
                                          <p:attrName>ppt_x</p:attrName>
                                        </p:attrNameLst>
                                      </p:cBhvr>
                                      <p:tavLst>
                                        <p:tav tm="0">
                                          <p:val>
                                            <p:strVal val="#ppt_x"/>
                                          </p:val>
                                        </p:tav>
                                        <p:tav tm="100000">
                                          <p:val>
                                            <p:strVal val="#ppt_x"/>
                                          </p:val>
                                        </p:tav>
                                      </p:tavLst>
                                    </p:anim>
                                    <p:anim calcmode="lin" valueType="num">
                                      <p:cBhvr additive="base">
                                        <p:cTn id="32" dur="500" fill="hold"/>
                                        <p:tgtEl>
                                          <p:spTgt spid="60452"/>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0418"/>
                                        </p:tgtEl>
                                        <p:attrNameLst>
                                          <p:attrName>style.visibility</p:attrName>
                                        </p:attrNameLst>
                                      </p:cBhvr>
                                      <p:to>
                                        <p:strVal val="visible"/>
                                      </p:to>
                                    </p:set>
                                    <p:anim calcmode="lin" valueType="num">
                                      <p:cBhvr additive="base">
                                        <p:cTn id="37" dur="500" fill="hold"/>
                                        <p:tgtEl>
                                          <p:spTgt spid="60418"/>
                                        </p:tgtEl>
                                        <p:attrNameLst>
                                          <p:attrName>ppt_x</p:attrName>
                                        </p:attrNameLst>
                                      </p:cBhvr>
                                      <p:tavLst>
                                        <p:tav tm="0">
                                          <p:val>
                                            <p:strVal val="#ppt_x"/>
                                          </p:val>
                                        </p:tav>
                                        <p:tav tm="100000">
                                          <p:val>
                                            <p:strVal val="#ppt_x"/>
                                          </p:val>
                                        </p:tav>
                                      </p:tavLst>
                                    </p:anim>
                                    <p:anim calcmode="lin" valueType="num">
                                      <p:cBhvr additive="base">
                                        <p:cTn id="38" dur="500" fill="hold"/>
                                        <p:tgtEl>
                                          <p:spTgt spid="6041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60419"/>
                                        </p:tgtEl>
                                        <p:attrNameLst>
                                          <p:attrName>style.visibility</p:attrName>
                                        </p:attrNameLst>
                                      </p:cBhvr>
                                      <p:to>
                                        <p:strVal val="visible"/>
                                      </p:to>
                                    </p:set>
                                    <p:anim calcmode="lin" valueType="num">
                                      <p:cBhvr additive="base">
                                        <p:cTn id="41" dur="500" fill="hold"/>
                                        <p:tgtEl>
                                          <p:spTgt spid="60419"/>
                                        </p:tgtEl>
                                        <p:attrNameLst>
                                          <p:attrName>ppt_x</p:attrName>
                                        </p:attrNameLst>
                                      </p:cBhvr>
                                      <p:tavLst>
                                        <p:tav tm="0">
                                          <p:val>
                                            <p:strVal val="#ppt_x"/>
                                          </p:val>
                                        </p:tav>
                                        <p:tav tm="100000">
                                          <p:val>
                                            <p:strVal val="#ppt_x"/>
                                          </p:val>
                                        </p:tav>
                                      </p:tavLst>
                                    </p:anim>
                                    <p:anim calcmode="lin" valueType="num">
                                      <p:cBhvr additive="base">
                                        <p:cTn id="42" dur="500" fill="hold"/>
                                        <p:tgtEl>
                                          <p:spTgt spid="60419"/>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60420"/>
                                        </p:tgtEl>
                                        <p:attrNameLst>
                                          <p:attrName>style.visibility</p:attrName>
                                        </p:attrNameLst>
                                      </p:cBhvr>
                                      <p:to>
                                        <p:strVal val="visible"/>
                                      </p:to>
                                    </p:set>
                                    <p:anim calcmode="lin" valueType="num">
                                      <p:cBhvr additive="base">
                                        <p:cTn id="45" dur="500" fill="hold"/>
                                        <p:tgtEl>
                                          <p:spTgt spid="60420"/>
                                        </p:tgtEl>
                                        <p:attrNameLst>
                                          <p:attrName>ppt_x</p:attrName>
                                        </p:attrNameLst>
                                      </p:cBhvr>
                                      <p:tavLst>
                                        <p:tav tm="0">
                                          <p:val>
                                            <p:strVal val="#ppt_x"/>
                                          </p:val>
                                        </p:tav>
                                        <p:tav tm="100000">
                                          <p:val>
                                            <p:strVal val="#ppt_x"/>
                                          </p:val>
                                        </p:tav>
                                      </p:tavLst>
                                    </p:anim>
                                    <p:anim calcmode="lin" valueType="num">
                                      <p:cBhvr additive="base">
                                        <p:cTn id="46" dur="500" fill="hold"/>
                                        <p:tgtEl>
                                          <p:spTgt spid="60420"/>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60421"/>
                                        </p:tgtEl>
                                        <p:attrNameLst>
                                          <p:attrName>style.visibility</p:attrName>
                                        </p:attrNameLst>
                                      </p:cBhvr>
                                      <p:to>
                                        <p:strVal val="visible"/>
                                      </p:to>
                                    </p:set>
                                    <p:anim calcmode="lin" valueType="num">
                                      <p:cBhvr additive="base">
                                        <p:cTn id="49" dur="500" fill="hold"/>
                                        <p:tgtEl>
                                          <p:spTgt spid="60421"/>
                                        </p:tgtEl>
                                        <p:attrNameLst>
                                          <p:attrName>ppt_x</p:attrName>
                                        </p:attrNameLst>
                                      </p:cBhvr>
                                      <p:tavLst>
                                        <p:tav tm="0">
                                          <p:val>
                                            <p:strVal val="#ppt_x"/>
                                          </p:val>
                                        </p:tav>
                                        <p:tav tm="100000">
                                          <p:val>
                                            <p:strVal val="#ppt_x"/>
                                          </p:val>
                                        </p:tav>
                                      </p:tavLst>
                                    </p:anim>
                                    <p:anim calcmode="lin" valueType="num">
                                      <p:cBhvr additive="base">
                                        <p:cTn id="50" dur="500" fill="hold"/>
                                        <p:tgtEl>
                                          <p:spTgt spid="60421"/>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60422"/>
                                        </p:tgtEl>
                                        <p:attrNameLst>
                                          <p:attrName>style.visibility</p:attrName>
                                        </p:attrNameLst>
                                      </p:cBhvr>
                                      <p:to>
                                        <p:strVal val="visible"/>
                                      </p:to>
                                    </p:set>
                                    <p:anim calcmode="lin" valueType="num">
                                      <p:cBhvr additive="base">
                                        <p:cTn id="53" dur="500" fill="hold"/>
                                        <p:tgtEl>
                                          <p:spTgt spid="60422"/>
                                        </p:tgtEl>
                                        <p:attrNameLst>
                                          <p:attrName>ppt_x</p:attrName>
                                        </p:attrNameLst>
                                      </p:cBhvr>
                                      <p:tavLst>
                                        <p:tav tm="0">
                                          <p:val>
                                            <p:strVal val="#ppt_x"/>
                                          </p:val>
                                        </p:tav>
                                        <p:tav tm="100000">
                                          <p:val>
                                            <p:strVal val="#ppt_x"/>
                                          </p:val>
                                        </p:tav>
                                      </p:tavLst>
                                    </p:anim>
                                    <p:anim calcmode="lin" valueType="num">
                                      <p:cBhvr additive="base">
                                        <p:cTn id="54" dur="500" fill="hold"/>
                                        <p:tgtEl>
                                          <p:spTgt spid="60422"/>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60423"/>
                                        </p:tgtEl>
                                        <p:attrNameLst>
                                          <p:attrName>style.visibility</p:attrName>
                                        </p:attrNameLst>
                                      </p:cBhvr>
                                      <p:to>
                                        <p:strVal val="visible"/>
                                      </p:to>
                                    </p:set>
                                    <p:anim calcmode="lin" valueType="num">
                                      <p:cBhvr additive="base">
                                        <p:cTn id="57" dur="500" fill="hold"/>
                                        <p:tgtEl>
                                          <p:spTgt spid="60423"/>
                                        </p:tgtEl>
                                        <p:attrNameLst>
                                          <p:attrName>ppt_x</p:attrName>
                                        </p:attrNameLst>
                                      </p:cBhvr>
                                      <p:tavLst>
                                        <p:tav tm="0">
                                          <p:val>
                                            <p:strVal val="#ppt_x"/>
                                          </p:val>
                                        </p:tav>
                                        <p:tav tm="100000">
                                          <p:val>
                                            <p:strVal val="#ppt_x"/>
                                          </p:val>
                                        </p:tav>
                                      </p:tavLst>
                                    </p:anim>
                                    <p:anim calcmode="lin" valueType="num">
                                      <p:cBhvr additive="base">
                                        <p:cTn id="58" dur="500" fill="hold"/>
                                        <p:tgtEl>
                                          <p:spTgt spid="60423"/>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60424"/>
                                        </p:tgtEl>
                                        <p:attrNameLst>
                                          <p:attrName>style.visibility</p:attrName>
                                        </p:attrNameLst>
                                      </p:cBhvr>
                                      <p:to>
                                        <p:strVal val="visible"/>
                                      </p:to>
                                    </p:set>
                                    <p:anim calcmode="lin" valueType="num">
                                      <p:cBhvr additive="base">
                                        <p:cTn id="61" dur="500" fill="hold"/>
                                        <p:tgtEl>
                                          <p:spTgt spid="60424"/>
                                        </p:tgtEl>
                                        <p:attrNameLst>
                                          <p:attrName>ppt_x</p:attrName>
                                        </p:attrNameLst>
                                      </p:cBhvr>
                                      <p:tavLst>
                                        <p:tav tm="0">
                                          <p:val>
                                            <p:strVal val="#ppt_x"/>
                                          </p:val>
                                        </p:tav>
                                        <p:tav tm="100000">
                                          <p:val>
                                            <p:strVal val="#ppt_x"/>
                                          </p:val>
                                        </p:tav>
                                      </p:tavLst>
                                    </p:anim>
                                    <p:anim calcmode="lin" valueType="num">
                                      <p:cBhvr additive="base">
                                        <p:cTn id="62" dur="500" fill="hold"/>
                                        <p:tgtEl>
                                          <p:spTgt spid="60424"/>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60425"/>
                                        </p:tgtEl>
                                        <p:attrNameLst>
                                          <p:attrName>style.visibility</p:attrName>
                                        </p:attrNameLst>
                                      </p:cBhvr>
                                      <p:to>
                                        <p:strVal val="visible"/>
                                      </p:to>
                                    </p:set>
                                    <p:anim calcmode="lin" valueType="num">
                                      <p:cBhvr additive="base">
                                        <p:cTn id="65" dur="500" fill="hold"/>
                                        <p:tgtEl>
                                          <p:spTgt spid="60425"/>
                                        </p:tgtEl>
                                        <p:attrNameLst>
                                          <p:attrName>ppt_x</p:attrName>
                                        </p:attrNameLst>
                                      </p:cBhvr>
                                      <p:tavLst>
                                        <p:tav tm="0">
                                          <p:val>
                                            <p:strVal val="#ppt_x"/>
                                          </p:val>
                                        </p:tav>
                                        <p:tav tm="100000">
                                          <p:val>
                                            <p:strVal val="#ppt_x"/>
                                          </p:val>
                                        </p:tav>
                                      </p:tavLst>
                                    </p:anim>
                                    <p:anim calcmode="lin" valueType="num">
                                      <p:cBhvr additive="base">
                                        <p:cTn id="66" dur="500" fill="hold"/>
                                        <p:tgtEl>
                                          <p:spTgt spid="60425"/>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60426"/>
                                        </p:tgtEl>
                                        <p:attrNameLst>
                                          <p:attrName>style.visibility</p:attrName>
                                        </p:attrNameLst>
                                      </p:cBhvr>
                                      <p:to>
                                        <p:strVal val="visible"/>
                                      </p:to>
                                    </p:set>
                                    <p:anim calcmode="lin" valueType="num">
                                      <p:cBhvr additive="base">
                                        <p:cTn id="69" dur="500" fill="hold"/>
                                        <p:tgtEl>
                                          <p:spTgt spid="60426"/>
                                        </p:tgtEl>
                                        <p:attrNameLst>
                                          <p:attrName>ppt_x</p:attrName>
                                        </p:attrNameLst>
                                      </p:cBhvr>
                                      <p:tavLst>
                                        <p:tav tm="0">
                                          <p:val>
                                            <p:strVal val="#ppt_x"/>
                                          </p:val>
                                        </p:tav>
                                        <p:tav tm="100000">
                                          <p:val>
                                            <p:strVal val="#ppt_x"/>
                                          </p:val>
                                        </p:tav>
                                      </p:tavLst>
                                    </p:anim>
                                    <p:anim calcmode="lin" valueType="num">
                                      <p:cBhvr additive="base">
                                        <p:cTn id="70" dur="500" fill="hold"/>
                                        <p:tgtEl>
                                          <p:spTgt spid="60426"/>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60427"/>
                                        </p:tgtEl>
                                        <p:attrNameLst>
                                          <p:attrName>style.visibility</p:attrName>
                                        </p:attrNameLst>
                                      </p:cBhvr>
                                      <p:to>
                                        <p:strVal val="visible"/>
                                      </p:to>
                                    </p:set>
                                    <p:anim calcmode="lin" valueType="num">
                                      <p:cBhvr additive="base">
                                        <p:cTn id="73" dur="500" fill="hold"/>
                                        <p:tgtEl>
                                          <p:spTgt spid="60427"/>
                                        </p:tgtEl>
                                        <p:attrNameLst>
                                          <p:attrName>ppt_x</p:attrName>
                                        </p:attrNameLst>
                                      </p:cBhvr>
                                      <p:tavLst>
                                        <p:tav tm="0">
                                          <p:val>
                                            <p:strVal val="#ppt_x"/>
                                          </p:val>
                                        </p:tav>
                                        <p:tav tm="100000">
                                          <p:val>
                                            <p:strVal val="#ppt_x"/>
                                          </p:val>
                                        </p:tav>
                                      </p:tavLst>
                                    </p:anim>
                                    <p:anim calcmode="lin" valueType="num">
                                      <p:cBhvr additive="base">
                                        <p:cTn id="74" dur="500" fill="hold"/>
                                        <p:tgtEl>
                                          <p:spTgt spid="60427"/>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60428"/>
                                        </p:tgtEl>
                                        <p:attrNameLst>
                                          <p:attrName>style.visibility</p:attrName>
                                        </p:attrNameLst>
                                      </p:cBhvr>
                                      <p:to>
                                        <p:strVal val="visible"/>
                                      </p:to>
                                    </p:set>
                                    <p:anim calcmode="lin" valueType="num">
                                      <p:cBhvr additive="base">
                                        <p:cTn id="77" dur="500" fill="hold"/>
                                        <p:tgtEl>
                                          <p:spTgt spid="60428"/>
                                        </p:tgtEl>
                                        <p:attrNameLst>
                                          <p:attrName>ppt_x</p:attrName>
                                        </p:attrNameLst>
                                      </p:cBhvr>
                                      <p:tavLst>
                                        <p:tav tm="0">
                                          <p:val>
                                            <p:strVal val="#ppt_x"/>
                                          </p:val>
                                        </p:tav>
                                        <p:tav tm="100000">
                                          <p:val>
                                            <p:strVal val="#ppt_x"/>
                                          </p:val>
                                        </p:tav>
                                      </p:tavLst>
                                    </p:anim>
                                    <p:anim calcmode="lin" valueType="num">
                                      <p:cBhvr additive="base">
                                        <p:cTn id="78" dur="500" fill="hold"/>
                                        <p:tgtEl>
                                          <p:spTgt spid="60428"/>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60429"/>
                                        </p:tgtEl>
                                        <p:attrNameLst>
                                          <p:attrName>style.visibility</p:attrName>
                                        </p:attrNameLst>
                                      </p:cBhvr>
                                      <p:to>
                                        <p:strVal val="visible"/>
                                      </p:to>
                                    </p:set>
                                    <p:anim calcmode="lin" valueType="num">
                                      <p:cBhvr additive="base">
                                        <p:cTn id="81" dur="500" fill="hold"/>
                                        <p:tgtEl>
                                          <p:spTgt spid="60429"/>
                                        </p:tgtEl>
                                        <p:attrNameLst>
                                          <p:attrName>ppt_x</p:attrName>
                                        </p:attrNameLst>
                                      </p:cBhvr>
                                      <p:tavLst>
                                        <p:tav tm="0">
                                          <p:val>
                                            <p:strVal val="#ppt_x"/>
                                          </p:val>
                                        </p:tav>
                                        <p:tav tm="100000">
                                          <p:val>
                                            <p:strVal val="#ppt_x"/>
                                          </p:val>
                                        </p:tav>
                                      </p:tavLst>
                                    </p:anim>
                                    <p:anim calcmode="lin" valueType="num">
                                      <p:cBhvr additive="base">
                                        <p:cTn id="82" dur="500" fill="hold"/>
                                        <p:tgtEl>
                                          <p:spTgt spid="6042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0430"/>
                                        </p:tgtEl>
                                        <p:attrNameLst>
                                          <p:attrName>style.visibility</p:attrName>
                                        </p:attrNameLst>
                                      </p:cBhvr>
                                      <p:to>
                                        <p:strVal val="visible"/>
                                      </p:to>
                                    </p:set>
                                    <p:anim calcmode="lin" valueType="num">
                                      <p:cBhvr additive="base">
                                        <p:cTn id="85" dur="500" fill="hold"/>
                                        <p:tgtEl>
                                          <p:spTgt spid="60430"/>
                                        </p:tgtEl>
                                        <p:attrNameLst>
                                          <p:attrName>ppt_x</p:attrName>
                                        </p:attrNameLst>
                                      </p:cBhvr>
                                      <p:tavLst>
                                        <p:tav tm="0">
                                          <p:val>
                                            <p:strVal val="#ppt_x"/>
                                          </p:val>
                                        </p:tav>
                                        <p:tav tm="100000">
                                          <p:val>
                                            <p:strVal val="#ppt_x"/>
                                          </p:val>
                                        </p:tav>
                                      </p:tavLst>
                                    </p:anim>
                                    <p:anim calcmode="lin" valueType="num">
                                      <p:cBhvr additive="base">
                                        <p:cTn id="86" dur="500" fill="hold"/>
                                        <p:tgtEl>
                                          <p:spTgt spid="60430"/>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60431"/>
                                        </p:tgtEl>
                                        <p:attrNameLst>
                                          <p:attrName>style.visibility</p:attrName>
                                        </p:attrNameLst>
                                      </p:cBhvr>
                                      <p:to>
                                        <p:strVal val="visible"/>
                                      </p:to>
                                    </p:set>
                                    <p:anim calcmode="lin" valueType="num">
                                      <p:cBhvr additive="base">
                                        <p:cTn id="89" dur="500" fill="hold"/>
                                        <p:tgtEl>
                                          <p:spTgt spid="60431"/>
                                        </p:tgtEl>
                                        <p:attrNameLst>
                                          <p:attrName>ppt_x</p:attrName>
                                        </p:attrNameLst>
                                      </p:cBhvr>
                                      <p:tavLst>
                                        <p:tav tm="0">
                                          <p:val>
                                            <p:strVal val="#ppt_x"/>
                                          </p:val>
                                        </p:tav>
                                        <p:tav tm="100000">
                                          <p:val>
                                            <p:strVal val="#ppt_x"/>
                                          </p:val>
                                        </p:tav>
                                      </p:tavLst>
                                    </p:anim>
                                    <p:anim calcmode="lin" valueType="num">
                                      <p:cBhvr additive="base">
                                        <p:cTn id="90" dur="500" fill="hold"/>
                                        <p:tgtEl>
                                          <p:spTgt spid="60431"/>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60432"/>
                                        </p:tgtEl>
                                        <p:attrNameLst>
                                          <p:attrName>style.visibility</p:attrName>
                                        </p:attrNameLst>
                                      </p:cBhvr>
                                      <p:to>
                                        <p:strVal val="visible"/>
                                      </p:to>
                                    </p:set>
                                    <p:anim calcmode="lin" valueType="num">
                                      <p:cBhvr additive="base">
                                        <p:cTn id="93" dur="500" fill="hold"/>
                                        <p:tgtEl>
                                          <p:spTgt spid="60432"/>
                                        </p:tgtEl>
                                        <p:attrNameLst>
                                          <p:attrName>ppt_x</p:attrName>
                                        </p:attrNameLst>
                                      </p:cBhvr>
                                      <p:tavLst>
                                        <p:tav tm="0">
                                          <p:val>
                                            <p:strVal val="#ppt_x"/>
                                          </p:val>
                                        </p:tav>
                                        <p:tav tm="100000">
                                          <p:val>
                                            <p:strVal val="#ppt_x"/>
                                          </p:val>
                                        </p:tav>
                                      </p:tavLst>
                                    </p:anim>
                                    <p:anim calcmode="lin" valueType="num">
                                      <p:cBhvr additive="base">
                                        <p:cTn id="94" dur="500" fill="hold"/>
                                        <p:tgtEl>
                                          <p:spTgt spid="60432"/>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60433"/>
                                        </p:tgtEl>
                                        <p:attrNameLst>
                                          <p:attrName>style.visibility</p:attrName>
                                        </p:attrNameLst>
                                      </p:cBhvr>
                                      <p:to>
                                        <p:strVal val="visible"/>
                                      </p:to>
                                    </p:set>
                                    <p:anim calcmode="lin" valueType="num">
                                      <p:cBhvr additive="base">
                                        <p:cTn id="97" dur="500" fill="hold"/>
                                        <p:tgtEl>
                                          <p:spTgt spid="60433"/>
                                        </p:tgtEl>
                                        <p:attrNameLst>
                                          <p:attrName>ppt_x</p:attrName>
                                        </p:attrNameLst>
                                      </p:cBhvr>
                                      <p:tavLst>
                                        <p:tav tm="0">
                                          <p:val>
                                            <p:strVal val="#ppt_x"/>
                                          </p:val>
                                        </p:tav>
                                        <p:tav tm="100000">
                                          <p:val>
                                            <p:strVal val="#ppt_x"/>
                                          </p:val>
                                        </p:tav>
                                      </p:tavLst>
                                    </p:anim>
                                    <p:anim calcmode="lin" valueType="num">
                                      <p:cBhvr additive="base">
                                        <p:cTn id="98" dur="500" fill="hold"/>
                                        <p:tgtEl>
                                          <p:spTgt spid="60433"/>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60434"/>
                                        </p:tgtEl>
                                        <p:attrNameLst>
                                          <p:attrName>style.visibility</p:attrName>
                                        </p:attrNameLst>
                                      </p:cBhvr>
                                      <p:to>
                                        <p:strVal val="visible"/>
                                      </p:to>
                                    </p:set>
                                    <p:anim calcmode="lin" valueType="num">
                                      <p:cBhvr additive="base">
                                        <p:cTn id="101" dur="500" fill="hold"/>
                                        <p:tgtEl>
                                          <p:spTgt spid="60434"/>
                                        </p:tgtEl>
                                        <p:attrNameLst>
                                          <p:attrName>ppt_x</p:attrName>
                                        </p:attrNameLst>
                                      </p:cBhvr>
                                      <p:tavLst>
                                        <p:tav tm="0">
                                          <p:val>
                                            <p:strVal val="#ppt_x"/>
                                          </p:val>
                                        </p:tav>
                                        <p:tav tm="100000">
                                          <p:val>
                                            <p:strVal val="#ppt_x"/>
                                          </p:val>
                                        </p:tav>
                                      </p:tavLst>
                                    </p:anim>
                                    <p:anim calcmode="lin" valueType="num">
                                      <p:cBhvr additive="base">
                                        <p:cTn id="102" dur="500" fill="hold"/>
                                        <p:tgtEl>
                                          <p:spTgt spid="60434"/>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60435"/>
                                        </p:tgtEl>
                                        <p:attrNameLst>
                                          <p:attrName>style.visibility</p:attrName>
                                        </p:attrNameLst>
                                      </p:cBhvr>
                                      <p:to>
                                        <p:strVal val="visible"/>
                                      </p:to>
                                    </p:set>
                                    <p:anim calcmode="lin" valueType="num">
                                      <p:cBhvr additive="base">
                                        <p:cTn id="105" dur="500" fill="hold"/>
                                        <p:tgtEl>
                                          <p:spTgt spid="60435"/>
                                        </p:tgtEl>
                                        <p:attrNameLst>
                                          <p:attrName>ppt_x</p:attrName>
                                        </p:attrNameLst>
                                      </p:cBhvr>
                                      <p:tavLst>
                                        <p:tav tm="0">
                                          <p:val>
                                            <p:strVal val="#ppt_x"/>
                                          </p:val>
                                        </p:tav>
                                        <p:tav tm="100000">
                                          <p:val>
                                            <p:strVal val="#ppt_x"/>
                                          </p:val>
                                        </p:tav>
                                      </p:tavLst>
                                    </p:anim>
                                    <p:anim calcmode="lin" valueType="num">
                                      <p:cBhvr additive="base">
                                        <p:cTn id="106" dur="500" fill="hold"/>
                                        <p:tgtEl>
                                          <p:spTgt spid="60435"/>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60436"/>
                                        </p:tgtEl>
                                        <p:attrNameLst>
                                          <p:attrName>style.visibility</p:attrName>
                                        </p:attrNameLst>
                                      </p:cBhvr>
                                      <p:to>
                                        <p:strVal val="visible"/>
                                      </p:to>
                                    </p:set>
                                    <p:anim calcmode="lin" valueType="num">
                                      <p:cBhvr additive="base">
                                        <p:cTn id="109" dur="500" fill="hold"/>
                                        <p:tgtEl>
                                          <p:spTgt spid="60436"/>
                                        </p:tgtEl>
                                        <p:attrNameLst>
                                          <p:attrName>ppt_x</p:attrName>
                                        </p:attrNameLst>
                                      </p:cBhvr>
                                      <p:tavLst>
                                        <p:tav tm="0">
                                          <p:val>
                                            <p:strVal val="#ppt_x"/>
                                          </p:val>
                                        </p:tav>
                                        <p:tav tm="100000">
                                          <p:val>
                                            <p:strVal val="#ppt_x"/>
                                          </p:val>
                                        </p:tav>
                                      </p:tavLst>
                                    </p:anim>
                                    <p:anim calcmode="lin" valueType="num">
                                      <p:cBhvr additive="base">
                                        <p:cTn id="110" dur="500" fill="hold"/>
                                        <p:tgtEl>
                                          <p:spTgt spid="60436"/>
                                        </p:tgtEl>
                                        <p:attrNameLst>
                                          <p:attrName>ppt_y</p:attrName>
                                        </p:attrNameLst>
                                      </p:cBhvr>
                                      <p:tavLst>
                                        <p:tav tm="0">
                                          <p:val>
                                            <p:strVal val="1+#ppt_h/2"/>
                                          </p:val>
                                        </p:tav>
                                        <p:tav tm="100000">
                                          <p:val>
                                            <p:strVal val="#ppt_y"/>
                                          </p:val>
                                        </p:tav>
                                      </p:tavLst>
                                    </p:anim>
                                  </p:childTnLst>
                                </p:cTn>
                              </p:par>
                              <p:par>
                                <p:cTn id="111" presetID="2" presetClass="entr" presetSubtype="4" fill="hold" nodeType="withEffect">
                                  <p:stCondLst>
                                    <p:cond delay="0"/>
                                  </p:stCondLst>
                                  <p:childTnLst>
                                    <p:set>
                                      <p:cBhvr>
                                        <p:cTn id="112" dur="1" fill="hold">
                                          <p:stCondLst>
                                            <p:cond delay="0"/>
                                          </p:stCondLst>
                                        </p:cTn>
                                        <p:tgtEl>
                                          <p:spTgt spid="60437"/>
                                        </p:tgtEl>
                                        <p:attrNameLst>
                                          <p:attrName>style.visibility</p:attrName>
                                        </p:attrNameLst>
                                      </p:cBhvr>
                                      <p:to>
                                        <p:strVal val="visible"/>
                                      </p:to>
                                    </p:set>
                                    <p:anim calcmode="lin" valueType="num">
                                      <p:cBhvr additive="base">
                                        <p:cTn id="113" dur="500" fill="hold"/>
                                        <p:tgtEl>
                                          <p:spTgt spid="60437"/>
                                        </p:tgtEl>
                                        <p:attrNameLst>
                                          <p:attrName>ppt_x</p:attrName>
                                        </p:attrNameLst>
                                      </p:cBhvr>
                                      <p:tavLst>
                                        <p:tav tm="0">
                                          <p:val>
                                            <p:strVal val="#ppt_x"/>
                                          </p:val>
                                        </p:tav>
                                        <p:tav tm="100000">
                                          <p:val>
                                            <p:strVal val="#ppt_x"/>
                                          </p:val>
                                        </p:tav>
                                      </p:tavLst>
                                    </p:anim>
                                    <p:anim calcmode="lin" valueType="num">
                                      <p:cBhvr additive="base">
                                        <p:cTn id="114" dur="500" fill="hold"/>
                                        <p:tgtEl>
                                          <p:spTgt spid="60437"/>
                                        </p:tgtEl>
                                        <p:attrNameLst>
                                          <p:attrName>ppt_y</p:attrName>
                                        </p:attrNameLst>
                                      </p:cBhvr>
                                      <p:tavLst>
                                        <p:tav tm="0">
                                          <p:val>
                                            <p:strVal val="1+#ppt_h/2"/>
                                          </p:val>
                                        </p:tav>
                                        <p:tav tm="100000">
                                          <p:val>
                                            <p:strVal val="#ppt_y"/>
                                          </p:val>
                                        </p:tav>
                                      </p:tavLst>
                                    </p:anim>
                                  </p:childTnLst>
                                </p:cTn>
                              </p:par>
                              <p:par>
                                <p:cTn id="115" presetID="2" presetClass="entr" presetSubtype="4" fill="hold" nodeType="withEffect">
                                  <p:stCondLst>
                                    <p:cond delay="0"/>
                                  </p:stCondLst>
                                  <p:childTnLst>
                                    <p:set>
                                      <p:cBhvr>
                                        <p:cTn id="116" dur="1" fill="hold">
                                          <p:stCondLst>
                                            <p:cond delay="0"/>
                                          </p:stCondLst>
                                        </p:cTn>
                                        <p:tgtEl>
                                          <p:spTgt spid="60438"/>
                                        </p:tgtEl>
                                        <p:attrNameLst>
                                          <p:attrName>style.visibility</p:attrName>
                                        </p:attrNameLst>
                                      </p:cBhvr>
                                      <p:to>
                                        <p:strVal val="visible"/>
                                      </p:to>
                                    </p:set>
                                    <p:anim calcmode="lin" valueType="num">
                                      <p:cBhvr additive="base">
                                        <p:cTn id="117" dur="500" fill="hold"/>
                                        <p:tgtEl>
                                          <p:spTgt spid="60438"/>
                                        </p:tgtEl>
                                        <p:attrNameLst>
                                          <p:attrName>ppt_x</p:attrName>
                                        </p:attrNameLst>
                                      </p:cBhvr>
                                      <p:tavLst>
                                        <p:tav tm="0">
                                          <p:val>
                                            <p:strVal val="#ppt_x"/>
                                          </p:val>
                                        </p:tav>
                                        <p:tav tm="100000">
                                          <p:val>
                                            <p:strVal val="#ppt_x"/>
                                          </p:val>
                                        </p:tav>
                                      </p:tavLst>
                                    </p:anim>
                                    <p:anim calcmode="lin" valueType="num">
                                      <p:cBhvr additive="base">
                                        <p:cTn id="118" dur="500" fill="hold"/>
                                        <p:tgtEl>
                                          <p:spTgt spid="60438"/>
                                        </p:tgtEl>
                                        <p:attrNameLst>
                                          <p:attrName>ppt_y</p:attrName>
                                        </p:attrNameLst>
                                      </p:cBhvr>
                                      <p:tavLst>
                                        <p:tav tm="0">
                                          <p:val>
                                            <p:strVal val="1+#ppt_h/2"/>
                                          </p:val>
                                        </p:tav>
                                        <p:tav tm="100000">
                                          <p:val>
                                            <p:strVal val="#ppt_y"/>
                                          </p:val>
                                        </p:tav>
                                      </p:tavLst>
                                    </p:anim>
                                  </p:childTnLst>
                                </p:cTn>
                              </p:par>
                              <p:par>
                                <p:cTn id="119" presetID="2" presetClass="entr" presetSubtype="4" fill="hold" grpId="0" nodeType="withEffect">
                                  <p:stCondLst>
                                    <p:cond delay="0"/>
                                  </p:stCondLst>
                                  <p:childTnLst>
                                    <p:set>
                                      <p:cBhvr>
                                        <p:cTn id="120" dur="1" fill="hold">
                                          <p:stCondLst>
                                            <p:cond delay="0"/>
                                          </p:stCondLst>
                                        </p:cTn>
                                        <p:tgtEl>
                                          <p:spTgt spid="60439"/>
                                        </p:tgtEl>
                                        <p:attrNameLst>
                                          <p:attrName>style.visibility</p:attrName>
                                        </p:attrNameLst>
                                      </p:cBhvr>
                                      <p:to>
                                        <p:strVal val="visible"/>
                                      </p:to>
                                    </p:set>
                                    <p:anim calcmode="lin" valueType="num">
                                      <p:cBhvr additive="base">
                                        <p:cTn id="121" dur="500" fill="hold"/>
                                        <p:tgtEl>
                                          <p:spTgt spid="60439"/>
                                        </p:tgtEl>
                                        <p:attrNameLst>
                                          <p:attrName>ppt_x</p:attrName>
                                        </p:attrNameLst>
                                      </p:cBhvr>
                                      <p:tavLst>
                                        <p:tav tm="0">
                                          <p:val>
                                            <p:strVal val="#ppt_x"/>
                                          </p:val>
                                        </p:tav>
                                        <p:tav tm="100000">
                                          <p:val>
                                            <p:strVal val="#ppt_x"/>
                                          </p:val>
                                        </p:tav>
                                      </p:tavLst>
                                    </p:anim>
                                    <p:anim calcmode="lin" valueType="num">
                                      <p:cBhvr additive="base">
                                        <p:cTn id="122" dur="500" fill="hold"/>
                                        <p:tgtEl>
                                          <p:spTgt spid="60439"/>
                                        </p:tgtEl>
                                        <p:attrNameLst>
                                          <p:attrName>ppt_y</p:attrName>
                                        </p:attrNameLst>
                                      </p:cBhvr>
                                      <p:tavLst>
                                        <p:tav tm="0">
                                          <p:val>
                                            <p:strVal val="1+#ppt_h/2"/>
                                          </p:val>
                                        </p:tav>
                                        <p:tav tm="100000">
                                          <p:val>
                                            <p:strVal val="#ppt_y"/>
                                          </p:val>
                                        </p:tav>
                                      </p:tavLst>
                                    </p:anim>
                                  </p:childTnLst>
                                </p:cTn>
                              </p:par>
                              <p:par>
                                <p:cTn id="123" presetID="2" presetClass="entr" presetSubtype="4" fill="hold" grpId="0" nodeType="withEffect">
                                  <p:stCondLst>
                                    <p:cond delay="0"/>
                                  </p:stCondLst>
                                  <p:childTnLst>
                                    <p:set>
                                      <p:cBhvr>
                                        <p:cTn id="124" dur="1" fill="hold">
                                          <p:stCondLst>
                                            <p:cond delay="0"/>
                                          </p:stCondLst>
                                        </p:cTn>
                                        <p:tgtEl>
                                          <p:spTgt spid="60440"/>
                                        </p:tgtEl>
                                        <p:attrNameLst>
                                          <p:attrName>style.visibility</p:attrName>
                                        </p:attrNameLst>
                                      </p:cBhvr>
                                      <p:to>
                                        <p:strVal val="visible"/>
                                      </p:to>
                                    </p:set>
                                    <p:anim calcmode="lin" valueType="num">
                                      <p:cBhvr additive="base">
                                        <p:cTn id="125" dur="500" fill="hold"/>
                                        <p:tgtEl>
                                          <p:spTgt spid="60440"/>
                                        </p:tgtEl>
                                        <p:attrNameLst>
                                          <p:attrName>ppt_x</p:attrName>
                                        </p:attrNameLst>
                                      </p:cBhvr>
                                      <p:tavLst>
                                        <p:tav tm="0">
                                          <p:val>
                                            <p:strVal val="#ppt_x"/>
                                          </p:val>
                                        </p:tav>
                                        <p:tav tm="100000">
                                          <p:val>
                                            <p:strVal val="#ppt_x"/>
                                          </p:val>
                                        </p:tav>
                                      </p:tavLst>
                                    </p:anim>
                                    <p:anim calcmode="lin" valueType="num">
                                      <p:cBhvr additive="base">
                                        <p:cTn id="126" dur="500" fill="hold"/>
                                        <p:tgtEl>
                                          <p:spTgt spid="60440"/>
                                        </p:tgtEl>
                                        <p:attrNameLst>
                                          <p:attrName>ppt_y</p:attrName>
                                        </p:attrNameLst>
                                      </p:cBhvr>
                                      <p:tavLst>
                                        <p:tav tm="0">
                                          <p:val>
                                            <p:strVal val="1+#ppt_h/2"/>
                                          </p:val>
                                        </p:tav>
                                        <p:tav tm="100000">
                                          <p:val>
                                            <p:strVal val="#ppt_y"/>
                                          </p:val>
                                        </p:tav>
                                      </p:tavLst>
                                    </p:anim>
                                  </p:childTnLst>
                                </p:cTn>
                              </p:par>
                              <p:par>
                                <p:cTn id="127" presetID="2" presetClass="entr" presetSubtype="4" fill="hold" nodeType="withEffect">
                                  <p:stCondLst>
                                    <p:cond delay="0"/>
                                  </p:stCondLst>
                                  <p:childTnLst>
                                    <p:set>
                                      <p:cBhvr>
                                        <p:cTn id="128" dur="1" fill="hold">
                                          <p:stCondLst>
                                            <p:cond delay="0"/>
                                          </p:stCondLst>
                                        </p:cTn>
                                        <p:tgtEl>
                                          <p:spTgt spid="60441"/>
                                        </p:tgtEl>
                                        <p:attrNameLst>
                                          <p:attrName>style.visibility</p:attrName>
                                        </p:attrNameLst>
                                      </p:cBhvr>
                                      <p:to>
                                        <p:strVal val="visible"/>
                                      </p:to>
                                    </p:set>
                                    <p:anim calcmode="lin" valueType="num">
                                      <p:cBhvr additive="base">
                                        <p:cTn id="129" dur="500" fill="hold"/>
                                        <p:tgtEl>
                                          <p:spTgt spid="60441"/>
                                        </p:tgtEl>
                                        <p:attrNameLst>
                                          <p:attrName>ppt_x</p:attrName>
                                        </p:attrNameLst>
                                      </p:cBhvr>
                                      <p:tavLst>
                                        <p:tav tm="0">
                                          <p:val>
                                            <p:strVal val="#ppt_x"/>
                                          </p:val>
                                        </p:tav>
                                        <p:tav tm="100000">
                                          <p:val>
                                            <p:strVal val="#ppt_x"/>
                                          </p:val>
                                        </p:tav>
                                      </p:tavLst>
                                    </p:anim>
                                    <p:anim calcmode="lin" valueType="num">
                                      <p:cBhvr additive="base">
                                        <p:cTn id="130" dur="500" fill="hold"/>
                                        <p:tgtEl>
                                          <p:spTgt spid="60441"/>
                                        </p:tgtEl>
                                        <p:attrNameLst>
                                          <p:attrName>ppt_y</p:attrName>
                                        </p:attrNameLst>
                                      </p:cBhvr>
                                      <p:tavLst>
                                        <p:tav tm="0">
                                          <p:val>
                                            <p:strVal val="1+#ppt_h/2"/>
                                          </p:val>
                                        </p:tav>
                                        <p:tav tm="100000">
                                          <p:val>
                                            <p:strVal val="#ppt_y"/>
                                          </p:val>
                                        </p:tav>
                                      </p:tavLst>
                                    </p:anim>
                                  </p:childTnLst>
                                </p:cTn>
                              </p:par>
                              <p:par>
                                <p:cTn id="131" presetID="2" presetClass="entr" presetSubtype="4" fill="hold" nodeType="withEffect">
                                  <p:stCondLst>
                                    <p:cond delay="0"/>
                                  </p:stCondLst>
                                  <p:childTnLst>
                                    <p:set>
                                      <p:cBhvr>
                                        <p:cTn id="132" dur="1" fill="hold">
                                          <p:stCondLst>
                                            <p:cond delay="0"/>
                                          </p:stCondLst>
                                        </p:cTn>
                                        <p:tgtEl>
                                          <p:spTgt spid="60442"/>
                                        </p:tgtEl>
                                        <p:attrNameLst>
                                          <p:attrName>style.visibility</p:attrName>
                                        </p:attrNameLst>
                                      </p:cBhvr>
                                      <p:to>
                                        <p:strVal val="visible"/>
                                      </p:to>
                                    </p:set>
                                    <p:anim calcmode="lin" valueType="num">
                                      <p:cBhvr additive="base">
                                        <p:cTn id="133" dur="500" fill="hold"/>
                                        <p:tgtEl>
                                          <p:spTgt spid="60442"/>
                                        </p:tgtEl>
                                        <p:attrNameLst>
                                          <p:attrName>ppt_x</p:attrName>
                                        </p:attrNameLst>
                                      </p:cBhvr>
                                      <p:tavLst>
                                        <p:tav tm="0">
                                          <p:val>
                                            <p:strVal val="#ppt_x"/>
                                          </p:val>
                                        </p:tav>
                                        <p:tav tm="100000">
                                          <p:val>
                                            <p:strVal val="#ppt_x"/>
                                          </p:val>
                                        </p:tav>
                                      </p:tavLst>
                                    </p:anim>
                                    <p:anim calcmode="lin" valueType="num">
                                      <p:cBhvr additive="base">
                                        <p:cTn id="134" dur="500" fill="hold"/>
                                        <p:tgtEl>
                                          <p:spTgt spid="60442"/>
                                        </p:tgtEl>
                                        <p:attrNameLst>
                                          <p:attrName>ppt_y</p:attrName>
                                        </p:attrNameLst>
                                      </p:cBhvr>
                                      <p:tavLst>
                                        <p:tav tm="0">
                                          <p:val>
                                            <p:strVal val="1+#ppt_h/2"/>
                                          </p:val>
                                        </p:tav>
                                        <p:tav tm="100000">
                                          <p:val>
                                            <p:strVal val="#ppt_y"/>
                                          </p:val>
                                        </p:tav>
                                      </p:tavLst>
                                    </p:anim>
                                  </p:childTnLst>
                                </p:cTn>
                              </p:par>
                              <p:par>
                                <p:cTn id="135" presetID="2" presetClass="entr" presetSubtype="4" fill="hold" grpId="0" nodeType="withEffect">
                                  <p:stCondLst>
                                    <p:cond delay="0"/>
                                  </p:stCondLst>
                                  <p:childTnLst>
                                    <p:set>
                                      <p:cBhvr>
                                        <p:cTn id="136" dur="1" fill="hold">
                                          <p:stCondLst>
                                            <p:cond delay="0"/>
                                          </p:stCondLst>
                                        </p:cTn>
                                        <p:tgtEl>
                                          <p:spTgt spid="60443"/>
                                        </p:tgtEl>
                                        <p:attrNameLst>
                                          <p:attrName>style.visibility</p:attrName>
                                        </p:attrNameLst>
                                      </p:cBhvr>
                                      <p:to>
                                        <p:strVal val="visible"/>
                                      </p:to>
                                    </p:set>
                                    <p:anim calcmode="lin" valueType="num">
                                      <p:cBhvr additive="base">
                                        <p:cTn id="137" dur="500" fill="hold"/>
                                        <p:tgtEl>
                                          <p:spTgt spid="60443"/>
                                        </p:tgtEl>
                                        <p:attrNameLst>
                                          <p:attrName>ppt_x</p:attrName>
                                        </p:attrNameLst>
                                      </p:cBhvr>
                                      <p:tavLst>
                                        <p:tav tm="0">
                                          <p:val>
                                            <p:strVal val="#ppt_x"/>
                                          </p:val>
                                        </p:tav>
                                        <p:tav tm="100000">
                                          <p:val>
                                            <p:strVal val="#ppt_x"/>
                                          </p:val>
                                        </p:tav>
                                      </p:tavLst>
                                    </p:anim>
                                    <p:anim calcmode="lin" valueType="num">
                                      <p:cBhvr additive="base">
                                        <p:cTn id="138" dur="500" fill="hold"/>
                                        <p:tgtEl>
                                          <p:spTgt spid="60443"/>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60444"/>
                                        </p:tgtEl>
                                        <p:attrNameLst>
                                          <p:attrName>style.visibility</p:attrName>
                                        </p:attrNameLst>
                                      </p:cBhvr>
                                      <p:to>
                                        <p:strVal val="visible"/>
                                      </p:to>
                                    </p:set>
                                    <p:anim calcmode="lin" valueType="num">
                                      <p:cBhvr additive="base">
                                        <p:cTn id="141" dur="500" fill="hold"/>
                                        <p:tgtEl>
                                          <p:spTgt spid="60444"/>
                                        </p:tgtEl>
                                        <p:attrNameLst>
                                          <p:attrName>ppt_x</p:attrName>
                                        </p:attrNameLst>
                                      </p:cBhvr>
                                      <p:tavLst>
                                        <p:tav tm="0">
                                          <p:val>
                                            <p:strVal val="#ppt_x"/>
                                          </p:val>
                                        </p:tav>
                                        <p:tav tm="100000">
                                          <p:val>
                                            <p:strVal val="#ppt_x"/>
                                          </p:val>
                                        </p:tav>
                                      </p:tavLst>
                                    </p:anim>
                                    <p:anim calcmode="lin" valueType="num">
                                      <p:cBhvr additive="base">
                                        <p:cTn id="142" dur="500" fill="hold"/>
                                        <p:tgtEl>
                                          <p:spTgt spid="60444"/>
                                        </p:tgtEl>
                                        <p:attrNameLst>
                                          <p:attrName>ppt_y</p:attrName>
                                        </p:attrNameLst>
                                      </p:cBhvr>
                                      <p:tavLst>
                                        <p:tav tm="0">
                                          <p:val>
                                            <p:strVal val="1+#ppt_h/2"/>
                                          </p:val>
                                        </p:tav>
                                        <p:tav tm="100000">
                                          <p:val>
                                            <p:strVal val="#ppt_y"/>
                                          </p:val>
                                        </p:tav>
                                      </p:tavLst>
                                    </p:anim>
                                  </p:childTnLst>
                                </p:cTn>
                              </p:par>
                              <p:par>
                                <p:cTn id="143" presetID="2" presetClass="entr" presetSubtype="4" fill="hold" grpId="0" nodeType="withEffect">
                                  <p:stCondLst>
                                    <p:cond delay="0"/>
                                  </p:stCondLst>
                                  <p:childTnLst>
                                    <p:set>
                                      <p:cBhvr>
                                        <p:cTn id="144" dur="1" fill="hold">
                                          <p:stCondLst>
                                            <p:cond delay="0"/>
                                          </p:stCondLst>
                                        </p:cTn>
                                        <p:tgtEl>
                                          <p:spTgt spid="60445"/>
                                        </p:tgtEl>
                                        <p:attrNameLst>
                                          <p:attrName>style.visibility</p:attrName>
                                        </p:attrNameLst>
                                      </p:cBhvr>
                                      <p:to>
                                        <p:strVal val="visible"/>
                                      </p:to>
                                    </p:set>
                                    <p:anim calcmode="lin" valueType="num">
                                      <p:cBhvr additive="base">
                                        <p:cTn id="145" dur="500" fill="hold"/>
                                        <p:tgtEl>
                                          <p:spTgt spid="60445"/>
                                        </p:tgtEl>
                                        <p:attrNameLst>
                                          <p:attrName>ppt_x</p:attrName>
                                        </p:attrNameLst>
                                      </p:cBhvr>
                                      <p:tavLst>
                                        <p:tav tm="0">
                                          <p:val>
                                            <p:strVal val="#ppt_x"/>
                                          </p:val>
                                        </p:tav>
                                        <p:tav tm="100000">
                                          <p:val>
                                            <p:strVal val="#ppt_x"/>
                                          </p:val>
                                        </p:tav>
                                      </p:tavLst>
                                    </p:anim>
                                    <p:anim calcmode="lin" valueType="num">
                                      <p:cBhvr additive="base">
                                        <p:cTn id="146" dur="500" fill="hold"/>
                                        <p:tgtEl>
                                          <p:spTgt spid="60445"/>
                                        </p:tgtEl>
                                        <p:attrNameLst>
                                          <p:attrName>ppt_y</p:attrName>
                                        </p:attrNameLst>
                                      </p:cBhvr>
                                      <p:tavLst>
                                        <p:tav tm="0">
                                          <p:val>
                                            <p:strVal val="1+#ppt_h/2"/>
                                          </p:val>
                                        </p:tav>
                                        <p:tav tm="100000">
                                          <p:val>
                                            <p:strVal val="#ppt_y"/>
                                          </p:val>
                                        </p:tav>
                                      </p:tavLst>
                                    </p:anim>
                                  </p:childTnLst>
                                </p:cTn>
                              </p:par>
                              <p:par>
                                <p:cTn id="147" presetID="2" presetClass="entr" presetSubtype="4" fill="hold" nodeType="withEffect">
                                  <p:stCondLst>
                                    <p:cond delay="0"/>
                                  </p:stCondLst>
                                  <p:childTnLst>
                                    <p:set>
                                      <p:cBhvr>
                                        <p:cTn id="148" dur="1" fill="hold">
                                          <p:stCondLst>
                                            <p:cond delay="0"/>
                                          </p:stCondLst>
                                        </p:cTn>
                                        <p:tgtEl>
                                          <p:spTgt spid="60446"/>
                                        </p:tgtEl>
                                        <p:attrNameLst>
                                          <p:attrName>style.visibility</p:attrName>
                                        </p:attrNameLst>
                                      </p:cBhvr>
                                      <p:to>
                                        <p:strVal val="visible"/>
                                      </p:to>
                                    </p:set>
                                    <p:anim calcmode="lin" valueType="num">
                                      <p:cBhvr additive="base">
                                        <p:cTn id="149" dur="500" fill="hold"/>
                                        <p:tgtEl>
                                          <p:spTgt spid="60446"/>
                                        </p:tgtEl>
                                        <p:attrNameLst>
                                          <p:attrName>ppt_x</p:attrName>
                                        </p:attrNameLst>
                                      </p:cBhvr>
                                      <p:tavLst>
                                        <p:tav tm="0">
                                          <p:val>
                                            <p:strVal val="#ppt_x"/>
                                          </p:val>
                                        </p:tav>
                                        <p:tav tm="100000">
                                          <p:val>
                                            <p:strVal val="#ppt_x"/>
                                          </p:val>
                                        </p:tav>
                                      </p:tavLst>
                                    </p:anim>
                                    <p:anim calcmode="lin" valueType="num">
                                      <p:cBhvr additive="base">
                                        <p:cTn id="150" dur="500" fill="hold"/>
                                        <p:tgtEl>
                                          <p:spTgt spid="60446"/>
                                        </p:tgtEl>
                                        <p:attrNameLst>
                                          <p:attrName>ppt_y</p:attrName>
                                        </p:attrNameLst>
                                      </p:cBhvr>
                                      <p:tavLst>
                                        <p:tav tm="0">
                                          <p:val>
                                            <p:strVal val="1+#ppt_h/2"/>
                                          </p:val>
                                        </p:tav>
                                        <p:tav tm="100000">
                                          <p:val>
                                            <p:strVal val="#ppt_y"/>
                                          </p:val>
                                        </p:tav>
                                      </p:tavLst>
                                    </p:anim>
                                  </p:childTnLst>
                                </p:cTn>
                              </p:par>
                              <p:par>
                                <p:cTn id="151" presetID="2" presetClass="entr" presetSubtype="4" fill="hold" nodeType="withEffect">
                                  <p:stCondLst>
                                    <p:cond delay="0"/>
                                  </p:stCondLst>
                                  <p:childTnLst>
                                    <p:set>
                                      <p:cBhvr>
                                        <p:cTn id="152" dur="1" fill="hold">
                                          <p:stCondLst>
                                            <p:cond delay="0"/>
                                          </p:stCondLst>
                                        </p:cTn>
                                        <p:tgtEl>
                                          <p:spTgt spid="60453"/>
                                        </p:tgtEl>
                                        <p:attrNameLst>
                                          <p:attrName>style.visibility</p:attrName>
                                        </p:attrNameLst>
                                      </p:cBhvr>
                                      <p:to>
                                        <p:strVal val="visible"/>
                                      </p:to>
                                    </p:set>
                                    <p:anim calcmode="lin" valueType="num">
                                      <p:cBhvr additive="base">
                                        <p:cTn id="153" dur="500" fill="hold"/>
                                        <p:tgtEl>
                                          <p:spTgt spid="60453"/>
                                        </p:tgtEl>
                                        <p:attrNameLst>
                                          <p:attrName>ppt_x</p:attrName>
                                        </p:attrNameLst>
                                      </p:cBhvr>
                                      <p:tavLst>
                                        <p:tav tm="0">
                                          <p:val>
                                            <p:strVal val="#ppt_x"/>
                                          </p:val>
                                        </p:tav>
                                        <p:tav tm="100000">
                                          <p:val>
                                            <p:strVal val="#ppt_x"/>
                                          </p:val>
                                        </p:tav>
                                      </p:tavLst>
                                    </p:anim>
                                    <p:anim calcmode="lin" valueType="num">
                                      <p:cBhvr additive="base">
                                        <p:cTn id="154" dur="500" fill="hold"/>
                                        <p:tgtEl>
                                          <p:spTgt spid="604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8" grpId="0" animBg="1"/>
      <p:bldP spid="60419" grpId="0" animBg="1"/>
      <p:bldP spid="60420" grpId="0" animBg="1"/>
      <p:bldP spid="60421" grpId="0" animBg="1"/>
      <p:bldP spid="60427" grpId="0" animBg="1"/>
      <p:bldP spid="60428" grpId="0" animBg="1"/>
      <p:bldP spid="60431" grpId="0" animBg="1"/>
      <p:bldP spid="60432" grpId="0" animBg="1"/>
      <p:bldP spid="60433" grpId="0" animBg="1"/>
      <p:bldP spid="60434" grpId="0" animBg="1"/>
      <p:bldP spid="60435" grpId="0" animBg="1"/>
      <p:bldP spid="60436" grpId="0" animBg="1"/>
      <p:bldP spid="60439" grpId="0" animBg="1"/>
      <p:bldP spid="60440" grpId="0" animBg="1"/>
      <p:bldP spid="60443" grpId="0" animBg="1"/>
      <p:bldP spid="60445" grpId="0"/>
      <p:bldP spid="60447" grpId="0" animBg="1"/>
      <p:bldP spid="6044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文本框 109571"/>
          <p:cNvSpPr txBox="1">
            <a:spLocks noChangeArrowheads="1"/>
          </p:cNvSpPr>
          <p:nvPr/>
        </p:nvSpPr>
        <p:spPr bwMode="auto">
          <a:xfrm>
            <a:off x="152400" y="1524000"/>
            <a:ext cx="1676400" cy="528638"/>
          </a:xfrm>
          <a:prstGeom prst="rect">
            <a:avLst/>
          </a:prstGeom>
          <a:noFill/>
          <a:ln w="9525">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讨论：</a:t>
            </a:r>
          </a:p>
        </p:txBody>
      </p:sp>
      <p:sp>
        <p:nvSpPr>
          <p:cNvPr id="61442" name="矩形 109572"/>
          <p:cNvSpPr>
            <a:spLocks noChangeArrowheads="1"/>
          </p:cNvSpPr>
          <p:nvPr/>
        </p:nvSpPr>
        <p:spPr bwMode="auto">
          <a:xfrm>
            <a:off x="0" y="1260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61443" name="对象 109573"/>
          <p:cNvGraphicFramePr>
            <a:graphicFrameLocks/>
          </p:cNvGraphicFramePr>
          <p:nvPr/>
        </p:nvGraphicFramePr>
        <p:xfrm>
          <a:off x="5456238" y="1912938"/>
          <a:ext cx="2879725" cy="944562"/>
        </p:xfrm>
        <a:graphic>
          <a:graphicData uri="http://schemas.openxmlformats.org/presentationml/2006/ole">
            <mc:AlternateContent xmlns:mc="http://schemas.openxmlformats.org/markup-compatibility/2006">
              <mc:Choice xmlns:v="urn:schemas-microsoft-com:vml" Requires="v">
                <p:oleObj spid="_x0000_s62647" r:id="rId3" imgW="1193282" imgH="393529" progId="Equation.DSMT4">
                  <p:embed/>
                </p:oleObj>
              </mc:Choice>
              <mc:Fallback>
                <p:oleObj r:id="rId3" imgW="1193282" imgH="393529" progId="Equation.DSMT4">
                  <p:embed/>
                  <p:pic>
                    <p:nvPicPr>
                      <p:cNvPr id="0" name="对象 10957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6238" y="1912938"/>
                        <a:ext cx="2879725"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1444" name="对象 109574"/>
          <p:cNvGraphicFramePr>
            <a:graphicFrameLocks/>
          </p:cNvGraphicFramePr>
          <p:nvPr/>
        </p:nvGraphicFramePr>
        <p:xfrm>
          <a:off x="381000" y="2141538"/>
          <a:ext cx="3886200" cy="587375"/>
        </p:xfrm>
        <a:graphic>
          <a:graphicData uri="http://schemas.openxmlformats.org/presentationml/2006/ole">
            <mc:AlternateContent xmlns:mc="http://schemas.openxmlformats.org/markup-compatibility/2006">
              <mc:Choice xmlns:v="urn:schemas-microsoft-com:vml" Requires="v">
                <p:oleObj spid="_x0000_s62648" r:id="rId5" imgW="1511300" imgH="228600" progId="Equation.DSMT4">
                  <p:embed/>
                </p:oleObj>
              </mc:Choice>
              <mc:Fallback>
                <p:oleObj r:id="rId5" imgW="1511300" imgH="228600" progId="Equation.DSMT4">
                  <p:embed/>
                  <p:pic>
                    <p:nvPicPr>
                      <p:cNvPr id="0" name="对象 10957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2141538"/>
                        <a:ext cx="38862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1445" name="直接连接符 109575"/>
          <p:cNvSpPr>
            <a:spLocks noChangeShapeType="1"/>
          </p:cNvSpPr>
          <p:nvPr/>
        </p:nvSpPr>
        <p:spPr bwMode="auto">
          <a:xfrm>
            <a:off x="4495800" y="2446338"/>
            <a:ext cx="838200"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46" name="矩形 109576"/>
          <p:cNvSpPr>
            <a:spLocks noChangeArrowheads="1"/>
          </p:cNvSpPr>
          <p:nvPr/>
        </p:nvSpPr>
        <p:spPr bwMode="auto">
          <a:xfrm>
            <a:off x="0" y="13557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61447" name="对象 109577"/>
          <p:cNvGraphicFramePr>
            <a:graphicFrameLocks/>
          </p:cNvGraphicFramePr>
          <p:nvPr/>
        </p:nvGraphicFramePr>
        <p:xfrm>
          <a:off x="762000" y="3124200"/>
          <a:ext cx="3200400" cy="512763"/>
        </p:xfrm>
        <a:graphic>
          <a:graphicData uri="http://schemas.openxmlformats.org/presentationml/2006/ole">
            <mc:AlternateContent xmlns:mc="http://schemas.openxmlformats.org/markup-compatibility/2006">
              <mc:Choice xmlns:v="urn:schemas-microsoft-com:vml" Requires="v">
                <p:oleObj spid="_x0000_s62649" r:id="rId7" imgW="1243521" imgH="203024" progId="Equation.DSMT4">
                  <p:embed/>
                </p:oleObj>
              </mc:Choice>
              <mc:Fallback>
                <p:oleObj r:id="rId7" imgW="1243521" imgH="203024" progId="Equation.DSMT4">
                  <p:embed/>
                  <p:pic>
                    <p:nvPicPr>
                      <p:cNvPr id="0" name="对象 10957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2000" y="3124200"/>
                        <a:ext cx="3200400" cy="512763"/>
                      </a:xfrm>
                      <a:prstGeom prst="rect">
                        <a:avLst/>
                      </a:prstGeom>
                      <a:solidFill>
                        <a:srgbClr val="00FF00"/>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1448" name="对象 109578"/>
          <p:cNvGraphicFramePr>
            <a:graphicFrameLocks/>
          </p:cNvGraphicFramePr>
          <p:nvPr/>
        </p:nvGraphicFramePr>
        <p:xfrm>
          <a:off x="609600" y="3733800"/>
          <a:ext cx="3352800" cy="946150"/>
        </p:xfrm>
        <a:graphic>
          <a:graphicData uri="http://schemas.openxmlformats.org/presentationml/2006/ole">
            <mc:AlternateContent xmlns:mc="http://schemas.openxmlformats.org/markup-compatibility/2006">
              <mc:Choice xmlns:v="urn:schemas-microsoft-com:vml" Requires="v">
                <p:oleObj spid="_x0000_s62650" r:id="rId9" imgW="1396394" imgH="393529" progId="Equation.DSMT4">
                  <p:embed/>
                </p:oleObj>
              </mc:Choice>
              <mc:Fallback>
                <p:oleObj r:id="rId9" imgW="1396394" imgH="393529" progId="Equation.DSMT4">
                  <p:embed/>
                  <p:pic>
                    <p:nvPicPr>
                      <p:cNvPr id="0" name="对象 10957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600" y="3733800"/>
                        <a:ext cx="3352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1449" name="对象 109579"/>
          <p:cNvGraphicFramePr>
            <a:graphicFrameLocks/>
          </p:cNvGraphicFramePr>
          <p:nvPr/>
        </p:nvGraphicFramePr>
        <p:xfrm>
          <a:off x="4800600" y="2971800"/>
          <a:ext cx="1714500" cy="885825"/>
        </p:xfrm>
        <a:graphic>
          <a:graphicData uri="http://schemas.openxmlformats.org/presentationml/2006/ole">
            <mc:AlternateContent xmlns:mc="http://schemas.openxmlformats.org/markup-compatibility/2006">
              <mc:Choice xmlns:v="urn:schemas-microsoft-com:vml" Requires="v">
                <p:oleObj spid="_x0000_s62651" r:id="rId11" imgW="761669" imgH="393529" progId="Equation.DSMT4">
                  <p:embed/>
                </p:oleObj>
              </mc:Choice>
              <mc:Fallback>
                <p:oleObj r:id="rId11" imgW="761669" imgH="393529" progId="Equation.DSMT4">
                  <p:embed/>
                  <p:pic>
                    <p:nvPicPr>
                      <p:cNvPr id="0" name="对象 109579"/>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00600" y="2971800"/>
                        <a:ext cx="171450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1450" name="文本框 109580"/>
          <p:cNvSpPr txBox="1">
            <a:spLocks noChangeArrowheads="1"/>
          </p:cNvSpPr>
          <p:nvPr/>
        </p:nvSpPr>
        <p:spPr bwMode="auto">
          <a:xfrm>
            <a:off x="990600" y="4953000"/>
            <a:ext cx="7391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合振动近似为谐振，振幅</a:t>
            </a:r>
            <a:r>
              <a:rPr lang="en-US" altLang="zh-CN" sz="2800"/>
              <a:t>A(t)</a:t>
            </a:r>
            <a:r>
              <a:rPr lang="zh-CN" altLang="en-US" sz="2800"/>
              <a:t>为缓变函数</a:t>
            </a:r>
          </a:p>
        </p:txBody>
      </p:sp>
      <p:sp>
        <p:nvSpPr>
          <p:cNvPr id="61451" name="文本框 109581"/>
          <p:cNvSpPr txBox="1">
            <a:spLocks noChangeArrowheads="1"/>
          </p:cNvSpPr>
          <p:nvPr/>
        </p:nvSpPr>
        <p:spPr bwMode="auto">
          <a:xfrm>
            <a:off x="5410200" y="1684338"/>
            <a:ext cx="1600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000" b="1">
                <a:solidFill>
                  <a:srgbClr val="FF3300"/>
                </a:solidFill>
              </a:rPr>
              <a:t>频率很小</a:t>
            </a:r>
          </a:p>
        </p:txBody>
      </p:sp>
      <p:sp>
        <p:nvSpPr>
          <p:cNvPr id="61452" name="文本框 109582"/>
          <p:cNvSpPr txBox="1">
            <a:spLocks noChangeArrowheads="1"/>
          </p:cNvSpPr>
          <p:nvPr/>
        </p:nvSpPr>
        <p:spPr bwMode="auto">
          <a:xfrm>
            <a:off x="6934200" y="1684338"/>
            <a:ext cx="1600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000" b="1">
                <a:solidFill>
                  <a:srgbClr val="FF3300"/>
                </a:solidFill>
              </a:rPr>
              <a:t>频率很大</a:t>
            </a:r>
          </a:p>
        </p:txBody>
      </p:sp>
      <p:graphicFrame>
        <p:nvGraphicFramePr>
          <p:cNvPr id="62478" name="对象 109584"/>
          <p:cNvGraphicFramePr>
            <a:graphicFrameLocks/>
          </p:cNvGraphicFramePr>
          <p:nvPr/>
        </p:nvGraphicFramePr>
        <p:xfrm>
          <a:off x="717550" y="152400"/>
          <a:ext cx="7286625" cy="957263"/>
        </p:xfrm>
        <a:graphic>
          <a:graphicData uri="http://schemas.openxmlformats.org/presentationml/2006/ole">
            <mc:AlternateContent xmlns:mc="http://schemas.openxmlformats.org/markup-compatibility/2006">
              <mc:Choice xmlns:v="urn:schemas-microsoft-com:vml" Requires="v">
                <p:oleObj spid="_x0000_s62652" r:id="rId13" imgW="3262484" imgH="431613" progId="Equation.DSMT4">
                  <p:embed/>
                </p:oleObj>
              </mc:Choice>
              <mc:Fallback>
                <p:oleObj r:id="rId13" imgW="3262484" imgH="431613" progId="Equation.DSMT4">
                  <p:embed/>
                  <p:pic>
                    <p:nvPicPr>
                      <p:cNvPr id="0" name="对象 109584"/>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7550" y="152400"/>
                        <a:ext cx="7286625" cy="95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1441"/>
                                        </p:tgtEl>
                                        <p:attrNameLst>
                                          <p:attrName>style.visibility</p:attrName>
                                        </p:attrNameLst>
                                      </p:cBhvr>
                                      <p:to>
                                        <p:strVal val="visible"/>
                                      </p:to>
                                    </p:set>
                                    <p:anim calcmode="lin" valueType="num">
                                      <p:cBhvr additive="base">
                                        <p:cTn id="7" dur="500" fill="hold"/>
                                        <p:tgtEl>
                                          <p:spTgt spid="61441"/>
                                        </p:tgtEl>
                                        <p:attrNameLst>
                                          <p:attrName>ppt_x</p:attrName>
                                        </p:attrNameLst>
                                      </p:cBhvr>
                                      <p:tavLst>
                                        <p:tav tm="0">
                                          <p:val>
                                            <p:strVal val="#ppt_x"/>
                                          </p:val>
                                        </p:tav>
                                        <p:tav tm="100000">
                                          <p:val>
                                            <p:strVal val="#ppt_x"/>
                                          </p:val>
                                        </p:tav>
                                      </p:tavLst>
                                    </p:anim>
                                    <p:anim calcmode="lin" valueType="num">
                                      <p:cBhvr additive="base">
                                        <p:cTn id="8" dur="500" fill="hold"/>
                                        <p:tgtEl>
                                          <p:spTgt spid="6144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nodePh="1">
                                  <p:stCondLst>
                                    <p:cond delay="0"/>
                                  </p:stCondLst>
                                  <p:endCondLst>
                                    <p:cond evt="begin" delay="0">
                                      <p:tn val="9"/>
                                    </p:cond>
                                  </p:endCondLst>
                                  <p:childTnLst>
                                    <p:set>
                                      <p:cBhvr>
                                        <p:cTn id="10" dur="1" fill="hold">
                                          <p:stCondLst>
                                            <p:cond delay="0"/>
                                          </p:stCondLst>
                                        </p:cTn>
                                        <p:tgtEl>
                                          <p:spTgt spid="61442"/>
                                        </p:tgtEl>
                                        <p:attrNameLst>
                                          <p:attrName>style.visibility</p:attrName>
                                        </p:attrNameLst>
                                      </p:cBhvr>
                                      <p:to>
                                        <p:strVal val="visible"/>
                                      </p:to>
                                    </p:set>
                                    <p:anim calcmode="lin" valueType="num">
                                      <p:cBhvr additive="base">
                                        <p:cTn id="11" dur="500" fill="hold"/>
                                        <p:tgtEl>
                                          <p:spTgt spid="61442"/>
                                        </p:tgtEl>
                                        <p:attrNameLst>
                                          <p:attrName>ppt_x</p:attrName>
                                        </p:attrNameLst>
                                      </p:cBhvr>
                                      <p:tavLst>
                                        <p:tav tm="0">
                                          <p:val>
                                            <p:strVal val="#ppt_x"/>
                                          </p:val>
                                        </p:tav>
                                        <p:tav tm="100000">
                                          <p:val>
                                            <p:strVal val="#ppt_x"/>
                                          </p:val>
                                        </p:tav>
                                      </p:tavLst>
                                    </p:anim>
                                    <p:anim calcmode="lin" valueType="num">
                                      <p:cBhvr additive="base">
                                        <p:cTn id="12" dur="500" fill="hold"/>
                                        <p:tgtEl>
                                          <p:spTgt spid="6144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1443"/>
                                        </p:tgtEl>
                                        <p:attrNameLst>
                                          <p:attrName>style.visibility</p:attrName>
                                        </p:attrNameLst>
                                      </p:cBhvr>
                                      <p:to>
                                        <p:strVal val="visible"/>
                                      </p:to>
                                    </p:set>
                                    <p:anim calcmode="lin" valueType="num">
                                      <p:cBhvr additive="base">
                                        <p:cTn id="15" dur="500" fill="hold"/>
                                        <p:tgtEl>
                                          <p:spTgt spid="61443"/>
                                        </p:tgtEl>
                                        <p:attrNameLst>
                                          <p:attrName>ppt_x</p:attrName>
                                        </p:attrNameLst>
                                      </p:cBhvr>
                                      <p:tavLst>
                                        <p:tav tm="0">
                                          <p:val>
                                            <p:strVal val="#ppt_x"/>
                                          </p:val>
                                        </p:tav>
                                        <p:tav tm="100000">
                                          <p:val>
                                            <p:strVal val="#ppt_x"/>
                                          </p:val>
                                        </p:tav>
                                      </p:tavLst>
                                    </p:anim>
                                    <p:anim calcmode="lin" valueType="num">
                                      <p:cBhvr additive="base">
                                        <p:cTn id="16" dur="500" fill="hold"/>
                                        <p:tgtEl>
                                          <p:spTgt spid="6144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1444"/>
                                        </p:tgtEl>
                                        <p:attrNameLst>
                                          <p:attrName>style.visibility</p:attrName>
                                        </p:attrNameLst>
                                      </p:cBhvr>
                                      <p:to>
                                        <p:strVal val="visible"/>
                                      </p:to>
                                    </p:set>
                                    <p:anim calcmode="lin" valueType="num">
                                      <p:cBhvr additive="base">
                                        <p:cTn id="19" dur="500" fill="hold"/>
                                        <p:tgtEl>
                                          <p:spTgt spid="61444"/>
                                        </p:tgtEl>
                                        <p:attrNameLst>
                                          <p:attrName>ppt_x</p:attrName>
                                        </p:attrNameLst>
                                      </p:cBhvr>
                                      <p:tavLst>
                                        <p:tav tm="0">
                                          <p:val>
                                            <p:strVal val="#ppt_x"/>
                                          </p:val>
                                        </p:tav>
                                        <p:tav tm="100000">
                                          <p:val>
                                            <p:strVal val="#ppt_x"/>
                                          </p:val>
                                        </p:tav>
                                      </p:tavLst>
                                    </p:anim>
                                    <p:anim calcmode="lin" valueType="num">
                                      <p:cBhvr additive="base">
                                        <p:cTn id="20" dur="500" fill="hold"/>
                                        <p:tgtEl>
                                          <p:spTgt spid="6144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1445"/>
                                        </p:tgtEl>
                                        <p:attrNameLst>
                                          <p:attrName>style.visibility</p:attrName>
                                        </p:attrNameLst>
                                      </p:cBhvr>
                                      <p:to>
                                        <p:strVal val="visible"/>
                                      </p:to>
                                    </p:set>
                                    <p:anim calcmode="lin" valueType="num">
                                      <p:cBhvr additive="base">
                                        <p:cTn id="23" dur="500" fill="hold"/>
                                        <p:tgtEl>
                                          <p:spTgt spid="61445"/>
                                        </p:tgtEl>
                                        <p:attrNameLst>
                                          <p:attrName>ppt_x</p:attrName>
                                        </p:attrNameLst>
                                      </p:cBhvr>
                                      <p:tavLst>
                                        <p:tav tm="0">
                                          <p:val>
                                            <p:strVal val="#ppt_x"/>
                                          </p:val>
                                        </p:tav>
                                        <p:tav tm="100000">
                                          <p:val>
                                            <p:strVal val="#ppt_x"/>
                                          </p:val>
                                        </p:tav>
                                      </p:tavLst>
                                    </p:anim>
                                    <p:anim calcmode="lin" valueType="num">
                                      <p:cBhvr additive="base">
                                        <p:cTn id="24" dur="500" fill="hold"/>
                                        <p:tgtEl>
                                          <p:spTgt spid="6144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nodePh="1">
                                  <p:stCondLst>
                                    <p:cond delay="0"/>
                                  </p:stCondLst>
                                  <p:endCondLst>
                                    <p:cond evt="begin" delay="0">
                                      <p:tn val="25"/>
                                    </p:cond>
                                  </p:endCondLst>
                                  <p:childTnLst>
                                    <p:set>
                                      <p:cBhvr>
                                        <p:cTn id="26" dur="1" fill="hold">
                                          <p:stCondLst>
                                            <p:cond delay="0"/>
                                          </p:stCondLst>
                                        </p:cTn>
                                        <p:tgtEl>
                                          <p:spTgt spid="61446"/>
                                        </p:tgtEl>
                                        <p:attrNameLst>
                                          <p:attrName>style.visibility</p:attrName>
                                        </p:attrNameLst>
                                      </p:cBhvr>
                                      <p:to>
                                        <p:strVal val="visible"/>
                                      </p:to>
                                    </p:set>
                                    <p:anim calcmode="lin" valueType="num">
                                      <p:cBhvr additive="base">
                                        <p:cTn id="27" dur="500" fill="hold"/>
                                        <p:tgtEl>
                                          <p:spTgt spid="61446"/>
                                        </p:tgtEl>
                                        <p:attrNameLst>
                                          <p:attrName>ppt_x</p:attrName>
                                        </p:attrNameLst>
                                      </p:cBhvr>
                                      <p:tavLst>
                                        <p:tav tm="0">
                                          <p:val>
                                            <p:strVal val="#ppt_x"/>
                                          </p:val>
                                        </p:tav>
                                        <p:tav tm="100000">
                                          <p:val>
                                            <p:strVal val="#ppt_x"/>
                                          </p:val>
                                        </p:tav>
                                      </p:tavLst>
                                    </p:anim>
                                    <p:anim calcmode="lin" valueType="num">
                                      <p:cBhvr additive="base">
                                        <p:cTn id="28" dur="500" fill="hold"/>
                                        <p:tgtEl>
                                          <p:spTgt spid="6144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1451"/>
                                        </p:tgtEl>
                                        <p:attrNameLst>
                                          <p:attrName>style.visibility</p:attrName>
                                        </p:attrNameLst>
                                      </p:cBhvr>
                                      <p:to>
                                        <p:strVal val="visible"/>
                                      </p:to>
                                    </p:set>
                                    <p:anim calcmode="lin" valueType="num">
                                      <p:cBhvr additive="base">
                                        <p:cTn id="31" dur="500" fill="hold"/>
                                        <p:tgtEl>
                                          <p:spTgt spid="61451"/>
                                        </p:tgtEl>
                                        <p:attrNameLst>
                                          <p:attrName>ppt_x</p:attrName>
                                        </p:attrNameLst>
                                      </p:cBhvr>
                                      <p:tavLst>
                                        <p:tav tm="0">
                                          <p:val>
                                            <p:strVal val="#ppt_x"/>
                                          </p:val>
                                        </p:tav>
                                        <p:tav tm="100000">
                                          <p:val>
                                            <p:strVal val="#ppt_x"/>
                                          </p:val>
                                        </p:tav>
                                      </p:tavLst>
                                    </p:anim>
                                    <p:anim calcmode="lin" valueType="num">
                                      <p:cBhvr additive="base">
                                        <p:cTn id="32" dur="500" fill="hold"/>
                                        <p:tgtEl>
                                          <p:spTgt spid="6145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61452"/>
                                        </p:tgtEl>
                                        <p:attrNameLst>
                                          <p:attrName>style.visibility</p:attrName>
                                        </p:attrNameLst>
                                      </p:cBhvr>
                                      <p:to>
                                        <p:strVal val="visible"/>
                                      </p:to>
                                    </p:set>
                                    <p:anim calcmode="lin" valueType="num">
                                      <p:cBhvr additive="base">
                                        <p:cTn id="35" dur="500" fill="hold"/>
                                        <p:tgtEl>
                                          <p:spTgt spid="61452"/>
                                        </p:tgtEl>
                                        <p:attrNameLst>
                                          <p:attrName>ppt_x</p:attrName>
                                        </p:attrNameLst>
                                      </p:cBhvr>
                                      <p:tavLst>
                                        <p:tav tm="0">
                                          <p:val>
                                            <p:strVal val="#ppt_x"/>
                                          </p:val>
                                        </p:tav>
                                        <p:tav tm="100000">
                                          <p:val>
                                            <p:strVal val="#ppt_x"/>
                                          </p:val>
                                        </p:tav>
                                      </p:tavLst>
                                    </p:anim>
                                    <p:anim calcmode="lin" valueType="num">
                                      <p:cBhvr additive="base">
                                        <p:cTn id="36" dur="500" fill="hold"/>
                                        <p:tgtEl>
                                          <p:spTgt spid="61452"/>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nodeType="clickEffect">
                                  <p:stCondLst>
                                    <p:cond delay="0"/>
                                  </p:stCondLst>
                                  <p:childTnLst>
                                    <p:set>
                                      <p:cBhvr>
                                        <p:cTn id="40" dur="1" fill="hold">
                                          <p:stCondLst>
                                            <p:cond delay="0"/>
                                          </p:stCondLst>
                                        </p:cTn>
                                        <p:tgtEl>
                                          <p:spTgt spid="61447"/>
                                        </p:tgtEl>
                                        <p:attrNameLst>
                                          <p:attrName>style.visibility</p:attrName>
                                        </p:attrNameLst>
                                      </p:cBhvr>
                                      <p:to>
                                        <p:strVal val="visible"/>
                                      </p:to>
                                    </p:set>
                                    <p:anim calcmode="lin" valueType="num">
                                      <p:cBhvr additive="base">
                                        <p:cTn id="41" dur="500" fill="hold"/>
                                        <p:tgtEl>
                                          <p:spTgt spid="61447"/>
                                        </p:tgtEl>
                                        <p:attrNameLst>
                                          <p:attrName>ppt_x</p:attrName>
                                        </p:attrNameLst>
                                      </p:cBhvr>
                                      <p:tavLst>
                                        <p:tav tm="0">
                                          <p:val>
                                            <p:strVal val="#ppt_x"/>
                                          </p:val>
                                        </p:tav>
                                        <p:tav tm="100000">
                                          <p:val>
                                            <p:strVal val="#ppt_x"/>
                                          </p:val>
                                        </p:tav>
                                      </p:tavLst>
                                    </p:anim>
                                    <p:anim calcmode="lin" valueType="num">
                                      <p:cBhvr additive="base">
                                        <p:cTn id="42" dur="500" fill="hold"/>
                                        <p:tgtEl>
                                          <p:spTgt spid="61447"/>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61448"/>
                                        </p:tgtEl>
                                        <p:attrNameLst>
                                          <p:attrName>style.visibility</p:attrName>
                                        </p:attrNameLst>
                                      </p:cBhvr>
                                      <p:to>
                                        <p:strVal val="visible"/>
                                      </p:to>
                                    </p:set>
                                    <p:anim calcmode="lin" valueType="num">
                                      <p:cBhvr additive="base">
                                        <p:cTn id="45" dur="500" fill="hold"/>
                                        <p:tgtEl>
                                          <p:spTgt spid="61448"/>
                                        </p:tgtEl>
                                        <p:attrNameLst>
                                          <p:attrName>ppt_x</p:attrName>
                                        </p:attrNameLst>
                                      </p:cBhvr>
                                      <p:tavLst>
                                        <p:tav tm="0">
                                          <p:val>
                                            <p:strVal val="#ppt_x"/>
                                          </p:val>
                                        </p:tav>
                                        <p:tav tm="100000">
                                          <p:val>
                                            <p:strVal val="#ppt_x"/>
                                          </p:val>
                                        </p:tav>
                                      </p:tavLst>
                                    </p:anim>
                                    <p:anim calcmode="lin" valueType="num">
                                      <p:cBhvr additive="base">
                                        <p:cTn id="46" dur="500" fill="hold"/>
                                        <p:tgtEl>
                                          <p:spTgt spid="61448"/>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61449"/>
                                        </p:tgtEl>
                                        <p:attrNameLst>
                                          <p:attrName>style.visibility</p:attrName>
                                        </p:attrNameLst>
                                      </p:cBhvr>
                                      <p:to>
                                        <p:strVal val="visible"/>
                                      </p:to>
                                    </p:set>
                                    <p:anim calcmode="lin" valueType="num">
                                      <p:cBhvr additive="base">
                                        <p:cTn id="49" dur="500" fill="hold"/>
                                        <p:tgtEl>
                                          <p:spTgt spid="61449"/>
                                        </p:tgtEl>
                                        <p:attrNameLst>
                                          <p:attrName>ppt_x</p:attrName>
                                        </p:attrNameLst>
                                      </p:cBhvr>
                                      <p:tavLst>
                                        <p:tav tm="0">
                                          <p:val>
                                            <p:strVal val="#ppt_x"/>
                                          </p:val>
                                        </p:tav>
                                        <p:tav tm="100000">
                                          <p:val>
                                            <p:strVal val="#ppt_x"/>
                                          </p:val>
                                        </p:tav>
                                      </p:tavLst>
                                    </p:anim>
                                    <p:anim calcmode="lin" valueType="num">
                                      <p:cBhvr additive="base">
                                        <p:cTn id="50" dur="500" fill="hold"/>
                                        <p:tgtEl>
                                          <p:spTgt spid="61449"/>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61450"/>
                                        </p:tgtEl>
                                        <p:attrNameLst>
                                          <p:attrName>style.visibility</p:attrName>
                                        </p:attrNameLst>
                                      </p:cBhvr>
                                      <p:to>
                                        <p:strVal val="visible"/>
                                      </p:to>
                                    </p:set>
                                    <p:anim calcmode="lin" valueType="num">
                                      <p:cBhvr additive="base">
                                        <p:cTn id="53" dur="500" fill="hold"/>
                                        <p:tgtEl>
                                          <p:spTgt spid="61450"/>
                                        </p:tgtEl>
                                        <p:attrNameLst>
                                          <p:attrName>ppt_x</p:attrName>
                                        </p:attrNameLst>
                                      </p:cBhvr>
                                      <p:tavLst>
                                        <p:tav tm="0">
                                          <p:val>
                                            <p:strVal val="#ppt_x"/>
                                          </p:val>
                                        </p:tav>
                                        <p:tav tm="100000">
                                          <p:val>
                                            <p:strVal val="#ppt_x"/>
                                          </p:val>
                                        </p:tav>
                                      </p:tavLst>
                                    </p:anim>
                                    <p:anim calcmode="lin" valueType="num">
                                      <p:cBhvr additive="base">
                                        <p:cTn id="54" dur="500" fill="hold"/>
                                        <p:tgtEl>
                                          <p:spTgt spid="614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1" grpId="0" animBg="1"/>
      <p:bldP spid="61442" grpId="0"/>
      <p:bldP spid="61445" grpId="0" animBg="1"/>
      <p:bldP spid="61446" grpId="0"/>
      <p:bldP spid="61450" grpId="0"/>
      <p:bldP spid="61451" grpId="0"/>
      <p:bldP spid="6145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12297"/>
          <p:cNvSpPr>
            <a:spLocks noChangeArrowheads="1"/>
          </p:cNvSpPr>
          <p:nvPr/>
        </p:nvSpPr>
        <p:spPr bwMode="auto">
          <a:xfrm>
            <a:off x="0" y="457200"/>
            <a:ext cx="8991600" cy="368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120000"/>
              </a:lnSpc>
            </a:pPr>
            <a:r>
              <a:rPr lang="en-US" altLang="zh-CN"/>
              <a:t>         </a:t>
            </a:r>
            <a:r>
              <a:rPr lang="zh-CN" altLang="en-US"/>
              <a:t>振动除了基本的运动特征之外，还有各种具体形式，其中最简单的振动是简谐振动。</a:t>
            </a:r>
            <a:r>
              <a:rPr lang="zh-CN" altLang="en-US" b="1">
                <a:solidFill>
                  <a:srgbClr val="FF3300"/>
                </a:solidFill>
              </a:rPr>
              <a:t>任何复杂的振动均可看作许多不同频率的简谐振动的叠加</a:t>
            </a:r>
            <a:r>
              <a:rPr lang="zh-CN" altLang="en-US">
                <a:solidFill>
                  <a:schemeClr val="tx2"/>
                </a:solidFill>
              </a:rPr>
              <a:t>。</a:t>
            </a:r>
            <a:r>
              <a:rPr lang="zh-CN" altLang="en-US"/>
              <a:t>所以，研究简谐振动有</a:t>
            </a:r>
            <a:r>
              <a:rPr lang="zh-CN" altLang="en-US">
                <a:solidFill>
                  <a:schemeClr val="tx2"/>
                </a:solidFill>
              </a:rPr>
              <a:t>实际意义</a:t>
            </a:r>
            <a:r>
              <a:rPr lang="zh-CN" altLang="en-US"/>
              <a:t>。</a:t>
            </a:r>
          </a:p>
          <a:p>
            <a:pPr eaLnBrk="1" hangingPunct="1">
              <a:lnSpc>
                <a:spcPct val="120000"/>
              </a:lnSpc>
            </a:pPr>
            <a:r>
              <a:rPr lang="zh-CN" altLang="en-US"/>
              <a:t>       以下将</a:t>
            </a:r>
            <a:r>
              <a:rPr lang="zh-CN" altLang="en-US" b="1">
                <a:solidFill>
                  <a:srgbClr val="FF3300"/>
                </a:solidFill>
              </a:rPr>
              <a:t>从运动学和动力学两个角度来研究简谐振动</a:t>
            </a:r>
            <a:r>
              <a:rPr lang="zh-CN" altLang="en-US"/>
              <a:t>，目的是为讨论更一般的振动奠定一个坚实的基础。</a:t>
            </a:r>
            <a:r>
              <a:rPr lang="zh-CN" altLang="en-US" b="1"/>
              <a:t> （先从运动学角度来研究简谐振动规律）</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465" name="对象 57347"/>
          <p:cNvGraphicFramePr>
            <a:graphicFrameLocks/>
          </p:cNvGraphicFramePr>
          <p:nvPr/>
        </p:nvGraphicFramePr>
        <p:xfrm>
          <a:off x="533400" y="152400"/>
          <a:ext cx="3200400" cy="512763"/>
        </p:xfrm>
        <a:graphic>
          <a:graphicData uri="http://schemas.openxmlformats.org/presentationml/2006/ole">
            <mc:AlternateContent xmlns:mc="http://schemas.openxmlformats.org/markup-compatibility/2006">
              <mc:Choice xmlns:v="urn:schemas-microsoft-com:vml" Requires="v">
                <p:oleObj spid="_x0000_s63764" r:id="rId3" imgW="1243521" imgH="203024" progId="Equation.DSMT4">
                  <p:embed/>
                </p:oleObj>
              </mc:Choice>
              <mc:Fallback>
                <p:oleObj r:id="rId3" imgW="1243521" imgH="203024" progId="Equation.DSMT4">
                  <p:embed/>
                  <p:pic>
                    <p:nvPicPr>
                      <p:cNvPr id="0" name="对象 5734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52400"/>
                        <a:ext cx="3200400"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2466" name="对象 57348"/>
          <p:cNvGraphicFramePr>
            <a:graphicFrameLocks/>
          </p:cNvGraphicFramePr>
          <p:nvPr/>
        </p:nvGraphicFramePr>
        <p:xfrm>
          <a:off x="4343400" y="-76200"/>
          <a:ext cx="3352800" cy="946150"/>
        </p:xfrm>
        <a:graphic>
          <a:graphicData uri="http://schemas.openxmlformats.org/presentationml/2006/ole">
            <mc:AlternateContent xmlns:mc="http://schemas.openxmlformats.org/markup-compatibility/2006">
              <mc:Choice xmlns:v="urn:schemas-microsoft-com:vml" Requires="v">
                <p:oleObj spid="_x0000_s63765" r:id="rId5" imgW="1396394" imgH="393529" progId="Equation.DSMT4">
                  <p:embed/>
                </p:oleObj>
              </mc:Choice>
              <mc:Fallback>
                <p:oleObj r:id="rId5" imgW="1396394" imgH="393529" progId="Equation.DSMT4">
                  <p:embed/>
                  <p:pic>
                    <p:nvPicPr>
                      <p:cNvPr id="0" name="对象 5734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3400" y="-76200"/>
                        <a:ext cx="3352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2467" name="文本框 57349"/>
          <p:cNvSpPr txBox="1">
            <a:spLocks noChangeArrowheads="1"/>
          </p:cNvSpPr>
          <p:nvPr/>
        </p:nvSpPr>
        <p:spPr bwMode="auto">
          <a:xfrm>
            <a:off x="304800" y="928688"/>
            <a:ext cx="3962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a:t>  A(t)</a:t>
            </a:r>
            <a:r>
              <a:rPr lang="zh-CN" altLang="en-US" sz="2800"/>
              <a:t>变化圆频率</a:t>
            </a:r>
          </a:p>
        </p:txBody>
      </p:sp>
      <p:graphicFrame>
        <p:nvGraphicFramePr>
          <p:cNvPr id="62468" name="对象 57350"/>
          <p:cNvGraphicFramePr>
            <a:graphicFrameLocks/>
          </p:cNvGraphicFramePr>
          <p:nvPr/>
        </p:nvGraphicFramePr>
        <p:xfrm>
          <a:off x="2994025" y="720725"/>
          <a:ext cx="1201738" cy="928688"/>
        </p:xfrm>
        <a:graphic>
          <a:graphicData uri="http://schemas.openxmlformats.org/presentationml/2006/ole">
            <mc:AlternateContent xmlns:mc="http://schemas.openxmlformats.org/markup-compatibility/2006">
              <mc:Choice xmlns:v="urn:schemas-microsoft-com:vml" Requires="v">
                <p:oleObj spid="_x0000_s63766" r:id="rId7" imgW="558558" imgH="431613" progId="Equation.DSMT4">
                  <p:embed/>
                </p:oleObj>
              </mc:Choice>
              <mc:Fallback>
                <p:oleObj r:id="rId7" imgW="558558" imgH="431613" progId="Equation.DSMT4">
                  <p:embed/>
                  <p:pic>
                    <p:nvPicPr>
                      <p:cNvPr id="0" name="对象 5735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94025" y="720725"/>
                        <a:ext cx="1201738"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2469" name="矩形 57351"/>
          <p:cNvSpPr>
            <a:spLocks noChangeArrowheads="1"/>
          </p:cNvSpPr>
          <p:nvPr/>
        </p:nvSpPr>
        <p:spPr bwMode="auto">
          <a:xfrm>
            <a:off x="4876800" y="914400"/>
            <a:ext cx="895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a:t>频率</a:t>
            </a:r>
          </a:p>
        </p:txBody>
      </p:sp>
      <p:graphicFrame>
        <p:nvGraphicFramePr>
          <p:cNvPr id="62470" name="对象 57352"/>
          <p:cNvGraphicFramePr>
            <a:graphicFrameLocks/>
          </p:cNvGraphicFramePr>
          <p:nvPr/>
        </p:nvGraphicFramePr>
        <p:xfrm>
          <a:off x="5791200" y="762000"/>
          <a:ext cx="1584325" cy="928688"/>
        </p:xfrm>
        <a:graphic>
          <a:graphicData uri="http://schemas.openxmlformats.org/presentationml/2006/ole">
            <mc:AlternateContent xmlns:mc="http://schemas.openxmlformats.org/markup-compatibility/2006">
              <mc:Choice xmlns:v="urn:schemas-microsoft-com:vml" Requires="v">
                <p:oleObj spid="_x0000_s63767" r:id="rId9" imgW="736280" imgH="431613" progId="Equation.DSMT4">
                  <p:embed/>
                </p:oleObj>
              </mc:Choice>
              <mc:Fallback>
                <p:oleObj r:id="rId9" imgW="736280" imgH="431613" progId="Equation.DSMT4">
                  <p:embed/>
                  <p:pic>
                    <p:nvPicPr>
                      <p:cNvPr id="0" name="对象 57352"/>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91200" y="762000"/>
                        <a:ext cx="1584325"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2471" name="文本框 57353"/>
          <p:cNvSpPr txBox="1">
            <a:spLocks noChangeArrowheads="1"/>
          </p:cNvSpPr>
          <p:nvPr/>
        </p:nvSpPr>
        <p:spPr bwMode="auto">
          <a:xfrm>
            <a:off x="838200" y="1752600"/>
            <a:ext cx="1143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周期</a:t>
            </a:r>
          </a:p>
        </p:txBody>
      </p:sp>
      <p:sp>
        <p:nvSpPr>
          <p:cNvPr id="62472" name="文本框 57356"/>
          <p:cNvSpPr txBox="1">
            <a:spLocks noChangeArrowheads="1"/>
          </p:cNvSpPr>
          <p:nvPr/>
        </p:nvSpPr>
        <p:spPr bwMode="auto">
          <a:xfrm>
            <a:off x="4191000" y="1828800"/>
            <a:ext cx="2743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合振动频率很高</a:t>
            </a:r>
          </a:p>
        </p:txBody>
      </p:sp>
      <p:graphicFrame>
        <p:nvGraphicFramePr>
          <p:cNvPr id="62473" name="对象 57357"/>
          <p:cNvGraphicFramePr>
            <a:graphicFrameLocks/>
          </p:cNvGraphicFramePr>
          <p:nvPr/>
        </p:nvGraphicFramePr>
        <p:xfrm>
          <a:off x="6858000" y="1676400"/>
          <a:ext cx="1714500" cy="885825"/>
        </p:xfrm>
        <a:graphic>
          <a:graphicData uri="http://schemas.openxmlformats.org/presentationml/2006/ole">
            <mc:AlternateContent xmlns:mc="http://schemas.openxmlformats.org/markup-compatibility/2006">
              <mc:Choice xmlns:v="urn:schemas-microsoft-com:vml" Requires="v">
                <p:oleObj spid="_x0000_s63768" r:id="rId11" imgW="761669" imgH="393529" progId="Equation.DSMT4">
                  <p:embed/>
                </p:oleObj>
              </mc:Choice>
              <mc:Fallback>
                <p:oleObj r:id="rId11" imgW="761669" imgH="393529" progId="Equation.DSMT4">
                  <p:embed/>
                  <p:pic>
                    <p:nvPicPr>
                      <p:cNvPr id="0" name="对象 57357"/>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58000" y="1676400"/>
                        <a:ext cx="171450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62474" name="图片 57358" descr="5-1-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33400" y="2438400"/>
            <a:ext cx="7239000" cy="342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5" name="直接连接符 57359"/>
          <p:cNvSpPr>
            <a:spLocks noChangeShapeType="1"/>
          </p:cNvSpPr>
          <p:nvPr/>
        </p:nvSpPr>
        <p:spPr bwMode="auto">
          <a:xfrm>
            <a:off x="4114800" y="5029200"/>
            <a:ext cx="2743200" cy="0"/>
          </a:xfrm>
          <a:prstGeom prst="line">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62476" name="直接连接符 57360"/>
          <p:cNvSpPr>
            <a:spLocks noChangeShapeType="1"/>
          </p:cNvSpPr>
          <p:nvPr/>
        </p:nvSpPr>
        <p:spPr bwMode="auto">
          <a:xfrm flipH="1">
            <a:off x="1447800" y="5029200"/>
            <a:ext cx="2133600" cy="0"/>
          </a:xfrm>
          <a:prstGeom prst="line">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62477" name="对象 57361"/>
          <p:cNvGraphicFramePr>
            <a:graphicFrameLocks/>
          </p:cNvGraphicFramePr>
          <p:nvPr/>
        </p:nvGraphicFramePr>
        <p:xfrm>
          <a:off x="3657600" y="4800600"/>
          <a:ext cx="387350" cy="457200"/>
        </p:xfrm>
        <a:graphic>
          <a:graphicData uri="http://schemas.openxmlformats.org/presentationml/2006/ole">
            <mc:AlternateContent xmlns:mc="http://schemas.openxmlformats.org/markup-compatibility/2006">
              <mc:Choice xmlns:v="urn:schemas-microsoft-com:vml" Requires="v">
                <p:oleObj spid="_x0000_s63769" r:id="rId14" imgW="139518" imgH="164885" progId="Equation.DSMT4">
                  <p:embed/>
                </p:oleObj>
              </mc:Choice>
              <mc:Fallback>
                <p:oleObj r:id="rId14" imgW="139518" imgH="164885" progId="Equation.DSMT4">
                  <p:embed/>
                  <p:pic>
                    <p:nvPicPr>
                      <p:cNvPr id="0" name="对象 57361"/>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57600" y="48006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2478" name="直接连接符 57362"/>
          <p:cNvSpPr>
            <a:spLocks noChangeShapeType="1"/>
          </p:cNvSpPr>
          <p:nvPr/>
        </p:nvSpPr>
        <p:spPr bwMode="auto">
          <a:xfrm>
            <a:off x="4419600" y="6078538"/>
            <a:ext cx="1066800" cy="0"/>
          </a:xfrm>
          <a:prstGeom prst="line">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62479" name="直接连接符 57363"/>
          <p:cNvSpPr>
            <a:spLocks noChangeShapeType="1"/>
          </p:cNvSpPr>
          <p:nvPr/>
        </p:nvSpPr>
        <p:spPr bwMode="auto">
          <a:xfrm>
            <a:off x="5486400" y="5849938"/>
            <a:ext cx="0" cy="45720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80" name="直接连接符 57364"/>
          <p:cNvSpPr>
            <a:spLocks noChangeShapeType="1"/>
          </p:cNvSpPr>
          <p:nvPr/>
        </p:nvSpPr>
        <p:spPr bwMode="auto">
          <a:xfrm>
            <a:off x="2743200" y="5773738"/>
            <a:ext cx="0" cy="45720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81" name="直接连接符 57365"/>
          <p:cNvSpPr>
            <a:spLocks noChangeShapeType="1"/>
          </p:cNvSpPr>
          <p:nvPr/>
        </p:nvSpPr>
        <p:spPr bwMode="auto">
          <a:xfrm>
            <a:off x="2743200" y="6078538"/>
            <a:ext cx="1066800" cy="0"/>
          </a:xfrm>
          <a:prstGeom prst="line">
            <a:avLst/>
          </a:prstGeom>
          <a:noFill/>
          <a:ln w="19050">
            <a:solidFill>
              <a:schemeClr val="tx1"/>
            </a:solidFill>
            <a:round/>
            <a:headEnd type="arrow" w="med" len="me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62482" name="对象 57366"/>
          <p:cNvGraphicFramePr>
            <a:graphicFrameLocks/>
          </p:cNvGraphicFramePr>
          <p:nvPr/>
        </p:nvGraphicFramePr>
        <p:xfrm>
          <a:off x="3886200" y="5715000"/>
          <a:ext cx="528638" cy="668338"/>
        </p:xfrm>
        <a:graphic>
          <a:graphicData uri="http://schemas.openxmlformats.org/presentationml/2006/ole">
            <mc:AlternateContent xmlns:mc="http://schemas.openxmlformats.org/markup-compatibility/2006">
              <mc:Choice xmlns:v="urn:schemas-microsoft-com:vml" Requires="v">
                <p:oleObj spid="_x0000_s63770" r:id="rId16" imgW="190417" imgH="241195" progId="Equation.DSMT4">
                  <p:embed/>
                </p:oleObj>
              </mc:Choice>
              <mc:Fallback>
                <p:oleObj r:id="rId16" imgW="190417" imgH="241195" progId="Equation.DSMT4">
                  <p:embed/>
                  <p:pic>
                    <p:nvPicPr>
                      <p:cNvPr id="0" name="对象 57366"/>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86200" y="5715000"/>
                        <a:ext cx="528638"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2483" name="对象 57367"/>
          <p:cNvGraphicFramePr>
            <a:graphicFrameLocks/>
          </p:cNvGraphicFramePr>
          <p:nvPr/>
        </p:nvGraphicFramePr>
        <p:xfrm>
          <a:off x="7086600" y="4724400"/>
          <a:ext cx="1727200" cy="668338"/>
        </p:xfrm>
        <a:graphic>
          <a:graphicData uri="http://schemas.openxmlformats.org/presentationml/2006/ole">
            <mc:AlternateContent xmlns:mc="http://schemas.openxmlformats.org/markup-compatibility/2006">
              <mc:Choice xmlns:v="urn:schemas-microsoft-com:vml" Requires="v">
                <p:oleObj spid="_x0000_s63771" r:id="rId18" imgW="622030" imgH="241195" progId="Equation.DSMT4">
                  <p:embed/>
                </p:oleObj>
              </mc:Choice>
              <mc:Fallback>
                <p:oleObj r:id="rId18" imgW="622030" imgH="241195" progId="Equation.DSMT4">
                  <p:embed/>
                  <p:pic>
                    <p:nvPicPr>
                      <p:cNvPr id="0" name="对象 57367"/>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086600" y="4724400"/>
                        <a:ext cx="1727200"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2484" name="直接连接符 57368"/>
          <p:cNvSpPr>
            <a:spLocks noChangeShapeType="1"/>
          </p:cNvSpPr>
          <p:nvPr/>
        </p:nvSpPr>
        <p:spPr bwMode="auto">
          <a:xfrm>
            <a:off x="4343400" y="1219200"/>
            <a:ext cx="533400" cy="0"/>
          </a:xfrm>
          <a:prstGeom prst="line">
            <a:avLst/>
          </a:prstGeom>
          <a:noFill/>
          <a:ln w="57150">
            <a:solidFill>
              <a:srgbClr val="FF00FF"/>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62485" name="直接连接符 57369"/>
          <p:cNvSpPr>
            <a:spLocks noChangeShapeType="1"/>
          </p:cNvSpPr>
          <p:nvPr/>
        </p:nvSpPr>
        <p:spPr bwMode="auto">
          <a:xfrm>
            <a:off x="381000" y="1981200"/>
            <a:ext cx="533400" cy="0"/>
          </a:xfrm>
          <a:prstGeom prst="line">
            <a:avLst/>
          </a:prstGeom>
          <a:noFill/>
          <a:ln w="57150">
            <a:solidFill>
              <a:srgbClr val="FF00FF"/>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62486" name="对象 57370"/>
          <p:cNvGraphicFramePr>
            <a:graphicFrameLocks/>
          </p:cNvGraphicFramePr>
          <p:nvPr/>
        </p:nvGraphicFramePr>
        <p:xfrm>
          <a:off x="1828800" y="1600200"/>
          <a:ext cx="2209800" cy="1000125"/>
        </p:xfrm>
        <a:graphic>
          <a:graphicData uri="http://schemas.openxmlformats.org/presentationml/2006/ole">
            <mc:AlternateContent xmlns:mc="http://schemas.openxmlformats.org/markup-compatibility/2006">
              <mc:Choice xmlns:v="urn:schemas-microsoft-com:vml" Requires="v">
                <p:oleObj spid="_x0000_s63772" r:id="rId20" imgW="990170" imgH="444307" progId="Equation.DSMT4">
                  <p:embed/>
                </p:oleObj>
              </mc:Choice>
              <mc:Fallback>
                <p:oleObj r:id="rId20" imgW="990170" imgH="444307" progId="Equation.DSMT4">
                  <p:embed/>
                  <p:pic>
                    <p:nvPicPr>
                      <p:cNvPr id="0" name="对象 57370"/>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28800" y="1600200"/>
                        <a:ext cx="2209800"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2465"/>
                                        </p:tgtEl>
                                        <p:attrNameLst>
                                          <p:attrName>style.visibility</p:attrName>
                                        </p:attrNameLst>
                                      </p:cBhvr>
                                      <p:to>
                                        <p:strVal val="visible"/>
                                      </p:to>
                                    </p:set>
                                    <p:anim calcmode="lin" valueType="num">
                                      <p:cBhvr additive="base">
                                        <p:cTn id="7" dur="500" fill="hold"/>
                                        <p:tgtEl>
                                          <p:spTgt spid="62465"/>
                                        </p:tgtEl>
                                        <p:attrNameLst>
                                          <p:attrName>ppt_x</p:attrName>
                                        </p:attrNameLst>
                                      </p:cBhvr>
                                      <p:tavLst>
                                        <p:tav tm="0">
                                          <p:val>
                                            <p:strVal val="#ppt_x"/>
                                          </p:val>
                                        </p:tav>
                                        <p:tav tm="100000">
                                          <p:val>
                                            <p:strVal val="#ppt_x"/>
                                          </p:val>
                                        </p:tav>
                                      </p:tavLst>
                                    </p:anim>
                                    <p:anim calcmode="lin" valueType="num">
                                      <p:cBhvr additive="base">
                                        <p:cTn id="8" dur="500" fill="hold"/>
                                        <p:tgtEl>
                                          <p:spTgt spid="6246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2467"/>
                                        </p:tgtEl>
                                        <p:attrNameLst>
                                          <p:attrName>style.visibility</p:attrName>
                                        </p:attrNameLst>
                                      </p:cBhvr>
                                      <p:to>
                                        <p:strVal val="visible"/>
                                      </p:to>
                                    </p:set>
                                    <p:anim calcmode="lin" valueType="num">
                                      <p:cBhvr additive="base">
                                        <p:cTn id="11" dur="500" fill="hold"/>
                                        <p:tgtEl>
                                          <p:spTgt spid="62467"/>
                                        </p:tgtEl>
                                        <p:attrNameLst>
                                          <p:attrName>ppt_x</p:attrName>
                                        </p:attrNameLst>
                                      </p:cBhvr>
                                      <p:tavLst>
                                        <p:tav tm="0">
                                          <p:val>
                                            <p:strVal val="#ppt_x"/>
                                          </p:val>
                                        </p:tav>
                                        <p:tav tm="100000">
                                          <p:val>
                                            <p:strVal val="#ppt_x"/>
                                          </p:val>
                                        </p:tav>
                                      </p:tavLst>
                                    </p:anim>
                                    <p:anim calcmode="lin" valueType="num">
                                      <p:cBhvr additive="base">
                                        <p:cTn id="12" dur="500" fill="hold"/>
                                        <p:tgtEl>
                                          <p:spTgt spid="6246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2468"/>
                                        </p:tgtEl>
                                        <p:attrNameLst>
                                          <p:attrName>style.visibility</p:attrName>
                                        </p:attrNameLst>
                                      </p:cBhvr>
                                      <p:to>
                                        <p:strVal val="visible"/>
                                      </p:to>
                                    </p:set>
                                    <p:anim calcmode="lin" valueType="num">
                                      <p:cBhvr additive="base">
                                        <p:cTn id="15" dur="500" fill="hold"/>
                                        <p:tgtEl>
                                          <p:spTgt spid="62468"/>
                                        </p:tgtEl>
                                        <p:attrNameLst>
                                          <p:attrName>ppt_x</p:attrName>
                                        </p:attrNameLst>
                                      </p:cBhvr>
                                      <p:tavLst>
                                        <p:tav tm="0">
                                          <p:val>
                                            <p:strVal val="#ppt_x"/>
                                          </p:val>
                                        </p:tav>
                                        <p:tav tm="100000">
                                          <p:val>
                                            <p:strVal val="#ppt_x"/>
                                          </p:val>
                                        </p:tav>
                                      </p:tavLst>
                                    </p:anim>
                                    <p:anim calcmode="lin" valueType="num">
                                      <p:cBhvr additive="base">
                                        <p:cTn id="16" dur="500" fill="hold"/>
                                        <p:tgtEl>
                                          <p:spTgt spid="6246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2469"/>
                                        </p:tgtEl>
                                        <p:attrNameLst>
                                          <p:attrName>style.visibility</p:attrName>
                                        </p:attrNameLst>
                                      </p:cBhvr>
                                      <p:to>
                                        <p:strVal val="visible"/>
                                      </p:to>
                                    </p:set>
                                    <p:anim calcmode="lin" valueType="num">
                                      <p:cBhvr additive="base">
                                        <p:cTn id="19" dur="500" fill="hold"/>
                                        <p:tgtEl>
                                          <p:spTgt spid="62469"/>
                                        </p:tgtEl>
                                        <p:attrNameLst>
                                          <p:attrName>ppt_x</p:attrName>
                                        </p:attrNameLst>
                                      </p:cBhvr>
                                      <p:tavLst>
                                        <p:tav tm="0">
                                          <p:val>
                                            <p:strVal val="#ppt_x"/>
                                          </p:val>
                                        </p:tav>
                                        <p:tav tm="100000">
                                          <p:val>
                                            <p:strVal val="#ppt_x"/>
                                          </p:val>
                                        </p:tav>
                                      </p:tavLst>
                                    </p:anim>
                                    <p:anim calcmode="lin" valueType="num">
                                      <p:cBhvr additive="base">
                                        <p:cTn id="20" dur="500" fill="hold"/>
                                        <p:tgtEl>
                                          <p:spTgt spid="6246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2470"/>
                                        </p:tgtEl>
                                        <p:attrNameLst>
                                          <p:attrName>style.visibility</p:attrName>
                                        </p:attrNameLst>
                                      </p:cBhvr>
                                      <p:to>
                                        <p:strVal val="visible"/>
                                      </p:to>
                                    </p:set>
                                    <p:anim calcmode="lin" valueType="num">
                                      <p:cBhvr additive="base">
                                        <p:cTn id="23" dur="500" fill="hold"/>
                                        <p:tgtEl>
                                          <p:spTgt spid="62470"/>
                                        </p:tgtEl>
                                        <p:attrNameLst>
                                          <p:attrName>ppt_x</p:attrName>
                                        </p:attrNameLst>
                                      </p:cBhvr>
                                      <p:tavLst>
                                        <p:tav tm="0">
                                          <p:val>
                                            <p:strVal val="#ppt_x"/>
                                          </p:val>
                                        </p:tav>
                                        <p:tav tm="100000">
                                          <p:val>
                                            <p:strVal val="#ppt_x"/>
                                          </p:val>
                                        </p:tav>
                                      </p:tavLst>
                                    </p:anim>
                                    <p:anim calcmode="lin" valueType="num">
                                      <p:cBhvr additive="base">
                                        <p:cTn id="24" dur="500" fill="hold"/>
                                        <p:tgtEl>
                                          <p:spTgt spid="6247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2484"/>
                                        </p:tgtEl>
                                        <p:attrNameLst>
                                          <p:attrName>style.visibility</p:attrName>
                                        </p:attrNameLst>
                                      </p:cBhvr>
                                      <p:to>
                                        <p:strVal val="visible"/>
                                      </p:to>
                                    </p:set>
                                    <p:anim calcmode="lin" valueType="num">
                                      <p:cBhvr additive="base">
                                        <p:cTn id="27" dur="500" fill="hold"/>
                                        <p:tgtEl>
                                          <p:spTgt spid="62484"/>
                                        </p:tgtEl>
                                        <p:attrNameLst>
                                          <p:attrName>ppt_x</p:attrName>
                                        </p:attrNameLst>
                                      </p:cBhvr>
                                      <p:tavLst>
                                        <p:tav tm="0">
                                          <p:val>
                                            <p:strVal val="#ppt_x"/>
                                          </p:val>
                                        </p:tav>
                                        <p:tav tm="100000">
                                          <p:val>
                                            <p:strVal val="#ppt_x"/>
                                          </p:val>
                                        </p:tav>
                                      </p:tavLst>
                                    </p:anim>
                                    <p:anim calcmode="lin" valueType="num">
                                      <p:cBhvr additive="base">
                                        <p:cTn id="28" dur="500" fill="hold"/>
                                        <p:tgtEl>
                                          <p:spTgt spid="6248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2466"/>
                                        </p:tgtEl>
                                        <p:attrNameLst>
                                          <p:attrName>style.visibility</p:attrName>
                                        </p:attrNameLst>
                                      </p:cBhvr>
                                      <p:to>
                                        <p:strVal val="visible"/>
                                      </p:to>
                                    </p:set>
                                    <p:anim calcmode="lin" valueType="num">
                                      <p:cBhvr additive="base">
                                        <p:cTn id="31" dur="500" fill="hold"/>
                                        <p:tgtEl>
                                          <p:spTgt spid="62466"/>
                                        </p:tgtEl>
                                        <p:attrNameLst>
                                          <p:attrName>ppt_x</p:attrName>
                                        </p:attrNameLst>
                                      </p:cBhvr>
                                      <p:tavLst>
                                        <p:tav tm="0">
                                          <p:val>
                                            <p:strVal val="#ppt_x"/>
                                          </p:val>
                                        </p:tav>
                                        <p:tav tm="100000">
                                          <p:val>
                                            <p:strVal val="#ppt_x"/>
                                          </p:val>
                                        </p:tav>
                                      </p:tavLst>
                                    </p:anim>
                                    <p:anim calcmode="lin" valueType="num">
                                      <p:cBhvr additive="base">
                                        <p:cTn id="32" dur="500" fill="hold"/>
                                        <p:tgtEl>
                                          <p:spTgt spid="62466"/>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2471"/>
                                        </p:tgtEl>
                                        <p:attrNameLst>
                                          <p:attrName>style.visibility</p:attrName>
                                        </p:attrNameLst>
                                      </p:cBhvr>
                                      <p:to>
                                        <p:strVal val="visible"/>
                                      </p:to>
                                    </p:set>
                                    <p:anim calcmode="lin" valueType="num">
                                      <p:cBhvr additive="base">
                                        <p:cTn id="37" dur="500" fill="hold"/>
                                        <p:tgtEl>
                                          <p:spTgt spid="62471"/>
                                        </p:tgtEl>
                                        <p:attrNameLst>
                                          <p:attrName>ppt_x</p:attrName>
                                        </p:attrNameLst>
                                      </p:cBhvr>
                                      <p:tavLst>
                                        <p:tav tm="0">
                                          <p:val>
                                            <p:strVal val="#ppt_x"/>
                                          </p:val>
                                        </p:tav>
                                        <p:tav tm="100000">
                                          <p:val>
                                            <p:strVal val="#ppt_x"/>
                                          </p:val>
                                        </p:tav>
                                      </p:tavLst>
                                    </p:anim>
                                    <p:anim calcmode="lin" valueType="num">
                                      <p:cBhvr additive="base">
                                        <p:cTn id="38" dur="500" fill="hold"/>
                                        <p:tgtEl>
                                          <p:spTgt spid="62471"/>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62472"/>
                                        </p:tgtEl>
                                        <p:attrNameLst>
                                          <p:attrName>style.visibility</p:attrName>
                                        </p:attrNameLst>
                                      </p:cBhvr>
                                      <p:to>
                                        <p:strVal val="visible"/>
                                      </p:to>
                                    </p:set>
                                    <p:anim calcmode="lin" valueType="num">
                                      <p:cBhvr additive="base">
                                        <p:cTn id="41" dur="500" fill="hold"/>
                                        <p:tgtEl>
                                          <p:spTgt spid="62472"/>
                                        </p:tgtEl>
                                        <p:attrNameLst>
                                          <p:attrName>ppt_x</p:attrName>
                                        </p:attrNameLst>
                                      </p:cBhvr>
                                      <p:tavLst>
                                        <p:tav tm="0">
                                          <p:val>
                                            <p:strVal val="#ppt_x"/>
                                          </p:val>
                                        </p:tav>
                                        <p:tav tm="100000">
                                          <p:val>
                                            <p:strVal val="#ppt_x"/>
                                          </p:val>
                                        </p:tav>
                                      </p:tavLst>
                                    </p:anim>
                                    <p:anim calcmode="lin" valueType="num">
                                      <p:cBhvr additive="base">
                                        <p:cTn id="42" dur="500" fill="hold"/>
                                        <p:tgtEl>
                                          <p:spTgt spid="62472"/>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62473"/>
                                        </p:tgtEl>
                                        <p:attrNameLst>
                                          <p:attrName>style.visibility</p:attrName>
                                        </p:attrNameLst>
                                      </p:cBhvr>
                                      <p:to>
                                        <p:strVal val="visible"/>
                                      </p:to>
                                    </p:set>
                                    <p:anim calcmode="lin" valueType="num">
                                      <p:cBhvr additive="base">
                                        <p:cTn id="45" dur="500" fill="hold"/>
                                        <p:tgtEl>
                                          <p:spTgt spid="62473"/>
                                        </p:tgtEl>
                                        <p:attrNameLst>
                                          <p:attrName>ppt_x</p:attrName>
                                        </p:attrNameLst>
                                      </p:cBhvr>
                                      <p:tavLst>
                                        <p:tav tm="0">
                                          <p:val>
                                            <p:strVal val="#ppt_x"/>
                                          </p:val>
                                        </p:tav>
                                        <p:tav tm="100000">
                                          <p:val>
                                            <p:strVal val="#ppt_x"/>
                                          </p:val>
                                        </p:tav>
                                      </p:tavLst>
                                    </p:anim>
                                    <p:anim calcmode="lin" valueType="num">
                                      <p:cBhvr additive="base">
                                        <p:cTn id="46" dur="500" fill="hold"/>
                                        <p:tgtEl>
                                          <p:spTgt spid="62473"/>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62474"/>
                                        </p:tgtEl>
                                        <p:attrNameLst>
                                          <p:attrName>style.visibility</p:attrName>
                                        </p:attrNameLst>
                                      </p:cBhvr>
                                      <p:to>
                                        <p:strVal val="visible"/>
                                      </p:to>
                                    </p:set>
                                    <p:anim calcmode="lin" valueType="num">
                                      <p:cBhvr additive="base">
                                        <p:cTn id="49" dur="500" fill="hold"/>
                                        <p:tgtEl>
                                          <p:spTgt spid="62474"/>
                                        </p:tgtEl>
                                        <p:attrNameLst>
                                          <p:attrName>ppt_x</p:attrName>
                                        </p:attrNameLst>
                                      </p:cBhvr>
                                      <p:tavLst>
                                        <p:tav tm="0">
                                          <p:val>
                                            <p:strVal val="#ppt_x"/>
                                          </p:val>
                                        </p:tav>
                                        <p:tav tm="100000">
                                          <p:val>
                                            <p:strVal val="#ppt_x"/>
                                          </p:val>
                                        </p:tav>
                                      </p:tavLst>
                                    </p:anim>
                                    <p:anim calcmode="lin" valueType="num">
                                      <p:cBhvr additive="base">
                                        <p:cTn id="50" dur="500" fill="hold"/>
                                        <p:tgtEl>
                                          <p:spTgt spid="62474"/>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62475"/>
                                        </p:tgtEl>
                                        <p:attrNameLst>
                                          <p:attrName>style.visibility</p:attrName>
                                        </p:attrNameLst>
                                      </p:cBhvr>
                                      <p:to>
                                        <p:strVal val="visible"/>
                                      </p:to>
                                    </p:set>
                                    <p:anim calcmode="lin" valueType="num">
                                      <p:cBhvr additive="base">
                                        <p:cTn id="53" dur="500" fill="hold"/>
                                        <p:tgtEl>
                                          <p:spTgt spid="62475"/>
                                        </p:tgtEl>
                                        <p:attrNameLst>
                                          <p:attrName>ppt_x</p:attrName>
                                        </p:attrNameLst>
                                      </p:cBhvr>
                                      <p:tavLst>
                                        <p:tav tm="0">
                                          <p:val>
                                            <p:strVal val="#ppt_x"/>
                                          </p:val>
                                        </p:tav>
                                        <p:tav tm="100000">
                                          <p:val>
                                            <p:strVal val="#ppt_x"/>
                                          </p:val>
                                        </p:tav>
                                      </p:tavLst>
                                    </p:anim>
                                    <p:anim calcmode="lin" valueType="num">
                                      <p:cBhvr additive="base">
                                        <p:cTn id="54" dur="500" fill="hold"/>
                                        <p:tgtEl>
                                          <p:spTgt spid="62475"/>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62476"/>
                                        </p:tgtEl>
                                        <p:attrNameLst>
                                          <p:attrName>style.visibility</p:attrName>
                                        </p:attrNameLst>
                                      </p:cBhvr>
                                      <p:to>
                                        <p:strVal val="visible"/>
                                      </p:to>
                                    </p:set>
                                    <p:anim calcmode="lin" valueType="num">
                                      <p:cBhvr additive="base">
                                        <p:cTn id="57" dur="500" fill="hold"/>
                                        <p:tgtEl>
                                          <p:spTgt spid="62476"/>
                                        </p:tgtEl>
                                        <p:attrNameLst>
                                          <p:attrName>ppt_x</p:attrName>
                                        </p:attrNameLst>
                                      </p:cBhvr>
                                      <p:tavLst>
                                        <p:tav tm="0">
                                          <p:val>
                                            <p:strVal val="#ppt_x"/>
                                          </p:val>
                                        </p:tav>
                                        <p:tav tm="100000">
                                          <p:val>
                                            <p:strVal val="#ppt_x"/>
                                          </p:val>
                                        </p:tav>
                                      </p:tavLst>
                                    </p:anim>
                                    <p:anim calcmode="lin" valueType="num">
                                      <p:cBhvr additive="base">
                                        <p:cTn id="58" dur="500" fill="hold"/>
                                        <p:tgtEl>
                                          <p:spTgt spid="62476"/>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62477"/>
                                        </p:tgtEl>
                                        <p:attrNameLst>
                                          <p:attrName>style.visibility</p:attrName>
                                        </p:attrNameLst>
                                      </p:cBhvr>
                                      <p:to>
                                        <p:strVal val="visible"/>
                                      </p:to>
                                    </p:set>
                                    <p:anim calcmode="lin" valueType="num">
                                      <p:cBhvr additive="base">
                                        <p:cTn id="61" dur="500" fill="hold"/>
                                        <p:tgtEl>
                                          <p:spTgt spid="62477"/>
                                        </p:tgtEl>
                                        <p:attrNameLst>
                                          <p:attrName>ppt_x</p:attrName>
                                        </p:attrNameLst>
                                      </p:cBhvr>
                                      <p:tavLst>
                                        <p:tav tm="0">
                                          <p:val>
                                            <p:strVal val="#ppt_x"/>
                                          </p:val>
                                        </p:tav>
                                        <p:tav tm="100000">
                                          <p:val>
                                            <p:strVal val="#ppt_x"/>
                                          </p:val>
                                        </p:tav>
                                      </p:tavLst>
                                    </p:anim>
                                    <p:anim calcmode="lin" valueType="num">
                                      <p:cBhvr additive="base">
                                        <p:cTn id="62" dur="500" fill="hold"/>
                                        <p:tgtEl>
                                          <p:spTgt spid="62477"/>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62478"/>
                                        </p:tgtEl>
                                        <p:attrNameLst>
                                          <p:attrName>style.visibility</p:attrName>
                                        </p:attrNameLst>
                                      </p:cBhvr>
                                      <p:to>
                                        <p:strVal val="visible"/>
                                      </p:to>
                                    </p:set>
                                    <p:anim calcmode="lin" valueType="num">
                                      <p:cBhvr additive="base">
                                        <p:cTn id="65" dur="500" fill="hold"/>
                                        <p:tgtEl>
                                          <p:spTgt spid="62478"/>
                                        </p:tgtEl>
                                        <p:attrNameLst>
                                          <p:attrName>ppt_x</p:attrName>
                                        </p:attrNameLst>
                                      </p:cBhvr>
                                      <p:tavLst>
                                        <p:tav tm="0">
                                          <p:val>
                                            <p:strVal val="#ppt_x"/>
                                          </p:val>
                                        </p:tav>
                                        <p:tav tm="100000">
                                          <p:val>
                                            <p:strVal val="#ppt_x"/>
                                          </p:val>
                                        </p:tav>
                                      </p:tavLst>
                                    </p:anim>
                                    <p:anim calcmode="lin" valueType="num">
                                      <p:cBhvr additive="base">
                                        <p:cTn id="66" dur="500" fill="hold"/>
                                        <p:tgtEl>
                                          <p:spTgt spid="62478"/>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62479"/>
                                        </p:tgtEl>
                                        <p:attrNameLst>
                                          <p:attrName>style.visibility</p:attrName>
                                        </p:attrNameLst>
                                      </p:cBhvr>
                                      <p:to>
                                        <p:strVal val="visible"/>
                                      </p:to>
                                    </p:set>
                                    <p:anim calcmode="lin" valueType="num">
                                      <p:cBhvr additive="base">
                                        <p:cTn id="69" dur="500" fill="hold"/>
                                        <p:tgtEl>
                                          <p:spTgt spid="62479"/>
                                        </p:tgtEl>
                                        <p:attrNameLst>
                                          <p:attrName>ppt_x</p:attrName>
                                        </p:attrNameLst>
                                      </p:cBhvr>
                                      <p:tavLst>
                                        <p:tav tm="0">
                                          <p:val>
                                            <p:strVal val="#ppt_x"/>
                                          </p:val>
                                        </p:tav>
                                        <p:tav tm="100000">
                                          <p:val>
                                            <p:strVal val="#ppt_x"/>
                                          </p:val>
                                        </p:tav>
                                      </p:tavLst>
                                    </p:anim>
                                    <p:anim calcmode="lin" valueType="num">
                                      <p:cBhvr additive="base">
                                        <p:cTn id="70" dur="500" fill="hold"/>
                                        <p:tgtEl>
                                          <p:spTgt spid="62479"/>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62480"/>
                                        </p:tgtEl>
                                        <p:attrNameLst>
                                          <p:attrName>style.visibility</p:attrName>
                                        </p:attrNameLst>
                                      </p:cBhvr>
                                      <p:to>
                                        <p:strVal val="visible"/>
                                      </p:to>
                                    </p:set>
                                    <p:anim calcmode="lin" valueType="num">
                                      <p:cBhvr additive="base">
                                        <p:cTn id="73" dur="500" fill="hold"/>
                                        <p:tgtEl>
                                          <p:spTgt spid="62480"/>
                                        </p:tgtEl>
                                        <p:attrNameLst>
                                          <p:attrName>ppt_x</p:attrName>
                                        </p:attrNameLst>
                                      </p:cBhvr>
                                      <p:tavLst>
                                        <p:tav tm="0">
                                          <p:val>
                                            <p:strVal val="#ppt_x"/>
                                          </p:val>
                                        </p:tav>
                                        <p:tav tm="100000">
                                          <p:val>
                                            <p:strVal val="#ppt_x"/>
                                          </p:val>
                                        </p:tav>
                                      </p:tavLst>
                                    </p:anim>
                                    <p:anim calcmode="lin" valueType="num">
                                      <p:cBhvr additive="base">
                                        <p:cTn id="74" dur="500" fill="hold"/>
                                        <p:tgtEl>
                                          <p:spTgt spid="62480"/>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62481"/>
                                        </p:tgtEl>
                                        <p:attrNameLst>
                                          <p:attrName>style.visibility</p:attrName>
                                        </p:attrNameLst>
                                      </p:cBhvr>
                                      <p:to>
                                        <p:strVal val="visible"/>
                                      </p:to>
                                    </p:set>
                                    <p:anim calcmode="lin" valueType="num">
                                      <p:cBhvr additive="base">
                                        <p:cTn id="77" dur="500" fill="hold"/>
                                        <p:tgtEl>
                                          <p:spTgt spid="62481"/>
                                        </p:tgtEl>
                                        <p:attrNameLst>
                                          <p:attrName>ppt_x</p:attrName>
                                        </p:attrNameLst>
                                      </p:cBhvr>
                                      <p:tavLst>
                                        <p:tav tm="0">
                                          <p:val>
                                            <p:strVal val="#ppt_x"/>
                                          </p:val>
                                        </p:tav>
                                        <p:tav tm="100000">
                                          <p:val>
                                            <p:strVal val="#ppt_x"/>
                                          </p:val>
                                        </p:tav>
                                      </p:tavLst>
                                    </p:anim>
                                    <p:anim calcmode="lin" valueType="num">
                                      <p:cBhvr additive="base">
                                        <p:cTn id="78" dur="500" fill="hold"/>
                                        <p:tgtEl>
                                          <p:spTgt spid="62481"/>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62482"/>
                                        </p:tgtEl>
                                        <p:attrNameLst>
                                          <p:attrName>style.visibility</p:attrName>
                                        </p:attrNameLst>
                                      </p:cBhvr>
                                      <p:to>
                                        <p:strVal val="visible"/>
                                      </p:to>
                                    </p:set>
                                    <p:anim calcmode="lin" valueType="num">
                                      <p:cBhvr additive="base">
                                        <p:cTn id="81" dur="500" fill="hold"/>
                                        <p:tgtEl>
                                          <p:spTgt spid="62482"/>
                                        </p:tgtEl>
                                        <p:attrNameLst>
                                          <p:attrName>ppt_x</p:attrName>
                                        </p:attrNameLst>
                                      </p:cBhvr>
                                      <p:tavLst>
                                        <p:tav tm="0">
                                          <p:val>
                                            <p:strVal val="#ppt_x"/>
                                          </p:val>
                                        </p:tav>
                                        <p:tav tm="100000">
                                          <p:val>
                                            <p:strVal val="#ppt_x"/>
                                          </p:val>
                                        </p:tav>
                                      </p:tavLst>
                                    </p:anim>
                                    <p:anim calcmode="lin" valueType="num">
                                      <p:cBhvr additive="base">
                                        <p:cTn id="82" dur="500" fill="hold"/>
                                        <p:tgtEl>
                                          <p:spTgt spid="62482"/>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2483"/>
                                        </p:tgtEl>
                                        <p:attrNameLst>
                                          <p:attrName>style.visibility</p:attrName>
                                        </p:attrNameLst>
                                      </p:cBhvr>
                                      <p:to>
                                        <p:strVal val="visible"/>
                                      </p:to>
                                    </p:set>
                                    <p:anim calcmode="lin" valueType="num">
                                      <p:cBhvr additive="base">
                                        <p:cTn id="85" dur="500" fill="hold"/>
                                        <p:tgtEl>
                                          <p:spTgt spid="62483"/>
                                        </p:tgtEl>
                                        <p:attrNameLst>
                                          <p:attrName>ppt_x</p:attrName>
                                        </p:attrNameLst>
                                      </p:cBhvr>
                                      <p:tavLst>
                                        <p:tav tm="0">
                                          <p:val>
                                            <p:strVal val="#ppt_x"/>
                                          </p:val>
                                        </p:tav>
                                        <p:tav tm="100000">
                                          <p:val>
                                            <p:strVal val="#ppt_x"/>
                                          </p:val>
                                        </p:tav>
                                      </p:tavLst>
                                    </p:anim>
                                    <p:anim calcmode="lin" valueType="num">
                                      <p:cBhvr additive="base">
                                        <p:cTn id="86" dur="500" fill="hold"/>
                                        <p:tgtEl>
                                          <p:spTgt spid="62483"/>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62485"/>
                                        </p:tgtEl>
                                        <p:attrNameLst>
                                          <p:attrName>style.visibility</p:attrName>
                                        </p:attrNameLst>
                                      </p:cBhvr>
                                      <p:to>
                                        <p:strVal val="visible"/>
                                      </p:to>
                                    </p:set>
                                    <p:anim calcmode="lin" valueType="num">
                                      <p:cBhvr additive="base">
                                        <p:cTn id="89" dur="500" fill="hold"/>
                                        <p:tgtEl>
                                          <p:spTgt spid="62485"/>
                                        </p:tgtEl>
                                        <p:attrNameLst>
                                          <p:attrName>ppt_x</p:attrName>
                                        </p:attrNameLst>
                                      </p:cBhvr>
                                      <p:tavLst>
                                        <p:tav tm="0">
                                          <p:val>
                                            <p:strVal val="#ppt_x"/>
                                          </p:val>
                                        </p:tav>
                                        <p:tav tm="100000">
                                          <p:val>
                                            <p:strVal val="#ppt_x"/>
                                          </p:val>
                                        </p:tav>
                                      </p:tavLst>
                                    </p:anim>
                                    <p:anim calcmode="lin" valueType="num">
                                      <p:cBhvr additive="base">
                                        <p:cTn id="90" dur="500" fill="hold"/>
                                        <p:tgtEl>
                                          <p:spTgt spid="62485"/>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62486"/>
                                        </p:tgtEl>
                                        <p:attrNameLst>
                                          <p:attrName>style.visibility</p:attrName>
                                        </p:attrNameLst>
                                      </p:cBhvr>
                                      <p:to>
                                        <p:strVal val="visible"/>
                                      </p:to>
                                    </p:set>
                                    <p:anim calcmode="lin" valueType="num">
                                      <p:cBhvr additive="base">
                                        <p:cTn id="93" dur="500" fill="hold"/>
                                        <p:tgtEl>
                                          <p:spTgt spid="62486"/>
                                        </p:tgtEl>
                                        <p:attrNameLst>
                                          <p:attrName>ppt_x</p:attrName>
                                        </p:attrNameLst>
                                      </p:cBhvr>
                                      <p:tavLst>
                                        <p:tav tm="0">
                                          <p:val>
                                            <p:strVal val="#ppt_x"/>
                                          </p:val>
                                        </p:tav>
                                        <p:tav tm="100000">
                                          <p:val>
                                            <p:strVal val="#ppt_x"/>
                                          </p:val>
                                        </p:tav>
                                      </p:tavLst>
                                    </p:anim>
                                    <p:anim calcmode="lin" valueType="num">
                                      <p:cBhvr additive="base">
                                        <p:cTn id="94" dur="500" fill="hold"/>
                                        <p:tgtEl>
                                          <p:spTgt spid="624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p:bldP spid="62469" grpId="0"/>
      <p:bldP spid="62471" grpId="0"/>
      <p:bldP spid="62472" grpId="0"/>
      <p:bldP spid="62475" grpId="0" animBg="1"/>
      <p:bldP spid="62476" grpId="0" animBg="1"/>
      <p:bldP spid="62478" grpId="0" animBg="1"/>
      <p:bldP spid="62479" grpId="0" animBg="1"/>
      <p:bldP spid="62480" grpId="0" animBg="1"/>
      <p:bldP spid="62481" grpId="0" animBg="1"/>
      <p:bldP spid="62484" grpId="0" animBg="1"/>
      <p:bldP spid="6248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89" name="图片 563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28600"/>
            <a:ext cx="75438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0" name="直接连接符 56324"/>
          <p:cNvSpPr>
            <a:spLocks noChangeShapeType="1"/>
          </p:cNvSpPr>
          <p:nvPr/>
        </p:nvSpPr>
        <p:spPr bwMode="auto">
          <a:xfrm>
            <a:off x="4572000" y="1811338"/>
            <a:ext cx="1066800" cy="0"/>
          </a:xfrm>
          <a:prstGeom prst="line">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63491" name="直接连接符 56325"/>
          <p:cNvSpPr>
            <a:spLocks noChangeShapeType="1"/>
          </p:cNvSpPr>
          <p:nvPr/>
        </p:nvSpPr>
        <p:spPr bwMode="auto">
          <a:xfrm>
            <a:off x="5638800" y="1582738"/>
            <a:ext cx="0" cy="45720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492" name="直接连接符 56326"/>
          <p:cNvSpPr>
            <a:spLocks noChangeShapeType="1"/>
          </p:cNvSpPr>
          <p:nvPr/>
        </p:nvSpPr>
        <p:spPr bwMode="auto">
          <a:xfrm>
            <a:off x="2895600" y="1506538"/>
            <a:ext cx="0" cy="45720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493" name="直接连接符 56327"/>
          <p:cNvSpPr>
            <a:spLocks noChangeShapeType="1"/>
          </p:cNvSpPr>
          <p:nvPr/>
        </p:nvSpPr>
        <p:spPr bwMode="auto">
          <a:xfrm>
            <a:off x="2895600" y="1811338"/>
            <a:ext cx="1066800" cy="0"/>
          </a:xfrm>
          <a:prstGeom prst="line">
            <a:avLst/>
          </a:prstGeom>
          <a:noFill/>
          <a:ln w="19050">
            <a:solidFill>
              <a:schemeClr val="tx1"/>
            </a:solidFill>
            <a:round/>
            <a:headEnd type="arrow" w="med" len="me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63494" name="对象 56328"/>
          <p:cNvGraphicFramePr>
            <a:graphicFrameLocks/>
          </p:cNvGraphicFramePr>
          <p:nvPr/>
        </p:nvGraphicFramePr>
        <p:xfrm>
          <a:off x="4038600" y="1447800"/>
          <a:ext cx="528638" cy="668338"/>
        </p:xfrm>
        <a:graphic>
          <a:graphicData uri="http://schemas.openxmlformats.org/presentationml/2006/ole">
            <mc:AlternateContent xmlns:mc="http://schemas.openxmlformats.org/markup-compatibility/2006">
              <mc:Choice xmlns:v="urn:schemas-microsoft-com:vml" Requires="v">
                <p:oleObj spid="_x0000_s64819" r:id="rId4" imgW="190417" imgH="241195" progId="Equation.DSMT4">
                  <p:embed/>
                </p:oleObj>
              </mc:Choice>
              <mc:Fallback>
                <p:oleObj r:id="rId4" imgW="190417" imgH="241195" progId="Equation.DSMT4">
                  <p:embed/>
                  <p:pic>
                    <p:nvPicPr>
                      <p:cNvPr id="0" name="对象 5632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600" y="1447800"/>
                        <a:ext cx="528638"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3495" name="直接连接符 56329"/>
          <p:cNvSpPr>
            <a:spLocks noChangeShapeType="1"/>
          </p:cNvSpPr>
          <p:nvPr/>
        </p:nvSpPr>
        <p:spPr bwMode="auto">
          <a:xfrm>
            <a:off x="4267200" y="228600"/>
            <a:ext cx="2743200" cy="0"/>
          </a:xfrm>
          <a:prstGeom prst="line">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63496" name="直接连接符 56330"/>
          <p:cNvSpPr>
            <a:spLocks noChangeShapeType="1"/>
          </p:cNvSpPr>
          <p:nvPr/>
        </p:nvSpPr>
        <p:spPr bwMode="auto">
          <a:xfrm flipH="1">
            <a:off x="1600200" y="228600"/>
            <a:ext cx="2133600" cy="0"/>
          </a:xfrm>
          <a:prstGeom prst="line">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63497" name="对象 56331"/>
          <p:cNvGraphicFramePr>
            <a:graphicFrameLocks/>
          </p:cNvGraphicFramePr>
          <p:nvPr/>
        </p:nvGraphicFramePr>
        <p:xfrm>
          <a:off x="3810000" y="0"/>
          <a:ext cx="387350" cy="457200"/>
        </p:xfrm>
        <a:graphic>
          <a:graphicData uri="http://schemas.openxmlformats.org/presentationml/2006/ole">
            <mc:AlternateContent xmlns:mc="http://schemas.openxmlformats.org/markup-compatibility/2006">
              <mc:Choice xmlns:v="urn:schemas-microsoft-com:vml" Requires="v">
                <p:oleObj spid="_x0000_s64820" r:id="rId6" imgW="139518" imgH="164885" progId="Equation.DSMT4">
                  <p:embed/>
                </p:oleObj>
              </mc:Choice>
              <mc:Fallback>
                <p:oleObj r:id="rId6" imgW="139518" imgH="164885" progId="Equation.DSMT4">
                  <p:embed/>
                  <p:pic>
                    <p:nvPicPr>
                      <p:cNvPr id="0" name="对象 5633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0" y="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3498" name="对象 56332"/>
          <p:cNvGraphicFramePr>
            <a:graphicFrameLocks/>
          </p:cNvGraphicFramePr>
          <p:nvPr/>
        </p:nvGraphicFramePr>
        <p:xfrm>
          <a:off x="2895600" y="1981200"/>
          <a:ext cx="2971800" cy="1082675"/>
        </p:xfrm>
        <a:graphic>
          <a:graphicData uri="http://schemas.openxmlformats.org/presentationml/2006/ole">
            <mc:AlternateContent xmlns:mc="http://schemas.openxmlformats.org/markup-compatibility/2006">
              <mc:Choice xmlns:v="urn:schemas-microsoft-com:vml" Requires="v">
                <p:oleObj spid="_x0000_s64821" r:id="rId8" imgW="1218671" imgH="444307" progId="Equation.DSMT4">
                  <p:embed/>
                </p:oleObj>
              </mc:Choice>
              <mc:Fallback>
                <p:oleObj r:id="rId8" imgW="1218671" imgH="444307" progId="Equation.DSMT4">
                  <p:embed/>
                  <p:pic>
                    <p:nvPicPr>
                      <p:cNvPr id="0" name="对象 5633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5600" y="1981200"/>
                        <a:ext cx="2971800"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3499" name="对象 56333"/>
          <p:cNvGraphicFramePr>
            <a:graphicFrameLocks/>
          </p:cNvGraphicFramePr>
          <p:nvPr/>
        </p:nvGraphicFramePr>
        <p:xfrm>
          <a:off x="381000" y="2057400"/>
          <a:ext cx="2209800" cy="1000125"/>
        </p:xfrm>
        <a:graphic>
          <a:graphicData uri="http://schemas.openxmlformats.org/presentationml/2006/ole">
            <mc:AlternateContent xmlns:mc="http://schemas.openxmlformats.org/markup-compatibility/2006">
              <mc:Choice xmlns:v="urn:schemas-microsoft-com:vml" Requires="v">
                <p:oleObj spid="_x0000_s64822" r:id="rId10" imgW="990170" imgH="444307" progId="Equation.DSMT4">
                  <p:embed/>
                </p:oleObj>
              </mc:Choice>
              <mc:Fallback>
                <p:oleObj r:id="rId10" imgW="990170" imgH="444307" progId="Equation.DSMT4">
                  <p:embed/>
                  <p:pic>
                    <p:nvPicPr>
                      <p:cNvPr id="0" name="对象 56333"/>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1000" y="2057400"/>
                        <a:ext cx="2209800"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3500" name="对象 56334"/>
          <p:cNvGraphicFramePr>
            <a:graphicFrameLocks/>
          </p:cNvGraphicFramePr>
          <p:nvPr/>
        </p:nvGraphicFramePr>
        <p:xfrm>
          <a:off x="6172200" y="1981200"/>
          <a:ext cx="2819400" cy="1112838"/>
        </p:xfrm>
        <a:graphic>
          <a:graphicData uri="http://schemas.openxmlformats.org/presentationml/2006/ole">
            <mc:AlternateContent xmlns:mc="http://schemas.openxmlformats.org/markup-compatibility/2006">
              <mc:Choice xmlns:v="urn:schemas-microsoft-com:vml" Requires="v">
                <p:oleObj spid="_x0000_s64823" r:id="rId12" imgW="1142504" imgH="444307" progId="Equation.DSMT4">
                  <p:embed/>
                </p:oleObj>
              </mc:Choice>
              <mc:Fallback>
                <p:oleObj r:id="rId12" imgW="1142504" imgH="444307" progId="Equation.DSMT4">
                  <p:embed/>
                  <p:pic>
                    <p:nvPicPr>
                      <p:cNvPr id="0" name="对象 56334"/>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72200" y="1981200"/>
                        <a:ext cx="2819400" cy="111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3501" name="文本框 56337"/>
          <p:cNvSpPr txBox="1">
            <a:spLocks noChangeArrowheads="1"/>
          </p:cNvSpPr>
          <p:nvPr/>
        </p:nvSpPr>
        <p:spPr bwMode="auto">
          <a:xfrm>
            <a:off x="152400" y="3124200"/>
            <a:ext cx="86868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a:t>     </a:t>
            </a:r>
            <a:r>
              <a:rPr lang="zh-CN" altLang="en-US" sz="2800"/>
              <a:t>所以，</a:t>
            </a:r>
            <a:r>
              <a:rPr lang="zh-CN" altLang="en-US" sz="2800" b="1">
                <a:solidFill>
                  <a:srgbClr val="0099CC"/>
                </a:solidFill>
              </a:rPr>
              <a:t>频率都很大但相差很小的两同方向谐振动合成时产生的合振动时强时弱的现象称作</a:t>
            </a:r>
            <a:r>
              <a:rPr lang="zh-CN" altLang="en-US" sz="2800" b="1">
                <a:solidFill>
                  <a:srgbClr val="FF3300"/>
                </a:solidFill>
              </a:rPr>
              <a:t>拍。</a:t>
            </a:r>
            <a:r>
              <a:rPr lang="zh-CN" altLang="en-US" sz="2800" b="1"/>
              <a:t>单位时间内出现振动最强（最弱）的次数叫做</a:t>
            </a:r>
            <a:r>
              <a:rPr lang="zh-CN" altLang="en-US" sz="2800" b="1">
                <a:solidFill>
                  <a:srgbClr val="FF3300"/>
                </a:solidFill>
              </a:rPr>
              <a:t>拍频</a:t>
            </a:r>
            <a:r>
              <a:rPr lang="zh-CN" altLang="en-US" sz="2800" b="1"/>
              <a:t>。</a:t>
            </a:r>
          </a:p>
        </p:txBody>
      </p:sp>
      <p:graphicFrame>
        <p:nvGraphicFramePr>
          <p:cNvPr id="63502" name="对象 56338"/>
          <p:cNvGraphicFramePr>
            <a:graphicFrameLocks/>
          </p:cNvGraphicFramePr>
          <p:nvPr/>
        </p:nvGraphicFramePr>
        <p:xfrm>
          <a:off x="1905000" y="4579938"/>
          <a:ext cx="1973263" cy="635000"/>
        </p:xfrm>
        <a:graphic>
          <a:graphicData uri="http://schemas.openxmlformats.org/presentationml/2006/ole">
            <mc:AlternateContent xmlns:mc="http://schemas.openxmlformats.org/markup-compatibility/2006">
              <mc:Choice xmlns:v="urn:schemas-microsoft-com:vml" Requires="v">
                <p:oleObj spid="_x0000_s64824" r:id="rId14" imgW="799406" imgH="253780" progId="Equation.DSMT4">
                  <p:embed/>
                </p:oleObj>
              </mc:Choice>
              <mc:Fallback>
                <p:oleObj r:id="rId14" imgW="799406" imgH="253780" progId="Equation.DSMT4">
                  <p:embed/>
                  <p:pic>
                    <p:nvPicPr>
                      <p:cNvPr id="0" name="对象 56338"/>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05000" y="4579938"/>
                        <a:ext cx="1973263" cy="635000"/>
                      </a:xfrm>
                      <a:prstGeom prst="rect">
                        <a:avLst/>
                      </a:prstGeom>
                      <a:solidFill>
                        <a:srgbClr val="CCFFCC"/>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3503" name="对象 56339"/>
          <p:cNvGraphicFramePr>
            <a:graphicFrameLocks/>
          </p:cNvGraphicFramePr>
          <p:nvPr/>
        </p:nvGraphicFramePr>
        <p:xfrm>
          <a:off x="3124200" y="5189538"/>
          <a:ext cx="1584325" cy="928687"/>
        </p:xfrm>
        <a:graphic>
          <a:graphicData uri="http://schemas.openxmlformats.org/presentationml/2006/ole">
            <mc:AlternateContent xmlns:mc="http://schemas.openxmlformats.org/markup-compatibility/2006">
              <mc:Choice xmlns:v="urn:schemas-microsoft-com:vml" Requires="v">
                <p:oleObj spid="_x0000_s64825" r:id="rId16" imgW="736280" imgH="431613" progId="Equation.DSMT4">
                  <p:embed/>
                </p:oleObj>
              </mc:Choice>
              <mc:Fallback>
                <p:oleObj r:id="rId16" imgW="736280" imgH="431613" progId="Equation.DSMT4">
                  <p:embed/>
                  <p:pic>
                    <p:nvPicPr>
                      <p:cNvPr id="0" name="对象 56339"/>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124200" y="5189538"/>
                        <a:ext cx="1584325"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3504" name="文本框 56340"/>
          <p:cNvSpPr txBox="1">
            <a:spLocks noChangeArrowheads="1"/>
          </p:cNvSpPr>
          <p:nvPr/>
        </p:nvSpPr>
        <p:spPr bwMode="auto">
          <a:xfrm>
            <a:off x="762000" y="5418138"/>
            <a:ext cx="2743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a:t>         </a:t>
            </a:r>
            <a:r>
              <a:rPr lang="zh-CN" altLang="en-US" sz="2800"/>
              <a:t>变化频率</a:t>
            </a:r>
          </a:p>
        </p:txBody>
      </p:sp>
      <p:graphicFrame>
        <p:nvGraphicFramePr>
          <p:cNvPr id="63505" name="对象 56341"/>
          <p:cNvGraphicFramePr>
            <a:graphicFrameLocks/>
          </p:cNvGraphicFramePr>
          <p:nvPr/>
        </p:nvGraphicFramePr>
        <p:xfrm>
          <a:off x="990600" y="5418138"/>
          <a:ext cx="731838" cy="488950"/>
        </p:xfrm>
        <a:graphic>
          <a:graphicData uri="http://schemas.openxmlformats.org/presentationml/2006/ole">
            <mc:AlternateContent xmlns:mc="http://schemas.openxmlformats.org/markup-compatibility/2006">
              <mc:Choice xmlns:v="urn:schemas-microsoft-com:vml" Requires="v">
                <p:oleObj spid="_x0000_s64826" r:id="rId18" imgW="304536" imgH="203024" progId="Equation.DSMT4">
                  <p:embed/>
                </p:oleObj>
              </mc:Choice>
              <mc:Fallback>
                <p:oleObj r:id="rId18" imgW="304536" imgH="203024" progId="Equation.DSMT4">
                  <p:embed/>
                  <p:pic>
                    <p:nvPicPr>
                      <p:cNvPr id="0" name="对象 56341"/>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90600" y="5418138"/>
                        <a:ext cx="73183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63506" name="图片 56356" descr="u=3763653470,4073888186&amp;fm=0&amp;gp=0">
            <a:hlinkClick r:id="rId20"/>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162800" y="4808538"/>
            <a:ext cx="942975"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07" name="椭圆 56357"/>
          <p:cNvSpPr>
            <a:spLocks noChangeArrowheads="1"/>
          </p:cNvSpPr>
          <p:nvPr/>
        </p:nvSpPr>
        <p:spPr bwMode="auto">
          <a:xfrm>
            <a:off x="7696200" y="4884738"/>
            <a:ext cx="152400" cy="152400"/>
          </a:xfrm>
          <a:prstGeom prst="ellipse">
            <a:avLst/>
          </a:prstGeom>
          <a:solidFill>
            <a:srgbClr val="000080"/>
          </a:solidFill>
          <a:ln w="9525">
            <a:solidFill>
              <a:schemeClr val="tx1"/>
            </a:solidFill>
            <a:round/>
            <a:headEnd/>
            <a:tailEnd/>
          </a:ln>
        </p:spPr>
        <p:txBody>
          <a:bodyPr/>
          <a:lstStyle/>
          <a:p>
            <a:pPr eaLnBrk="1" hangingPunct="1"/>
            <a:endParaRPr lang="zh-CN" altLang="en-US"/>
          </a:p>
        </p:txBody>
      </p:sp>
      <p:sp>
        <p:nvSpPr>
          <p:cNvPr id="63508" name="直接连接符 56358"/>
          <p:cNvSpPr>
            <a:spLocks noChangeShapeType="1"/>
          </p:cNvSpPr>
          <p:nvPr/>
        </p:nvSpPr>
        <p:spPr bwMode="auto">
          <a:xfrm>
            <a:off x="7848600" y="4960938"/>
            <a:ext cx="381000" cy="0"/>
          </a:xfrm>
          <a:prstGeom prst="line">
            <a:avLst/>
          </a:prstGeom>
          <a:noFill/>
          <a:ln w="5715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63509" name="图片 56359" descr="u=3763653470,4073888186&amp;fm=0&amp;gp=0">
            <a:hlinkClick r:id="rId20"/>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867400" y="4808538"/>
            <a:ext cx="942975"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10" name="椭圆 56360"/>
          <p:cNvSpPr>
            <a:spLocks noChangeArrowheads="1"/>
          </p:cNvSpPr>
          <p:nvPr/>
        </p:nvSpPr>
        <p:spPr bwMode="auto">
          <a:xfrm>
            <a:off x="6400800" y="4884738"/>
            <a:ext cx="152400" cy="152400"/>
          </a:xfrm>
          <a:prstGeom prst="ellipse">
            <a:avLst/>
          </a:prstGeom>
          <a:solidFill>
            <a:srgbClr val="000080"/>
          </a:solidFill>
          <a:ln w="9525">
            <a:solidFill>
              <a:schemeClr val="tx1"/>
            </a:solidFill>
            <a:round/>
            <a:headEnd/>
            <a:tailEnd/>
          </a:ln>
        </p:spPr>
        <p:txBody>
          <a:bodyPr/>
          <a:lstStyle/>
          <a:p>
            <a:pPr eaLnBrk="1" hangingPunct="1"/>
            <a:endParaRPr lang="zh-CN" altLang="en-US"/>
          </a:p>
        </p:txBody>
      </p:sp>
      <p:sp>
        <p:nvSpPr>
          <p:cNvPr id="63511" name="直接连接符 56361"/>
          <p:cNvSpPr>
            <a:spLocks noChangeShapeType="1"/>
          </p:cNvSpPr>
          <p:nvPr/>
        </p:nvSpPr>
        <p:spPr bwMode="auto">
          <a:xfrm>
            <a:off x="6553200" y="4960938"/>
            <a:ext cx="381000" cy="0"/>
          </a:xfrm>
          <a:prstGeom prst="line">
            <a:avLst/>
          </a:prstGeom>
          <a:noFill/>
          <a:ln w="5715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63512" name="对象 56362"/>
          <p:cNvGraphicFramePr>
            <a:graphicFrameLocks/>
          </p:cNvGraphicFramePr>
          <p:nvPr/>
        </p:nvGraphicFramePr>
        <p:xfrm>
          <a:off x="5943600" y="4960938"/>
          <a:ext cx="279400" cy="419100"/>
        </p:xfrm>
        <a:graphic>
          <a:graphicData uri="http://schemas.openxmlformats.org/presentationml/2006/ole">
            <mc:AlternateContent xmlns:mc="http://schemas.openxmlformats.org/markup-compatibility/2006">
              <mc:Choice xmlns:v="urn:schemas-microsoft-com:vml" Requires="v">
                <p:oleObj spid="_x0000_s64827" r:id="rId22" imgW="152268" imgH="228402" progId="Equation.DSMT4">
                  <p:embed/>
                </p:oleObj>
              </mc:Choice>
              <mc:Fallback>
                <p:oleObj r:id="rId22" imgW="152268" imgH="228402" progId="Equation.DSMT4">
                  <p:embed/>
                  <p:pic>
                    <p:nvPicPr>
                      <p:cNvPr id="0" name="对象 56362"/>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943600" y="4960938"/>
                        <a:ext cx="2794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3513" name="对象 56363"/>
          <p:cNvGraphicFramePr>
            <a:graphicFrameLocks/>
          </p:cNvGraphicFramePr>
          <p:nvPr/>
        </p:nvGraphicFramePr>
        <p:xfrm>
          <a:off x="7304088" y="4884738"/>
          <a:ext cx="303212" cy="419100"/>
        </p:xfrm>
        <a:graphic>
          <a:graphicData uri="http://schemas.openxmlformats.org/presentationml/2006/ole">
            <mc:AlternateContent xmlns:mc="http://schemas.openxmlformats.org/markup-compatibility/2006">
              <mc:Choice xmlns:v="urn:schemas-microsoft-com:vml" Requires="v">
                <p:oleObj spid="_x0000_s64828" r:id="rId24" imgW="164885" imgH="228303" progId="Equation.DSMT4">
                  <p:embed/>
                </p:oleObj>
              </mc:Choice>
              <mc:Fallback>
                <p:oleObj r:id="rId24" imgW="164885" imgH="228303" progId="Equation.DSMT4">
                  <p:embed/>
                  <p:pic>
                    <p:nvPicPr>
                      <p:cNvPr id="0" name="对象 56363"/>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304088" y="4884738"/>
                        <a:ext cx="303212"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3489"/>
                                        </p:tgtEl>
                                        <p:attrNameLst>
                                          <p:attrName>style.visibility</p:attrName>
                                        </p:attrNameLst>
                                      </p:cBhvr>
                                      <p:to>
                                        <p:strVal val="visible"/>
                                      </p:to>
                                    </p:set>
                                    <p:anim calcmode="lin" valueType="num">
                                      <p:cBhvr additive="base">
                                        <p:cTn id="7" dur="500" fill="hold"/>
                                        <p:tgtEl>
                                          <p:spTgt spid="63489"/>
                                        </p:tgtEl>
                                        <p:attrNameLst>
                                          <p:attrName>ppt_x</p:attrName>
                                        </p:attrNameLst>
                                      </p:cBhvr>
                                      <p:tavLst>
                                        <p:tav tm="0">
                                          <p:val>
                                            <p:strVal val="#ppt_x"/>
                                          </p:val>
                                        </p:tav>
                                        <p:tav tm="100000">
                                          <p:val>
                                            <p:strVal val="#ppt_x"/>
                                          </p:val>
                                        </p:tav>
                                      </p:tavLst>
                                    </p:anim>
                                    <p:anim calcmode="lin" valueType="num">
                                      <p:cBhvr additive="base">
                                        <p:cTn id="8" dur="500" fill="hold"/>
                                        <p:tgtEl>
                                          <p:spTgt spid="6348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3490"/>
                                        </p:tgtEl>
                                        <p:attrNameLst>
                                          <p:attrName>style.visibility</p:attrName>
                                        </p:attrNameLst>
                                      </p:cBhvr>
                                      <p:to>
                                        <p:strVal val="visible"/>
                                      </p:to>
                                    </p:set>
                                    <p:anim calcmode="lin" valueType="num">
                                      <p:cBhvr additive="base">
                                        <p:cTn id="11" dur="500" fill="hold"/>
                                        <p:tgtEl>
                                          <p:spTgt spid="63490"/>
                                        </p:tgtEl>
                                        <p:attrNameLst>
                                          <p:attrName>ppt_x</p:attrName>
                                        </p:attrNameLst>
                                      </p:cBhvr>
                                      <p:tavLst>
                                        <p:tav tm="0">
                                          <p:val>
                                            <p:strVal val="#ppt_x"/>
                                          </p:val>
                                        </p:tav>
                                        <p:tav tm="100000">
                                          <p:val>
                                            <p:strVal val="#ppt_x"/>
                                          </p:val>
                                        </p:tav>
                                      </p:tavLst>
                                    </p:anim>
                                    <p:anim calcmode="lin" valueType="num">
                                      <p:cBhvr additive="base">
                                        <p:cTn id="12" dur="500" fill="hold"/>
                                        <p:tgtEl>
                                          <p:spTgt spid="6349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3491"/>
                                        </p:tgtEl>
                                        <p:attrNameLst>
                                          <p:attrName>style.visibility</p:attrName>
                                        </p:attrNameLst>
                                      </p:cBhvr>
                                      <p:to>
                                        <p:strVal val="visible"/>
                                      </p:to>
                                    </p:set>
                                    <p:anim calcmode="lin" valueType="num">
                                      <p:cBhvr additive="base">
                                        <p:cTn id="15" dur="500" fill="hold"/>
                                        <p:tgtEl>
                                          <p:spTgt spid="63491"/>
                                        </p:tgtEl>
                                        <p:attrNameLst>
                                          <p:attrName>ppt_x</p:attrName>
                                        </p:attrNameLst>
                                      </p:cBhvr>
                                      <p:tavLst>
                                        <p:tav tm="0">
                                          <p:val>
                                            <p:strVal val="#ppt_x"/>
                                          </p:val>
                                        </p:tav>
                                        <p:tav tm="100000">
                                          <p:val>
                                            <p:strVal val="#ppt_x"/>
                                          </p:val>
                                        </p:tav>
                                      </p:tavLst>
                                    </p:anim>
                                    <p:anim calcmode="lin" valueType="num">
                                      <p:cBhvr additive="base">
                                        <p:cTn id="16" dur="500" fill="hold"/>
                                        <p:tgtEl>
                                          <p:spTgt spid="6349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3492"/>
                                        </p:tgtEl>
                                        <p:attrNameLst>
                                          <p:attrName>style.visibility</p:attrName>
                                        </p:attrNameLst>
                                      </p:cBhvr>
                                      <p:to>
                                        <p:strVal val="visible"/>
                                      </p:to>
                                    </p:set>
                                    <p:anim calcmode="lin" valueType="num">
                                      <p:cBhvr additive="base">
                                        <p:cTn id="19" dur="500" fill="hold"/>
                                        <p:tgtEl>
                                          <p:spTgt spid="63492"/>
                                        </p:tgtEl>
                                        <p:attrNameLst>
                                          <p:attrName>ppt_x</p:attrName>
                                        </p:attrNameLst>
                                      </p:cBhvr>
                                      <p:tavLst>
                                        <p:tav tm="0">
                                          <p:val>
                                            <p:strVal val="#ppt_x"/>
                                          </p:val>
                                        </p:tav>
                                        <p:tav tm="100000">
                                          <p:val>
                                            <p:strVal val="#ppt_x"/>
                                          </p:val>
                                        </p:tav>
                                      </p:tavLst>
                                    </p:anim>
                                    <p:anim calcmode="lin" valueType="num">
                                      <p:cBhvr additive="base">
                                        <p:cTn id="20" dur="500" fill="hold"/>
                                        <p:tgtEl>
                                          <p:spTgt spid="6349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3493"/>
                                        </p:tgtEl>
                                        <p:attrNameLst>
                                          <p:attrName>style.visibility</p:attrName>
                                        </p:attrNameLst>
                                      </p:cBhvr>
                                      <p:to>
                                        <p:strVal val="visible"/>
                                      </p:to>
                                    </p:set>
                                    <p:anim calcmode="lin" valueType="num">
                                      <p:cBhvr additive="base">
                                        <p:cTn id="23" dur="500" fill="hold"/>
                                        <p:tgtEl>
                                          <p:spTgt spid="63493"/>
                                        </p:tgtEl>
                                        <p:attrNameLst>
                                          <p:attrName>ppt_x</p:attrName>
                                        </p:attrNameLst>
                                      </p:cBhvr>
                                      <p:tavLst>
                                        <p:tav tm="0">
                                          <p:val>
                                            <p:strVal val="#ppt_x"/>
                                          </p:val>
                                        </p:tav>
                                        <p:tav tm="100000">
                                          <p:val>
                                            <p:strVal val="#ppt_x"/>
                                          </p:val>
                                        </p:tav>
                                      </p:tavLst>
                                    </p:anim>
                                    <p:anim calcmode="lin" valueType="num">
                                      <p:cBhvr additive="base">
                                        <p:cTn id="24" dur="500" fill="hold"/>
                                        <p:tgtEl>
                                          <p:spTgt spid="6349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3494"/>
                                        </p:tgtEl>
                                        <p:attrNameLst>
                                          <p:attrName>style.visibility</p:attrName>
                                        </p:attrNameLst>
                                      </p:cBhvr>
                                      <p:to>
                                        <p:strVal val="visible"/>
                                      </p:to>
                                    </p:set>
                                    <p:anim calcmode="lin" valueType="num">
                                      <p:cBhvr additive="base">
                                        <p:cTn id="27" dur="500" fill="hold"/>
                                        <p:tgtEl>
                                          <p:spTgt spid="63494"/>
                                        </p:tgtEl>
                                        <p:attrNameLst>
                                          <p:attrName>ppt_x</p:attrName>
                                        </p:attrNameLst>
                                      </p:cBhvr>
                                      <p:tavLst>
                                        <p:tav tm="0">
                                          <p:val>
                                            <p:strVal val="#ppt_x"/>
                                          </p:val>
                                        </p:tav>
                                        <p:tav tm="100000">
                                          <p:val>
                                            <p:strVal val="#ppt_x"/>
                                          </p:val>
                                        </p:tav>
                                      </p:tavLst>
                                    </p:anim>
                                    <p:anim calcmode="lin" valueType="num">
                                      <p:cBhvr additive="base">
                                        <p:cTn id="28" dur="500" fill="hold"/>
                                        <p:tgtEl>
                                          <p:spTgt spid="6349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3495"/>
                                        </p:tgtEl>
                                        <p:attrNameLst>
                                          <p:attrName>style.visibility</p:attrName>
                                        </p:attrNameLst>
                                      </p:cBhvr>
                                      <p:to>
                                        <p:strVal val="visible"/>
                                      </p:to>
                                    </p:set>
                                    <p:anim calcmode="lin" valueType="num">
                                      <p:cBhvr additive="base">
                                        <p:cTn id="31" dur="500" fill="hold"/>
                                        <p:tgtEl>
                                          <p:spTgt spid="63495"/>
                                        </p:tgtEl>
                                        <p:attrNameLst>
                                          <p:attrName>ppt_x</p:attrName>
                                        </p:attrNameLst>
                                      </p:cBhvr>
                                      <p:tavLst>
                                        <p:tav tm="0">
                                          <p:val>
                                            <p:strVal val="#ppt_x"/>
                                          </p:val>
                                        </p:tav>
                                        <p:tav tm="100000">
                                          <p:val>
                                            <p:strVal val="#ppt_x"/>
                                          </p:val>
                                        </p:tav>
                                      </p:tavLst>
                                    </p:anim>
                                    <p:anim calcmode="lin" valueType="num">
                                      <p:cBhvr additive="base">
                                        <p:cTn id="32" dur="500" fill="hold"/>
                                        <p:tgtEl>
                                          <p:spTgt spid="6349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63496"/>
                                        </p:tgtEl>
                                        <p:attrNameLst>
                                          <p:attrName>style.visibility</p:attrName>
                                        </p:attrNameLst>
                                      </p:cBhvr>
                                      <p:to>
                                        <p:strVal val="visible"/>
                                      </p:to>
                                    </p:set>
                                    <p:anim calcmode="lin" valueType="num">
                                      <p:cBhvr additive="base">
                                        <p:cTn id="35" dur="500" fill="hold"/>
                                        <p:tgtEl>
                                          <p:spTgt spid="63496"/>
                                        </p:tgtEl>
                                        <p:attrNameLst>
                                          <p:attrName>ppt_x</p:attrName>
                                        </p:attrNameLst>
                                      </p:cBhvr>
                                      <p:tavLst>
                                        <p:tav tm="0">
                                          <p:val>
                                            <p:strVal val="#ppt_x"/>
                                          </p:val>
                                        </p:tav>
                                        <p:tav tm="100000">
                                          <p:val>
                                            <p:strVal val="#ppt_x"/>
                                          </p:val>
                                        </p:tav>
                                      </p:tavLst>
                                    </p:anim>
                                    <p:anim calcmode="lin" valueType="num">
                                      <p:cBhvr additive="base">
                                        <p:cTn id="36" dur="500" fill="hold"/>
                                        <p:tgtEl>
                                          <p:spTgt spid="63496"/>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63497"/>
                                        </p:tgtEl>
                                        <p:attrNameLst>
                                          <p:attrName>style.visibility</p:attrName>
                                        </p:attrNameLst>
                                      </p:cBhvr>
                                      <p:to>
                                        <p:strVal val="visible"/>
                                      </p:to>
                                    </p:set>
                                    <p:anim calcmode="lin" valueType="num">
                                      <p:cBhvr additive="base">
                                        <p:cTn id="39" dur="500" fill="hold"/>
                                        <p:tgtEl>
                                          <p:spTgt spid="63497"/>
                                        </p:tgtEl>
                                        <p:attrNameLst>
                                          <p:attrName>ppt_x</p:attrName>
                                        </p:attrNameLst>
                                      </p:cBhvr>
                                      <p:tavLst>
                                        <p:tav tm="0">
                                          <p:val>
                                            <p:strVal val="#ppt_x"/>
                                          </p:val>
                                        </p:tav>
                                        <p:tav tm="100000">
                                          <p:val>
                                            <p:strVal val="#ppt_x"/>
                                          </p:val>
                                        </p:tav>
                                      </p:tavLst>
                                    </p:anim>
                                    <p:anim calcmode="lin" valueType="num">
                                      <p:cBhvr additive="base">
                                        <p:cTn id="40" dur="500" fill="hold"/>
                                        <p:tgtEl>
                                          <p:spTgt spid="6349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63498"/>
                                        </p:tgtEl>
                                        <p:attrNameLst>
                                          <p:attrName>style.visibility</p:attrName>
                                        </p:attrNameLst>
                                      </p:cBhvr>
                                      <p:to>
                                        <p:strVal val="visible"/>
                                      </p:to>
                                    </p:set>
                                    <p:anim calcmode="lin" valueType="num">
                                      <p:cBhvr additive="base">
                                        <p:cTn id="43" dur="500" fill="hold"/>
                                        <p:tgtEl>
                                          <p:spTgt spid="63498"/>
                                        </p:tgtEl>
                                        <p:attrNameLst>
                                          <p:attrName>ppt_x</p:attrName>
                                        </p:attrNameLst>
                                      </p:cBhvr>
                                      <p:tavLst>
                                        <p:tav tm="0">
                                          <p:val>
                                            <p:strVal val="#ppt_x"/>
                                          </p:val>
                                        </p:tav>
                                        <p:tav tm="100000">
                                          <p:val>
                                            <p:strVal val="#ppt_x"/>
                                          </p:val>
                                        </p:tav>
                                      </p:tavLst>
                                    </p:anim>
                                    <p:anim calcmode="lin" valueType="num">
                                      <p:cBhvr additive="base">
                                        <p:cTn id="44" dur="500" fill="hold"/>
                                        <p:tgtEl>
                                          <p:spTgt spid="63498"/>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3499"/>
                                        </p:tgtEl>
                                        <p:attrNameLst>
                                          <p:attrName>style.visibility</p:attrName>
                                        </p:attrNameLst>
                                      </p:cBhvr>
                                      <p:to>
                                        <p:strVal val="visible"/>
                                      </p:to>
                                    </p:set>
                                    <p:anim calcmode="lin" valueType="num">
                                      <p:cBhvr additive="base">
                                        <p:cTn id="47" dur="500" fill="hold"/>
                                        <p:tgtEl>
                                          <p:spTgt spid="63499"/>
                                        </p:tgtEl>
                                        <p:attrNameLst>
                                          <p:attrName>ppt_x</p:attrName>
                                        </p:attrNameLst>
                                      </p:cBhvr>
                                      <p:tavLst>
                                        <p:tav tm="0">
                                          <p:val>
                                            <p:strVal val="#ppt_x"/>
                                          </p:val>
                                        </p:tav>
                                        <p:tav tm="100000">
                                          <p:val>
                                            <p:strVal val="#ppt_x"/>
                                          </p:val>
                                        </p:tav>
                                      </p:tavLst>
                                    </p:anim>
                                    <p:anim calcmode="lin" valueType="num">
                                      <p:cBhvr additive="base">
                                        <p:cTn id="48" dur="500" fill="hold"/>
                                        <p:tgtEl>
                                          <p:spTgt spid="63499"/>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63500"/>
                                        </p:tgtEl>
                                        <p:attrNameLst>
                                          <p:attrName>style.visibility</p:attrName>
                                        </p:attrNameLst>
                                      </p:cBhvr>
                                      <p:to>
                                        <p:strVal val="visible"/>
                                      </p:to>
                                    </p:set>
                                    <p:anim calcmode="lin" valueType="num">
                                      <p:cBhvr additive="base">
                                        <p:cTn id="51" dur="500" fill="hold"/>
                                        <p:tgtEl>
                                          <p:spTgt spid="63500"/>
                                        </p:tgtEl>
                                        <p:attrNameLst>
                                          <p:attrName>ppt_x</p:attrName>
                                        </p:attrNameLst>
                                      </p:cBhvr>
                                      <p:tavLst>
                                        <p:tav tm="0">
                                          <p:val>
                                            <p:strVal val="#ppt_x"/>
                                          </p:val>
                                        </p:tav>
                                        <p:tav tm="100000">
                                          <p:val>
                                            <p:strVal val="#ppt_x"/>
                                          </p:val>
                                        </p:tav>
                                      </p:tavLst>
                                    </p:anim>
                                    <p:anim calcmode="lin" valueType="num">
                                      <p:cBhvr additive="base">
                                        <p:cTn id="52" dur="500" fill="hold"/>
                                        <p:tgtEl>
                                          <p:spTgt spid="63500"/>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63501"/>
                                        </p:tgtEl>
                                        <p:attrNameLst>
                                          <p:attrName>style.visibility</p:attrName>
                                        </p:attrNameLst>
                                      </p:cBhvr>
                                      <p:to>
                                        <p:strVal val="visible"/>
                                      </p:to>
                                    </p:set>
                                    <p:anim calcmode="lin" valueType="num">
                                      <p:cBhvr additive="base">
                                        <p:cTn id="57" dur="500" fill="hold"/>
                                        <p:tgtEl>
                                          <p:spTgt spid="63501"/>
                                        </p:tgtEl>
                                        <p:attrNameLst>
                                          <p:attrName>ppt_x</p:attrName>
                                        </p:attrNameLst>
                                      </p:cBhvr>
                                      <p:tavLst>
                                        <p:tav tm="0">
                                          <p:val>
                                            <p:strVal val="#ppt_x"/>
                                          </p:val>
                                        </p:tav>
                                        <p:tav tm="100000">
                                          <p:val>
                                            <p:strVal val="#ppt_x"/>
                                          </p:val>
                                        </p:tav>
                                      </p:tavLst>
                                    </p:anim>
                                    <p:anim calcmode="lin" valueType="num">
                                      <p:cBhvr additive="base">
                                        <p:cTn id="58" dur="500" fill="hold"/>
                                        <p:tgtEl>
                                          <p:spTgt spid="63501"/>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63502"/>
                                        </p:tgtEl>
                                        <p:attrNameLst>
                                          <p:attrName>style.visibility</p:attrName>
                                        </p:attrNameLst>
                                      </p:cBhvr>
                                      <p:to>
                                        <p:strVal val="visible"/>
                                      </p:to>
                                    </p:set>
                                    <p:anim calcmode="lin" valueType="num">
                                      <p:cBhvr additive="base">
                                        <p:cTn id="61" dur="500" fill="hold"/>
                                        <p:tgtEl>
                                          <p:spTgt spid="63502"/>
                                        </p:tgtEl>
                                        <p:attrNameLst>
                                          <p:attrName>ppt_x</p:attrName>
                                        </p:attrNameLst>
                                      </p:cBhvr>
                                      <p:tavLst>
                                        <p:tav tm="0">
                                          <p:val>
                                            <p:strVal val="#ppt_x"/>
                                          </p:val>
                                        </p:tav>
                                        <p:tav tm="100000">
                                          <p:val>
                                            <p:strVal val="#ppt_x"/>
                                          </p:val>
                                        </p:tav>
                                      </p:tavLst>
                                    </p:anim>
                                    <p:anim calcmode="lin" valueType="num">
                                      <p:cBhvr additive="base">
                                        <p:cTn id="62" dur="500" fill="hold"/>
                                        <p:tgtEl>
                                          <p:spTgt spid="63502"/>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63503"/>
                                        </p:tgtEl>
                                        <p:attrNameLst>
                                          <p:attrName>style.visibility</p:attrName>
                                        </p:attrNameLst>
                                      </p:cBhvr>
                                      <p:to>
                                        <p:strVal val="visible"/>
                                      </p:to>
                                    </p:set>
                                    <p:anim calcmode="lin" valueType="num">
                                      <p:cBhvr additive="base">
                                        <p:cTn id="65" dur="500" fill="hold"/>
                                        <p:tgtEl>
                                          <p:spTgt spid="63503"/>
                                        </p:tgtEl>
                                        <p:attrNameLst>
                                          <p:attrName>ppt_x</p:attrName>
                                        </p:attrNameLst>
                                      </p:cBhvr>
                                      <p:tavLst>
                                        <p:tav tm="0">
                                          <p:val>
                                            <p:strVal val="#ppt_x"/>
                                          </p:val>
                                        </p:tav>
                                        <p:tav tm="100000">
                                          <p:val>
                                            <p:strVal val="#ppt_x"/>
                                          </p:val>
                                        </p:tav>
                                      </p:tavLst>
                                    </p:anim>
                                    <p:anim calcmode="lin" valueType="num">
                                      <p:cBhvr additive="base">
                                        <p:cTn id="66" dur="500" fill="hold"/>
                                        <p:tgtEl>
                                          <p:spTgt spid="63503"/>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63504"/>
                                        </p:tgtEl>
                                        <p:attrNameLst>
                                          <p:attrName>style.visibility</p:attrName>
                                        </p:attrNameLst>
                                      </p:cBhvr>
                                      <p:to>
                                        <p:strVal val="visible"/>
                                      </p:to>
                                    </p:set>
                                    <p:anim calcmode="lin" valueType="num">
                                      <p:cBhvr additive="base">
                                        <p:cTn id="69" dur="500" fill="hold"/>
                                        <p:tgtEl>
                                          <p:spTgt spid="63504"/>
                                        </p:tgtEl>
                                        <p:attrNameLst>
                                          <p:attrName>ppt_x</p:attrName>
                                        </p:attrNameLst>
                                      </p:cBhvr>
                                      <p:tavLst>
                                        <p:tav tm="0">
                                          <p:val>
                                            <p:strVal val="#ppt_x"/>
                                          </p:val>
                                        </p:tav>
                                        <p:tav tm="100000">
                                          <p:val>
                                            <p:strVal val="#ppt_x"/>
                                          </p:val>
                                        </p:tav>
                                      </p:tavLst>
                                    </p:anim>
                                    <p:anim calcmode="lin" valueType="num">
                                      <p:cBhvr additive="base">
                                        <p:cTn id="70" dur="500" fill="hold"/>
                                        <p:tgtEl>
                                          <p:spTgt spid="63504"/>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63505"/>
                                        </p:tgtEl>
                                        <p:attrNameLst>
                                          <p:attrName>style.visibility</p:attrName>
                                        </p:attrNameLst>
                                      </p:cBhvr>
                                      <p:to>
                                        <p:strVal val="visible"/>
                                      </p:to>
                                    </p:set>
                                    <p:anim calcmode="lin" valueType="num">
                                      <p:cBhvr additive="base">
                                        <p:cTn id="73" dur="500" fill="hold"/>
                                        <p:tgtEl>
                                          <p:spTgt spid="63505"/>
                                        </p:tgtEl>
                                        <p:attrNameLst>
                                          <p:attrName>ppt_x</p:attrName>
                                        </p:attrNameLst>
                                      </p:cBhvr>
                                      <p:tavLst>
                                        <p:tav tm="0">
                                          <p:val>
                                            <p:strVal val="#ppt_x"/>
                                          </p:val>
                                        </p:tav>
                                        <p:tav tm="100000">
                                          <p:val>
                                            <p:strVal val="#ppt_x"/>
                                          </p:val>
                                        </p:tav>
                                      </p:tavLst>
                                    </p:anim>
                                    <p:anim calcmode="lin" valueType="num">
                                      <p:cBhvr additive="base">
                                        <p:cTn id="74" dur="500" fill="hold"/>
                                        <p:tgtEl>
                                          <p:spTgt spid="63505"/>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63506"/>
                                        </p:tgtEl>
                                        <p:attrNameLst>
                                          <p:attrName>style.visibility</p:attrName>
                                        </p:attrNameLst>
                                      </p:cBhvr>
                                      <p:to>
                                        <p:strVal val="visible"/>
                                      </p:to>
                                    </p:set>
                                    <p:anim calcmode="lin" valueType="num">
                                      <p:cBhvr additive="base">
                                        <p:cTn id="77" dur="500" fill="hold"/>
                                        <p:tgtEl>
                                          <p:spTgt spid="63506"/>
                                        </p:tgtEl>
                                        <p:attrNameLst>
                                          <p:attrName>ppt_x</p:attrName>
                                        </p:attrNameLst>
                                      </p:cBhvr>
                                      <p:tavLst>
                                        <p:tav tm="0">
                                          <p:val>
                                            <p:strVal val="#ppt_x"/>
                                          </p:val>
                                        </p:tav>
                                        <p:tav tm="100000">
                                          <p:val>
                                            <p:strVal val="#ppt_x"/>
                                          </p:val>
                                        </p:tav>
                                      </p:tavLst>
                                    </p:anim>
                                    <p:anim calcmode="lin" valueType="num">
                                      <p:cBhvr additive="base">
                                        <p:cTn id="78" dur="500" fill="hold"/>
                                        <p:tgtEl>
                                          <p:spTgt spid="6350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63507"/>
                                        </p:tgtEl>
                                        <p:attrNameLst>
                                          <p:attrName>style.visibility</p:attrName>
                                        </p:attrNameLst>
                                      </p:cBhvr>
                                      <p:to>
                                        <p:strVal val="visible"/>
                                      </p:to>
                                    </p:set>
                                    <p:anim calcmode="lin" valueType="num">
                                      <p:cBhvr additive="base">
                                        <p:cTn id="81" dur="500" fill="hold"/>
                                        <p:tgtEl>
                                          <p:spTgt spid="63507"/>
                                        </p:tgtEl>
                                        <p:attrNameLst>
                                          <p:attrName>ppt_x</p:attrName>
                                        </p:attrNameLst>
                                      </p:cBhvr>
                                      <p:tavLst>
                                        <p:tav tm="0">
                                          <p:val>
                                            <p:strVal val="#ppt_x"/>
                                          </p:val>
                                        </p:tav>
                                        <p:tav tm="100000">
                                          <p:val>
                                            <p:strVal val="#ppt_x"/>
                                          </p:val>
                                        </p:tav>
                                      </p:tavLst>
                                    </p:anim>
                                    <p:anim calcmode="lin" valueType="num">
                                      <p:cBhvr additive="base">
                                        <p:cTn id="82" dur="500" fill="hold"/>
                                        <p:tgtEl>
                                          <p:spTgt spid="63507"/>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63508"/>
                                        </p:tgtEl>
                                        <p:attrNameLst>
                                          <p:attrName>style.visibility</p:attrName>
                                        </p:attrNameLst>
                                      </p:cBhvr>
                                      <p:to>
                                        <p:strVal val="visible"/>
                                      </p:to>
                                    </p:set>
                                    <p:anim calcmode="lin" valueType="num">
                                      <p:cBhvr additive="base">
                                        <p:cTn id="85" dur="500" fill="hold"/>
                                        <p:tgtEl>
                                          <p:spTgt spid="63508"/>
                                        </p:tgtEl>
                                        <p:attrNameLst>
                                          <p:attrName>ppt_x</p:attrName>
                                        </p:attrNameLst>
                                      </p:cBhvr>
                                      <p:tavLst>
                                        <p:tav tm="0">
                                          <p:val>
                                            <p:strVal val="#ppt_x"/>
                                          </p:val>
                                        </p:tav>
                                        <p:tav tm="100000">
                                          <p:val>
                                            <p:strVal val="#ppt_x"/>
                                          </p:val>
                                        </p:tav>
                                      </p:tavLst>
                                    </p:anim>
                                    <p:anim calcmode="lin" valueType="num">
                                      <p:cBhvr additive="base">
                                        <p:cTn id="86" dur="500" fill="hold"/>
                                        <p:tgtEl>
                                          <p:spTgt spid="63508"/>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63509"/>
                                        </p:tgtEl>
                                        <p:attrNameLst>
                                          <p:attrName>style.visibility</p:attrName>
                                        </p:attrNameLst>
                                      </p:cBhvr>
                                      <p:to>
                                        <p:strVal val="visible"/>
                                      </p:to>
                                    </p:set>
                                    <p:anim calcmode="lin" valueType="num">
                                      <p:cBhvr additive="base">
                                        <p:cTn id="89" dur="500" fill="hold"/>
                                        <p:tgtEl>
                                          <p:spTgt spid="63509"/>
                                        </p:tgtEl>
                                        <p:attrNameLst>
                                          <p:attrName>ppt_x</p:attrName>
                                        </p:attrNameLst>
                                      </p:cBhvr>
                                      <p:tavLst>
                                        <p:tav tm="0">
                                          <p:val>
                                            <p:strVal val="#ppt_x"/>
                                          </p:val>
                                        </p:tav>
                                        <p:tav tm="100000">
                                          <p:val>
                                            <p:strVal val="#ppt_x"/>
                                          </p:val>
                                        </p:tav>
                                      </p:tavLst>
                                    </p:anim>
                                    <p:anim calcmode="lin" valueType="num">
                                      <p:cBhvr additive="base">
                                        <p:cTn id="90" dur="500" fill="hold"/>
                                        <p:tgtEl>
                                          <p:spTgt spid="63509"/>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63510"/>
                                        </p:tgtEl>
                                        <p:attrNameLst>
                                          <p:attrName>style.visibility</p:attrName>
                                        </p:attrNameLst>
                                      </p:cBhvr>
                                      <p:to>
                                        <p:strVal val="visible"/>
                                      </p:to>
                                    </p:set>
                                    <p:anim calcmode="lin" valueType="num">
                                      <p:cBhvr additive="base">
                                        <p:cTn id="93" dur="500" fill="hold"/>
                                        <p:tgtEl>
                                          <p:spTgt spid="63510"/>
                                        </p:tgtEl>
                                        <p:attrNameLst>
                                          <p:attrName>ppt_x</p:attrName>
                                        </p:attrNameLst>
                                      </p:cBhvr>
                                      <p:tavLst>
                                        <p:tav tm="0">
                                          <p:val>
                                            <p:strVal val="#ppt_x"/>
                                          </p:val>
                                        </p:tav>
                                        <p:tav tm="100000">
                                          <p:val>
                                            <p:strVal val="#ppt_x"/>
                                          </p:val>
                                        </p:tav>
                                      </p:tavLst>
                                    </p:anim>
                                    <p:anim calcmode="lin" valueType="num">
                                      <p:cBhvr additive="base">
                                        <p:cTn id="94" dur="500" fill="hold"/>
                                        <p:tgtEl>
                                          <p:spTgt spid="63510"/>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63511"/>
                                        </p:tgtEl>
                                        <p:attrNameLst>
                                          <p:attrName>style.visibility</p:attrName>
                                        </p:attrNameLst>
                                      </p:cBhvr>
                                      <p:to>
                                        <p:strVal val="visible"/>
                                      </p:to>
                                    </p:set>
                                    <p:anim calcmode="lin" valueType="num">
                                      <p:cBhvr additive="base">
                                        <p:cTn id="97" dur="500" fill="hold"/>
                                        <p:tgtEl>
                                          <p:spTgt spid="63511"/>
                                        </p:tgtEl>
                                        <p:attrNameLst>
                                          <p:attrName>ppt_x</p:attrName>
                                        </p:attrNameLst>
                                      </p:cBhvr>
                                      <p:tavLst>
                                        <p:tav tm="0">
                                          <p:val>
                                            <p:strVal val="#ppt_x"/>
                                          </p:val>
                                        </p:tav>
                                        <p:tav tm="100000">
                                          <p:val>
                                            <p:strVal val="#ppt_x"/>
                                          </p:val>
                                        </p:tav>
                                      </p:tavLst>
                                    </p:anim>
                                    <p:anim calcmode="lin" valueType="num">
                                      <p:cBhvr additive="base">
                                        <p:cTn id="98" dur="500" fill="hold"/>
                                        <p:tgtEl>
                                          <p:spTgt spid="63511"/>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63512"/>
                                        </p:tgtEl>
                                        <p:attrNameLst>
                                          <p:attrName>style.visibility</p:attrName>
                                        </p:attrNameLst>
                                      </p:cBhvr>
                                      <p:to>
                                        <p:strVal val="visible"/>
                                      </p:to>
                                    </p:set>
                                    <p:anim calcmode="lin" valueType="num">
                                      <p:cBhvr additive="base">
                                        <p:cTn id="101" dur="500" fill="hold"/>
                                        <p:tgtEl>
                                          <p:spTgt spid="63512"/>
                                        </p:tgtEl>
                                        <p:attrNameLst>
                                          <p:attrName>ppt_x</p:attrName>
                                        </p:attrNameLst>
                                      </p:cBhvr>
                                      <p:tavLst>
                                        <p:tav tm="0">
                                          <p:val>
                                            <p:strVal val="#ppt_x"/>
                                          </p:val>
                                        </p:tav>
                                        <p:tav tm="100000">
                                          <p:val>
                                            <p:strVal val="#ppt_x"/>
                                          </p:val>
                                        </p:tav>
                                      </p:tavLst>
                                    </p:anim>
                                    <p:anim calcmode="lin" valueType="num">
                                      <p:cBhvr additive="base">
                                        <p:cTn id="102" dur="500" fill="hold"/>
                                        <p:tgtEl>
                                          <p:spTgt spid="63512"/>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63513"/>
                                        </p:tgtEl>
                                        <p:attrNameLst>
                                          <p:attrName>style.visibility</p:attrName>
                                        </p:attrNameLst>
                                      </p:cBhvr>
                                      <p:to>
                                        <p:strVal val="visible"/>
                                      </p:to>
                                    </p:set>
                                    <p:anim calcmode="lin" valueType="num">
                                      <p:cBhvr additive="base">
                                        <p:cTn id="105" dur="500" fill="hold"/>
                                        <p:tgtEl>
                                          <p:spTgt spid="63513"/>
                                        </p:tgtEl>
                                        <p:attrNameLst>
                                          <p:attrName>ppt_x</p:attrName>
                                        </p:attrNameLst>
                                      </p:cBhvr>
                                      <p:tavLst>
                                        <p:tav tm="0">
                                          <p:val>
                                            <p:strVal val="#ppt_x"/>
                                          </p:val>
                                        </p:tav>
                                        <p:tav tm="100000">
                                          <p:val>
                                            <p:strVal val="#ppt_x"/>
                                          </p:val>
                                        </p:tav>
                                      </p:tavLst>
                                    </p:anim>
                                    <p:anim calcmode="lin" valueType="num">
                                      <p:cBhvr additive="base">
                                        <p:cTn id="106" dur="500" fill="hold"/>
                                        <p:tgtEl>
                                          <p:spTgt spid="635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0" grpId="0" animBg="1"/>
      <p:bldP spid="63491" grpId="0" animBg="1"/>
      <p:bldP spid="63492" grpId="0" animBg="1"/>
      <p:bldP spid="63493" grpId="0" animBg="1"/>
      <p:bldP spid="63495" grpId="0" animBg="1"/>
      <p:bldP spid="63496" grpId="0" animBg="1"/>
      <p:bldP spid="63501" grpId="0"/>
      <p:bldP spid="63504" grpId="0"/>
      <p:bldP spid="63507" grpId="0" animBg="1"/>
      <p:bldP spid="63508" grpId="0" animBg="1"/>
      <p:bldP spid="63510" grpId="0" animBg="1"/>
      <p:bldP spid="6351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5" y="1143000"/>
            <a:ext cx="9144000" cy="423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39" name="矩形 2"/>
          <p:cNvSpPr>
            <a:spLocks noChangeArrowheads="1"/>
          </p:cNvSpPr>
          <p:nvPr/>
        </p:nvSpPr>
        <p:spPr bwMode="auto">
          <a:xfrm>
            <a:off x="2971800" y="304800"/>
            <a:ext cx="45720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b="1">
                <a:solidFill>
                  <a:srgbClr val="000000"/>
                </a:solidFill>
                <a:latin typeface="TimesNewRomanPS-BoldMT"/>
              </a:rPr>
              <a:t>Microwave Photonics</a:t>
            </a:r>
            <a:r>
              <a:rPr lang="en-US" altLang="zh-CN"/>
              <a:t> </a:t>
            </a:r>
            <a:br>
              <a:rPr lang="en-US" altLang="zh-CN"/>
            </a:br>
            <a:endParaRPr lang="zh-CN"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矩形 2"/>
          <p:cNvSpPr>
            <a:spLocks noChangeArrowheads="1"/>
          </p:cNvSpPr>
          <p:nvPr/>
        </p:nvSpPr>
        <p:spPr bwMode="auto">
          <a:xfrm>
            <a:off x="2971800" y="304800"/>
            <a:ext cx="45720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b="1">
                <a:solidFill>
                  <a:srgbClr val="000000"/>
                </a:solidFill>
                <a:latin typeface="TimesNewRomanPS-BoldMT"/>
              </a:rPr>
              <a:t>Microwave Photonics</a:t>
            </a:r>
            <a:r>
              <a:rPr lang="en-US" altLang="zh-CN"/>
              <a:t> </a:t>
            </a:r>
            <a:br>
              <a:rPr lang="en-US" altLang="zh-CN"/>
            </a:br>
            <a:endParaRPr lang="zh-CN" altLang="en-US"/>
          </a:p>
        </p:txBody>
      </p:sp>
      <p:pic>
        <p:nvPicPr>
          <p:cNvPr id="66563" name="图片 3"/>
          <p:cNvPicPr>
            <a:picLocks noChangeAspect="1" noChangeArrowheads="1"/>
          </p:cNvPicPr>
          <p:nvPr/>
        </p:nvPicPr>
        <p:blipFill>
          <a:blip r:embed="rId2">
            <a:extLst>
              <a:ext uri="{28A0092B-C50C-407E-A947-70E740481C1C}">
                <a14:useLocalDpi xmlns:a14="http://schemas.microsoft.com/office/drawing/2010/main" val="0"/>
              </a:ext>
            </a:extLst>
          </a:blip>
          <a:srcRect t="2567"/>
          <a:stretch>
            <a:fillRect/>
          </a:stretch>
        </p:blipFill>
        <p:spPr bwMode="auto">
          <a:xfrm>
            <a:off x="1295400" y="914400"/>
            <a:ext cx="6424613"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文本框 58371"/>
          <p:cNvSpPr txBox="1">
            <a:spLocks noChangeArrowheads="1"/>
          </p:cNvSpPr>
          <p:nvPr/>
        </p:nvSpPr>
        <p:spPr bwMode="auto">
          <a:xfrm>
            <a:off x="152400" y="152400"/>
            <a:ext cx="4038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b="1"/>
              <a:t>三、正交谐振动合成</a:t>
            </a:r>
          </a:p>
        </p:txBody>
      </p:sp>
      <p:sp>
        <p:nvSpPr>
          <p:cNvPr id="64514" name="文本框 58372"/>
          <p:cNvSpPr txBox="1">
            <a:spLocks noChangeArrowheads="1"/>
          </p:cNvSpPr>
          <p:nvPr/>
        </p:nvSpPr>
        <p:spPr bwMode="auto">
          <a:xfrm>
            <a:off x="228600" y="685800"/>
            <a:ext cx="4800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b="1"/>
              <a:t>1</a:t>
            </a:r>
            <a:r>
              <a:rPr lang="zh-CN" altLang="en-US" sz="2800" b="1"/>
              <a:t>、同频率正交谐振动合成</a:t>
            </a:r>
          </a:p>
        </p:txBody>
      </p:sp>
      <p:graphicFrame>
        <p:nvGraphicFramePr>
          <p:cNvPr id="64517" name="对象 58375"/>
          <p:cNvGraphicFramePr>
            <a:graphicFrameLocks/>
          </p:cNvGraphicFramePr>
          <p:nvPr/>
        </p:nvGraphicFramePr>
        <p:xfrm>
          <a:off x="838200" y="1219200"/>
          <a:ext cx="6597650" cy="603250"/>
        </p:xfrm>
        <a:graphic>
          <a:graphicData uri="http://schemas.openxmlformats.org/presentationml/2006/ole">
            <mc:AlternateContent xmlns:mc="http://schemas.openxmlformats.org/markup-compatibility/2006">
              <mc:Choice xmlns:v="urn:schemas-microsoft-com:vml" Requires="v">
                <p:oleObj spid="_x0000_s67795" r:id="rId3" imgW="2602370" imgH="241195" progId="Equation.DSMT4">
                  <p:embed/>
                </p:oleObj>
              </mc:Choice>
              <mc:Fallback>
                <p:oleObj r:id="rId3" imgW="2602370" imgH="241195" progId="Equation.DSMT4">
                  <p:embed/>
                  <p:pic>
                    <p:nvPicPr>
                      <p:cNvPr id="0" name="对象 5837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219200"/>
                        <a:ext cx="659765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4521" name="椭圆 58380"/>
          <p:cNvSpPr>
            <a:spLocks noChangeArrowheads="1"/>
          </p:cNvSpPr>
          <p:nvPr/>
        </p:nvSpPr>
        <p:spPr bwMode="auto">
          <a:xfrm rot="2217563">
            <a:off x="7924800" y="990600"/>
            <a:ext cx="685800" cy="1219200"/>
          </a:xfrm>
          <a:prstGeom prst="ellipse">
            <a:avLst/>
          </a:prstGeom>
          <a:solidFill>
            <a:schemeClr val="accent1">
              <a:alpha val="0"/>
            </a:schemeClr>
          </a:solidFill>
          <a:ln w="19050">
            <a:solidFill>
              <a:schemeClr val="tx1"/>
            </a:solidFill>
            <a:round/>
            <a:headEnd/>
            <a:tailEnd/>
          </a:ln>
        </p:spPr>
        <p:txBody>
          <a:bodyPr/>
          <a:lstStyle/>
          <a:p>
            <a:pPr eaLnBrk="1" hangingPunct="1"/>
            <a:endParaRPr lang="zh-CN" altLang="en-US"/>
          </a:p>
        </p:txBody>
      </p:sp>
      <p:sp>
        <p:nvSpPr>
          <p:cNvPr id="64522" name="直接连接符 58381"/>
          <p:cNvSpPr>
            <a:spLocks noChangeShapeType="1"/>
          </p:cNvSpPr>
          <p:nvPr/>
        </p:nvSpPr>
        <p:spPr bwMode="auto">
          <a:xfrm>
            <a:off x="7543800" y="1600200"/>
            <a:ext cx="1447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4523" name="直接连接符 58382"/>
          <p:cNvSpPr>
            <a:spLocks noChangeShapeType="1"/>
          </p:cNvSpPr>
          <p:nvPr/>
        </p:nvSpPr>
        <p:spPr bwMode="auto">
          <a:xfrm flipV="1">
            <a:off x="8229600" y="685800"/>
            <a:ext cx="0" cy="1524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64524" name="对象 58383"/>
          <p:cNvGraphicFramePr>
            <a:graphicFrameLocks/>
          </p:cNvGraphicFramePr>
          <p:nvPr/>
        </p:nvGraphicFramePr>
        <p:xfrm>
          <a:off x="7772400" y="609600"/>
          <a:ext cx="455613" cy="539750"/>
        </p:xfrm>
        <a:graphic>
          <a:graphicData uri="http://schemas.openxmlformats.org/presentationml/2006/ole">
            <mc:AlternateContent xmlns:mc="http://schemas.openxmlformats.org/markup-compatibility/2006">
              <mc:Choice xmlns:v="urn:schemas-microsoft-com:vml" Requires="v">
                <p:oleObj spid="_x0000_s67796" r:id="rId5" imgW="139518" imgH="164885" progId="Equation.DSMT4">
                  <p:embed/>
                </p:oleObj>
              </mc:Choice>
              <mc:Fallback>
                <p:oleObj r:id="rId5" imgW="139518" imgH="164885" progId="Equation.DSMT4">
                  <p:embed/>
                  <p:pic>
                    <p:nvPicPr>
                      <p:cNvPr id="0" name="对象 5838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2400" y="609600"/>
                        <a:ext cx="455613"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4525" name="对象 58384"/>
          <p:cNvGraphicFramePr>
            <a:graphicFrameLocks/>
          </p:cNvGraphicFramePr>
          <p:nvPr/>
        </p:nvGraphicFramePr>
        <p:xfrm>
          <a:off x="8664575" y="1524000"/>
          <a:ext cx="479425" cy="527050"/>
        </p:xfrm>
        <a:graphic>
          <a:graphicData uri="http://schemas.openxmlformats.org/presentationml/2006/ole">
            <mc:AlternateContent xmlns:mc="http://schemas.openxmlformats.org/markup-compatibility/2006">
              <mc:Choice xmlns:v="urn:schemas-microsoft-com:vml" Requires="v">
                <p:oleObj spid="_x0000_s67797" r:id="rId7" imgW="126725" imgH="139397" progId="Equation.DSMT4">
                  <p:embed/>
                </p:oleObj>
              </mc:Choice>
              <mc:Fallback>
                <p:oleObj r:id="rId7" imgW="126725" imgH="139397" progId="Equation.DSMT4">
                  <p:embed/>
                  <p:pic>
                    <p:nvPicPr>
                      <p:cNvPr id="0" name="对象 5838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4575" y="1524000"/>
                        <a:ext cx="47942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4526" name="直接连接符 58386"/>
          <p:cNvSpPr>
            <a:spLocks noChangeShapeType="1"/>
          </p:cNvSpPr>
          <p:nvPr/>
        </p:nvSpPr>
        <p:spPr bwMode="auto">
          <a:xfrm flipH="1">
            <a:off x="8001000" y="1295400"/>
            <a:ext cx="76200" cy="76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67595" name="Object 6"/>
          <p:cNvGraphicFramePr>
            <a:graphicFrameLocks noChangeAspect="1"/>
          </p:cNvGraphicFramePr>
          <p:nvPr/>
        </p:nvGraphicFramePr>
        <p:xfrm>
          <a:off x="833438" y="1822450"/>
          <a:ext cx="5545137" cy="1219200"/>
        </p:xfrm>
        <a:graphic>
          <a:graphicData uri="http://schemas.openxmlformats.org/presentationml/2006/ole">
            <mc:AlternateContent xmlns:mc="http://schemas.openxmlformats.org/markup-compatibility/2006">
              <mc:Choice xmlns:v="urn:schemas-microsoft-com:vml" Requires="v">
                <p:oleObj spid="_x0000_s67798" name="Equation" r:id="rId9" imgW="2070100" imgH="431800" progId="Equation.DSMT4">
                  <p:embed/>
                </p:oleObj>
              </mc:Choice>
              <mc:Fallback>
                <p:oleObj name="Equation" r:id="rId9" imgW="2070100" imgH="431800" progId="Equation.DSMT4">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3438" y="1822450"/>
                        <a:ext cx="5545137"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7596" name="Object 7"/>
          <p:cNvGraphicFramePr>
            <a:graphicFrameLocks noChangeAspect="1"/>
          </p:cNvGraphicFramePr>
          <p:nvPr/>
        </p:nvGraphicFramePr>
        <p:xfrm>
          <a:off x="782638" y="2974975"/>
          <a:ext cx="5807075" cy="1189038"/>
        </p:xfrm>
        <a:graphic>
          <a:graphicData uri="http://schemas.openxmlformats.org/presentationml/2006/ole">
            <mc:AlternateContent xmlns:mc="http://schemas.openxmlformats.org/markup-compatibility/2006">
              <mc:Choice xmlns:v="urn:schemas-microsoft-com:vml" Requires="v">
                <p:oleObj spid="_x0000_s67799" name="Equation" r:id="rId11" imgW="2095500" imgH="431800" progId="Equation.DSMT4">
                  <p:embed/>
                </p:oleObj>
              </mc:Choice>
              <mc:Fallback>
                <p:oleObj name="Equation" r:id="rId11" imgW="2095500" imgH="431800" progId="Equation.DSMT4">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2638" y="2974975"/>
                        <a:ext cx="5807075" cy="118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7597" name="Object 8"/>
          <p:cNvGraphicFramePr>
            <a:graphicFrameLocks noChangeAspect="1"/>
          </p:cNvGraphicFramePr>
          <p:nvPr/>
        </p:nvGraphicFramePr>
        <p:xfrm>
          <a:off x="912813" y="4054475"/>
          <a:ext cx="6386512" cy="1143000"/>
        </p:xfrm>
        <a:graphic>
          <a:graphicData uri="http://schemas.openxmlformats.org/presentationml/2006/ole">
            <mc:AlternateContent xmlns:mc="http://schemas.openxmlformats.org/markup-compatibility/2006">
              <mc:Choice xmlns:v="urn:schemas-microsoft-com:vml" Requires="v">
                <p:oleObj spid="_x0000_s67800" name="Equation" r:id="rId13" imgW="2578100" imgH="431800" progId="Equation.DSMT4">
                  <p:embed/>
                </p:oleObj>
              </mc:Choice>
              <mc:Fallback>
                <p:oleObj name="Equation" r:id="rId13" imgW="2578100" imgH="431800" progId="Equation.DSMT4">
                  <p:embed/>
                  <p:pic>
                    <p:nvPicPr>
                      <p:cNvPr id="0"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2813" y="4054475"/>
                        <a:ext cx="63865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7598" name="Object 9"/>
          <p:cNvGraphicFramePr>
            <a:graphicFrameLocks noChangeAspect="1"/>
          </p:cNvGraphicFramePr>
          <p:nvPr/>
        </p:nvGraphicFramePr>
        <p:xfrm>
          <a:off x="969963" y="5175250"/>
          <a:ext cx="6516687" cy="1219200"/>
        </p:xfrm>
        <a:graphic>
          <a:graphicData uri="http://schemas.openxmlformats.org/presentationml/2006/ole">
            <mc:AlternateContent xmlns:mc="http://schemas.openxmlformats.org/markup-compatibility/2006">
              <mc:Choice xmlns:v="urn:schemas-microsoft-com:vml" Requires="v">
                <p:oleObj spid="_x0000_s67801" name="Equation" r:id="rId15" imgW="2578100" imgH="431800" progId="Equation.DSMT4">
                  <p:embed/>
                </p:oleObj>
              </mc:Choice>
              <mc:Fallback>
                <p:oleObj name="Equation" r:id="rId15" imgW="2578100" imgH="431800" progId="Equation.DSMT4">
                  <p:embed/>
                  <p:pic>
                    <p:nvPicPr>
                      <p:cNvPr id="0" name="Object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69963" y="5175250"/>
                        <a:ext cx="6516687"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4513"/>
                                        </p:tgtEl>
                                        <p:attrNameLst>
                                          <p:attrName>style.visibility</p:attrName>
                                        </p:attrNameLst>
                                      </p:cBhvr>
                                      <p:to>
                                        <p:strVal val="visible"/>
                                      </p:to>
                                    </p:set>
                                    <p:anim calcmode="lin" valueType="num">
                                      <p:cBhvr additive="base">
                                        <p:cTn id="7" dur="500" fill="hold"/>
                                        <p:tgtEl>
                                          <p:spTgt spid="64513"/>
                                        </p:tgtEl>
                                        <p:attrNameLst>
                                          <p:attrName>ppt_x</p:attrName>
                                        </p:attrNameLst>
                                      </p:cBhvr>
                                      <p:tavLst>
                                        <p:tav tm="0">
                                          <p:val>
                                            <p:strVal val="#ppt_x"/>
                                          </p:val>
                                        </p:tav>
                                        <p:tav tm="100000">
                                          <p:val>
                                            <p:strVal val="#ppt_x"/>
                                          </p:val>
                                        </p:tav>
                                      </p:tavLst>
                                    </p:anim>
                                    <p:anim calcmode="lin" valueType="num">
                                      <p:cBhvr additive="base">
                                        <p:cTn id="8" dur="500" fill="hold"/>
                                        <p:tgtEl>
                                          <p:spTgt spid="645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4514"/>
                                        </p:tgtEl>
                                        <p:attrNameLst>
                                          <p:attrName>style.visibility</p:attrName>
                                        </p:attrNameLst>
                                      </p:cBhvr>
                                      <p:to>
                                        <p:strVal val="visible"/>
                                      </p:to>
                                    </p:set>
                                    <p:anim calcmode="lin" valueType="num">
                                      <p:cBhvr additive="base">
                                        <p:cTn id="11" dur="500" fill="hold"/>
                                        <p:tgtEl>
                                          <p:spTgt spid="64514"/>
                                        </p:tgtEl>
                                        <p:attrNameLst>
                                          <p:attrName>ppt_x</p:attrName>
                                        </p:attrNameLst>
                                      </p:cBhvr>
                                      <p:tavLst>
                                        <p:tav tm="0">
                                          <p:val>
                                            <p:strVal val="#ppt_x"/>
                                          </p:val>
                                        </p:tav>
                                        <p:tav tm="100000">
                                          <p:val>
                                            <p:strVal val="#ppt_x"/>
                                          </p:val>
                                        </p:tav>
                                      </p:tavLst>
                                    </p:anim>
                                    <p:anim calcmode="lin" valueType="num">
                                      <p:cBhvr additive="base">
                                        <p:cTn id="12" dur="500" fill="hold"/>
                                        <p:tgtEl>
                                          <p:spTgt spid="6451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4517"/>
                                        </p:tgtEl>
                                        <p:attrNameLst>
                                          <p:attrName>style.visibility</p:attrName>
                                        </p:attrNameLst>
                                      </p:cBhvr>
                                      <p:to>
                                        <p:strVal val="visible"/>
                                      </p:to>
                                    </p:set>
                                    <p:anim calcmode="lin" valueType="num">
                                      <p:cBhvr additive="base">
                                        <p:cTn id="15" dur="500" fill="hold"/>
                                        <p:tgtEl>
                                          <p:spTgt spid="64517"/>
                                        </p:tgtEl>
                                        <p:attrNameLst>
                                          <p:attrName>ppt_x</p:attrName>
                                        </p:attrNameLst>
                                      </p:cBhvr>
                                      <p:tavLst>
                                        <p:tav tm="0">
                                          <p:val>
                                            <p:strVal val="#ppt_x"/>
                                          </p:val>
                                        </p:tav>
                                        <p:tav tm="100000">
                                          <p:val>
                                            <p:strVal val="#ppt_x"/>
                                          </p:val>
                                        </p:tav>
                                      </p:tavLst>
                                    </p:anim>
                                    <p:anim calcmode="lin" valueType="num">
                                      <p:cBhvr additive="base">
                                        <p:cTn id="16" dur="500" fill="hold"/>
                                        <p:tgtEl>
                                          <p:spTgt spid="6451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4521"/>
                                        </p:tgtEl>
                                        <p:attrNameLst>
                                          <p:attrName>style.visibility</p:attrName>
                                        </p:attrNameLst>
                                      </p:cBhvr>
                                      <p:to>
                                        <p:strVal val="visible"/>
                                      </p:to>
                                    </p:set>
                                    <p:anim calcmode="lin" valueType="num">
                                      <p:cBhvr additive="base">
                                        <p:cTn id="19" dur="500" fill="hold"/>
                                        <p:tgtEl>
                                          <p:spTgt spid="64521"/>
                                        </p:tgtEl>
                                        <p:attrNameLst>
                                          <p:attrName>ppt_x</p:attrName>
                                        </p:attrNameLst>
                                      </p:cBhvr>
                                      <p:tavLst>
                                        <p:tav tm="0">
                                          <p:val>
                                            <p:strVal val="#ppt_x"/>
                                          </p:val>
                                        </p:tav>
                                        <p:tav tm="100000">
                                          <p:val>
                                            <p:strVal val="#ppt_x"/>
                                          </p:val>
                                        </p:tav>
                                      </p:tavLst>
                                    </p:anim>
                                    <p:anim calcmode="lin" valueType="num">
                                      <p:cBhvr additive="base">
                                        <p:cTn id="20" dur="500" fill="hold"/>
                                        <p:tgtEl>
                                          <p:spTgt spid="6452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4522"/>
                                        </p:tgtEl>
                                        <p:attrNameLst>
                                          <p:attrName>style.visibility</p:attrName>
                                        </p:attrNameLst>
                                      </p:cBhvr>
                                      <p:to>
                                        <p:strVal val="visible"/>
                                      </p:to>
                                    </p:set>
                                    <p:anim calcmode="lin" valueType="num">
                                      <p:cBhvr additive="base">
                                        <p:cTn id="23" dur="500" fill="hold"/>
                                        <p:tgtEl>
                                          <p:spTgt spid="64522"/>
                                        </p:tgtEl>
                                        <p:attrNameLst>
                                          <p:attrName>ppt_x</p:attrName>
                                        </p:attrNameLst>
                                      </p:cBhvr>
                                      <p:tavLst>
                                        <p:tav tm="0">
                                          <p:val>
                                            <p:strVal val="#ppt_x"/>
                                          </p:val>
                                        </p:tav>
                                        <p:tav tm="100000">
                                          <p:val>
                                            <p:strVal val="#ppt_x"/>
                                          </p:val>
                                        </p:tav>
                                      </p:tavLst>
                                    </p:anim>
                                    <p:anim calcmode="lin" valueType="num">
                                      <p:cBhvr additive="base">
                                        <p:cTn id="24" dur="500" fill="hold"/>
                                        <p:tgtEl>
                                          <p:spTgt spid="6452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4523"/>
                                        </p:tgtEl>
                                        <p:attrNameLst>
                                          <p:attrName>style.visibility</p:attrName>
                                        </p:attrNameLst>
                                      </p:cBhvr>
                                      <p:to>
                                        <p:strVal val="visible"/>
                                      </p:to>
                                    </p:set>
                                    <p:anim calcmode="lin" valueType="num">
                                      <p:cBhvr additive="base">
                                        <p:cTn id="27" dur="500" fill="hold"/>
                                        <p:tgtEl>
                                          <p:spTgt spid="64523"/>
                                        </p:tgtEl>
                                        <p:attrNameLst>
                                          <p:attrName>ppt_x</p:attrName>
                                        </p:attrNameLst>
                                      </p:cBhvr>
                                      <p:tavLst>
                                        <p:tav tm="0">
                                          <p:val>
                                            <p:strVal val="#ppt_x"/>
                                          </p:val>
                                        </p:tav>
                                        <p:tav tm="100000">
                                          <p:val>
                                            <p:strVal val="#ppt_x"/>
                                          </p:val>
                                        </p:tav>
                                      </p:tavLst>
                                    </p:anim>
                                    <p:anim calcmode="lin" valueType="num">
                                      <p:cBhvr additive="base">
                                        <p:cTn id="28" dur="500" fill="hold"/>
                                        <p:tgtEl>
                                          <p:spTgt spid="64523"/>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4524"/>
                                        </p:tgtEl>
                                        <p:attrNameLst>
                                          <p:attrName>style.visibility</p:attrName>
                                        </p:attrNameLst>
                                      </p:cBhvr>
                                      <p:to>
                                        <p:strVal val="visible"/>
                                      </p:to>
                                    </p:set>
                                    <p:anim calcmode="lin" valueType="num">
                                      <p:cBhvr additive="base">
                                        <p:cTn id="31" dur="500" fill="hold"/>
                                        <p:tgtEl>
                                          <p:spTgt spid="64524"/>
                                        </p:tgtEl>
                                        <p:attrNameLst>
                                          <p:attrName>ppt_x</p:attrName>
                                        </p:attrNameLst>
                                      </p:cBhvr>
                                      <p:tavLst>
                                        <p:tav tm="0">
                                          <p:val>
                                            <p:strVal val="#ppt_x"/>
                                          </p:val>
                                        </p:tav>
                                        <p:tav tm="100000">
                                          <p:val>
                                            <p:strVal val="#ppt_x"/>
                                          </p:val>
                                        </p:tav>
                                      </p:tavLst>
                                    </p:anim>
                                    <p:anim calcmode="lin" valueType="num">
                                      <p:cBhvr additive="base">
                                        <p:cTn id="32" dur="500" fill="hold"/>
                                        <p:tgtEl>
                                          <p:spTgt spid="64524"/>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4525"/>
                                        </p:tgtEl>
                                        <p:attrNameLst>
                                          <p:attrName>style.visibility</p:attrName>
                                        </p:attrNameLst>
                                      </p:cBhvr>
                                      <p:to>
                                        <p:strVal val="visible"/>
                                      </p:to>
                                    </p:set>
                                    <p:anim calcmode="lin" valueType="num">
                                      <p:cBhvr additive="base">
                                        <p:cTn id="35" dur="500" fill="hold"/>
                                        <p:tgtEl>
                                          <p:spTgt spid="64525"/>
                                        </p:tgtEl>
                                        <p:attrNameLst>
                                          <p:attrName>ppt_x</p:attrName>
                                        </p:attrNameLst>
                                      </p:cBhvr>
                                      <p:tavLst>
                                        <p:tav tm="0">
                                          <p:val>
                                            <p:strVal val="#ppt_x"/>
                                          </p:val>
                                        </p:tav>
                                        <p:tav tm="100000">
                                          <p:val>
                                            <p:strVal val="#ppt_x"/>
                                          </p:val>
                                        </p:tav>
                                      </p:tavLst>
                                    </p:anim>
                                    <p:anim calcmode="lin" valueType="num">
                                      <p:cBhvr additive="base">
                                        <p:cTn id="36" dur="500" fill="hold"/>
                                        <p:tgtEl>
                                          <p:spTgt spid="6452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64526"/>
                                        </p:tgtEl>
                                        <p:attrNameLst>
                                          <p:attrName>style.visibility</p:attrName>
                                        </p:attrNameLst>
                                      </p:cBhvr>
                                      <p:to>
                                        <p:strVal val="visible"/>
                                      </p:to>
                                    </p:set>
                                    <p:anim calcmode="lin" valueType="num">
                                      <p:cBhvr additive="base">
                                        <p:cTn id="39" dur="500" fill="hold"/>
                                        <p:tgtEl>
                                          <p:spTgt spid="64526"/>
                                        </p:tgtEl>
                                        <p:attrNameLst>
                                          <p:attrName>ppt_x</p:attrName>
                                        </p:attrNameLst>
                                      </p:cBhvr>
                                      <p:tavLst>
                                        <p:tav tm="0">
                                          <p:val>
                                            <p:strVal val="#ppt_x"/>
                                          </p:val>
                                        </p:tav>
                                        <p:tav tm="100000">
                                          <p:val>
                                            <p:strVal val="#ppt_x"/>
                                          </p:val>
                                        </p:tav>
                                      </p:tavLst>
                                    </p:anim>
                                    <p:anim calcmode="lin" valueType="num">
                                      <p:cBhvr additive="base">
                                        <p:cTn id="40" dur="500" fill="hold"/>
                                        <p:tgtEl>
                                          <p:spTgt spid="645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3" grpId="0"/>
      <p:bldP spid="64514" grpId="0"/>
      <p:bldP spid="64521" grpId="0" animBg="1"/>
      <p:bldP spid="64522" grpId="0" animBg="1"/>
      <p:bldP spid="64523" grpId="0" animBg="1"/>
      <p:bldP spid="6452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矩形 58374"/>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64516" name="矩形 58376"/>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64518" name="矩形 58378"/>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64519" name="对象 58377"/>
          <p:cNvGraphicFramePr>
            <a:graphicFrameLocks/>
          </p:cNvGraphicFramePr>
          <p:nvPr/>
        </p:nvGraphicFramePr>
        <p:xfrm>
          <a:off x="1006475" y="2428875"/>
          <a:ext cx="6413500" cy="1084263"/>
        </p:xfrm>
        <a:graphic>
          <a:graphicData uri="http://schemas.openxmlformats.org/presentationml/2006/ole">
            <mc:AlternateContent xmlns:mc="http://schemas.openxmlformats.org/markup-compatibility/2006">
              <mc:Choice xmlns:v="urn:schemas-microsoft-com:vml" Requires="v">
                <p:oleObj spid="_x0000_s69114" r:id="rId3" imgW="2705100" imgH="457200" progId="Equation.DSMT4">
                  <p:embed/>
                </p:oleObj>
              </mc:Choice>
              <mc:Fallback>
                <p:oleObj r:id="rId3" imgW="2705100" imgH="457200" progId="Equation.DSMT4">
                  <p:embed/>
                  <p:pic>
                    <p:nvPicPr>
                      <p:cNvPr id="0" name="对象 5837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6475" y="2428875"/>
                        <a:ext cx="6413500" cy="108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4520" name="文本框 58379"/>
          <p:cNvSpPr txBox="1">
            <a:spLocks noChangeArrowheads="1"/>
          </p:cNvSpPr>
          <p:nvPr/>
        </p:nvSpPr>
        <p:spPr bwMode="auto">
          <a:xfrm>
            <a:off x="6781800" y="3352800"/>
            <a:ext cx="1981200" cy="528638"/>
          </a:xfrm>
          <a:prstGeom prst="rect">
            <a:avLst/>
          </a:prstGeom>
          <a:noFill/>
          <a:ln w="9525">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椭圆方程</a:t>
            </a:r>
          </a:p>
        </p:txBody>
      </p:sp>
      <p:sp>
        <p:nvSpPr>
          <p:cNvPr id="64521" name="椭圆 58380"/>
          <p:cNvSpPr>
            <a:spLocks noChangeArrowheads="1"/>
          </p:cNvSpPr>
          <p:nvPr/>
        </p:nvSpPr>
        <p:spPr bwMode="auto">
          <a:xfrm rot="2217563">
            <a:off x="7924800" y="990600"/>
            <a:ext cx="685800" cy="1219200"/>
          </a:xfrm>
          <a:prstGeom prst="ellipse">
            <a:avLst/>
          </a:prstGeom>
          <a:solidFill>
            <a:schemeClr val="accent1">
              <a:alpha val="0"/>
            </a:schemeClr>
          </a:solidFill>
          <a:ln w="19050">
            <a:solidFill>
              <a:schemeClr val="tx1"/>
            </a:solidFill>
            <a:round/>
            <a:headEnd/>
            <a:tailEnd/>
          </a:ln>
        </p:spPr>
        <p:txBody>
          <a:bodyPr/>
          <a:lstStyle/>
          <a:p>
            <a:pPr eaLnBrk="1" hangingPunct="1"/>
            <a:endParaRPr lang="zh-CN" altLang="en-US"/>
          </a:p>
        </p:txBody>
      </p:sp>
      <p:sp>
        <p:nvSpPr>
          <p:cNvPr id="64522" name="直接连接符 58381"/>
          <p:cNvSpPr>
            <a:spLocks noChangeShapeType="1"/>
          </p:cNvSpPr>
          <p:nvPr/>
        </p:nvSpPr>
        <p:spPr bwMode="auto">
          <a:xfrm>
            <a:off x="7543800" y="2209800"/>
            <a:ext cx="1447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4523" name="直接连接符 58382"/>
          <p:cNvSpPr>
            <a:spLocks noChangeShapeType="1"/>
          </p:cNvSpPr>
          <p:nvPr/>
        </p:nvSpPr>
        <p:spPr bwMode="auto">
          <a:xfrm flipV="1">
            <a:off x="8229600" y="685800"/>
            <a:ext cx="0" cy="1524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64524" name="对象 58383"/>
          <p:cNvGraphicFramePr>
            <a:graphicFrameLocks/>
          </p:cNvGraphicFramePr>
          <p:nvPr/>
        </p:nvGraphicFramePr>
        <p:xfrm>
          <a:off x="7772400" y="609600"/>
          <a:ext cx="455613" cy="539750"/>
        </p:xfrm>
        <a:graphic>
          <a:graphicData uri="http://schemas.openxmlformats.org/presentationml/2006/ole">
            <mc:AlternateContent xmlns:mc="http://schemas.openxmlformats.org/markup-compatibility/2006">
              <mc:Choice xmlns:v="urn:schemas-microsoft-com:vml" Requires="v">
                <p:oleObj spid="_x0000_s69115" r:id="rId5" imgW="139518" imgH="164885" progId="Equation.DSMT4">
                  <p:embed/>
                </p:oleObj>
              </mc:Choice>
              <mc:Fallback>
                <p:oleObj r:id="rId5" imgW="139518" imgH="164885" progId="Equation.DSMT4">
                  <p:embed/>
                  <p:pic>
                    <p:nvPicPr>
                      <p:cNvPr id="0" name="对象 5838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2400" y="609600"/>
                        <a:ext cx="455613"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4525" name="对象 58384"/>
          <p:cNvGraphicFramePr>
            <a:graphicFrameLocks/>
          </p:cNvGraphicFramePr>
          <p:nvPr/>
        </p:nvGraphicFramePr>
        <p:xfrm>
          <a:off x="8664575" y="2133600"/>
          <a:ext cx="479425" cy="527050"/>
        </p:xfrm>
        <a:graphic>
          <a:graphicData uri="http://schemas.openxmlformats.org/presentationml/2006/ole">
            <mc:AlternateContent xmlns:mc="http://schemas.openxmlformats.org/markup-compatibility/2006">
              <mc:Choice xmlns:v="urn:schemas-microsoft-com:vml" Requires="v">
                <p:oleObj spid="_x0000_s69116" r:id="rId7" imgW="126725" imgH="139397" progId="Equation.DSMT4">
                  <p:embed/>
                </p:oleObj>
              </mc:Choice>
              <mc:Fallback>
                <p:oleObj r:id="rId7" imgW="126725" imgH="139397" progId="Equation.DSMT4">
                  <p:embed/>
                  <p:pic>
                    <p:nvPicPr>
                      <p:cNvPr id="0" name="对象 5838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4575" y="2133600"/>
                        <a:ext cx="47942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4526" name="直接连接符 58386"/>
          <p:cNvSpPr>
            <a:spLocks noChangeShapeType="1"/>
          </p:cNvSpPr>
          <p:nvPr/>
        </p:nvSpPr>
        <p:spPr bwMode="auto">
          <a:xfrm flipH="1">
            <a:off x="8001000" y="1905000"/>
            <a:ext cx="76200" cy="76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4527" name="直接连接符 58387"/>
          <p:cNvSpPr>
            <a:spLocks noChangeShapeType="1"/>
          </p:cNvSpPr>
          <p:nvPr/>
        </p:nvSpPr>
        <p:spPr bwMode="auto">
          <a:xfrm flipV="1">
            <a:off x="8458200" y="2438400"/>
            <a:ext cx="76200" cy="76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4528" name="文本框 58388"/>
          <p:cNvSpPr txBox="1">
            <a:spLocks noChangeArrowheads="1"/>
          </p:cNvSpPr>
          <p:nvPr/>
        </p:nvSpPr>
        <p:spPr bwMode="auto">
          <a:xfrm>
            <a:off x="228600" y="3733800"/>
            <a:ext cx="1143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a:t>
            </a:r>
            <a:r>
              <a:rPr lang="en-US" altLang="zh-CN" sz="2800"/>
              <a:t>1</a:t>
            </a:r>
            <a:r>
              <a:rPr lang="zh-CN" altLang="en-US" sz="2800"/>
              <a:t>）</a:t>
            </a:r>
          </a:p>
        </p:txBody>
      </p:sp>
      <p:graphicFrame>
        <p:nvGraphicFramePr>
          <p:cNvPr id="64529" name="对象 58389"/>
          <p:cNvGraphicFramePr>
            <a:graphicFrameLocks/>
          </p:cNvGraphicFramePr>
          <p:nvPr/>
        </p:nvGraphicFramePr>
        <p:xfrm>
          <a:off x="1295400" y="3505200"/>
          <a:ext cx="5019675" cy="1063625"/>
        </p:xfrm>
        <a:graphic>
          <a:graphicData uri="http://schemas.openxmlformats.org/presentationml/2006/ole">
            <mc:AlternateContent xmlns:mc="http://schemas.openxmlformats.org/markup-compatibility/2006">
              <mc:Choice xmlns:v="urn:schemas-microsoft-com:vml" Requires="v">
                <p:oleObj spid="_x0000_s69117" r:id="rId9" imgW="2159000" imgH="457200" progId="Equation.DSMT4">
                  <p:embed/>
                </p:oleObj>
              </mc:Choice>
              <mc:Fallback>
                <p:oleObj r:id="rId9" imgW="2159000" imgH="457200" progId="Equation.DSMT4">
                  <p:embed/>
                  <p:pic>
                    <p:nvPicPr>
                      <p:cNvPr id="0" name="对象 5838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95400" y="3505200"/>
                        <a:ext cx="5019675"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4530" name="椭圆 58391"/>
          <p:cNvSpPr>
            <a:spLocks noChangeArrowheads="1"/>
          </p:cNvSpPr>
          <p:nvPr/>
        </p:nvSpPr>
        <p:spPr bwMode="auto">
          <a:xfrm>
            <a:off x="609600" y="4419600"/>
            <a:ext cx="1295400" cy="2209800"/>
          </a:xfrm>
          <a:prstGeom prst="ellipse">
            <a:avLst/>
          </a:prstGeom>
          <a:solidFill>
            <a:schemeClr val="bg1"/>
          </a:solidFill>
          <a:ln w="19050">
            <a:solidFill>
              <a:schemeClr val="tx1"/>
            </a:solidFill>
            <a:round/>
            <a:headEnd/>
            <a:tailEnd/>
          </a:ln>
        </p:spPr>
        <p:txBody>
          <a:bodyPr/>
          <a:lstStyle/>
          <a:p>
            <a:pPr eaLnBrk="1" hangingPunct="1"/>
            <a:endParaRPr lang="zh-CN" altLang="en-US"/>
          </a:p>
        </p:txBody>
      </p:sp>
      <p:sp>
        <p:nvSpPr>
          <p:cNvPr id="64531" name="直接连接符 58392"/>
          <p:cNvSpPr>
            <a:spLocks noChangeShapeType="1"/>
          </p:cNvSpPr>
          <p:nvPr/>
        </p:nvSpPr>
        <p:spPr bwMode="auto">
          <a:xfrm>
            <a:off x="533400" y="5562600"/>
            <a:ext cx="19812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2" name="直接连接符 58393"/>
          <p:cNvSpPr>
            <a:spLocks noChangeShapeType="1"/>
          </p:cNvSpPr>
          <p:nvPr/>
        </p:nvSpPr>
        <p:spPr bwMode="auto">
          <a:xfrm flipV="1">
            <a:off x="1219200" y="4114800"/>
            <a:ext cx="0" cy="2743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3" name="直接连接符 58394"/>
          <p:cNvSpPr>
            <a:spLocks noChangeShapeType="1"/>
          </p:cNvSpPr>
          <p:nvPr/>
        </p:nvSpPr>
        <p:spPr bwMode="auto">
          <a:xfrm>
            <a:off x="1905000" y="5486400"/>
            <a:ext cx="0" cy="152400"/>
          </a:xfrm>
          <a:prstGeom prst="line">
            <a:avLst/>
          </a:prstGeom>
          <a:noFill/>
          <a:ln w="19050">
            <a:solidFill>
              <a:srgbClr val="0000FF"/>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64534" name="直接连接符 58395"/>
          <p:cNvSpPr>
            <a:spLocks noChangeShapeType="1"/>
          </p:cNvSpPr>
          <p:nvPr/>
        </p:nvSpPr>
        <p:spPr bwMode="auto">
          <a:xfrm>
            <a:off x="1219200" y="5562600"/>
            <a:ext cx="381000" cy="0"/>
          </a:xfrm>
          <a:prstGeom prst="line">
            <a:avLst/>
          </a:prstGeom>
          <a:noFill/>
          <a:ln w="19050">
            <a:solidFill>
              <a:srgbClr val="FF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64535" name="直接连接符 58396"/>
          <p:cNvSpPr>
            <a:spLocks noChangeShapeType="1"/>
          </p:cNvSpPr>
          <p:nvPr/>
        </p:nvSpPr>
        <p:spPr bwMode="auto">
          <a:xfrm>
            <a:off x="1219200" y="4419600"/>
            <a:ext cx="0" cy="228600"/>
          </a:xfrm>
          <a:prstGeom prst="line">
            <a:avLst/>
          </a:prstGeom>
          <a:noFill/>
          <a:ln w="19050">
            <a:solidFill>
              <a:srgbClr val="FF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64536" name="直接连接符 58397"/>
          <p:cNvSpPr>
            <a:spLocks noChangeShapeType="1"/>
          </p:cNvSpPr>
          <p:nvPr/>
        </p:nvSpPr>
        <p:spPr bwMode="auto">
          <a:xfrm>
            <a:off x="1600200" y="4572000"/>
            <a:ext cx="0" cy="990600"/>
          </a:xfrm>
          <a:prstGeom prst="line">
            <a:avLst/>
          </a:prstGeom>
          <a:noFill/>
          <a:ln w="1905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7" name="直接连接符 58398"/>
          <p:cNvSpPr>
            <a:spLocks noChangeShapeType="1"/>
          </p:cNvSpPr>
          <p:nvPr/>
        </p:nvSpPr>
        <p:spPr bwMode="auto">
          <a:xfrm flipH="1">
            <a:off x="1219200" y="4572000"/>
            <a:ext cx="381000" cy="0"/>
          </a:xfrm>
          <a:prstGeom prst="line">
            <a:avLst/>
          </a:prstGeom>
          <a:noFill/>
          <a:ln w="1905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8" name="椭圆 58399"/>
          <p:cNvSpPr>
            <a:spLocks noChangeArrowheads="1"/>
          </p:cNvSpPr>
          <p:nvPr/>
        </p:nvSpPr>
        <p:spPr bwMode="auto">
          <a:xfrm>
            <a:off x="6324600" y="4419600"/>
            <a:ext cx="1295400" cy="2209800"/>
          </a:xfrm>
          <a:prstGeom prst="ellipse">
            <a:avLst/>
          </a:prstGeom>
          <a:solidFill>
            <a:schemeClr val="bg1"/>
          </a:solidFill>
          <a:ln w="19050">
            <a:solidFill>
              <a:schemeClr val="tx1"/>
            </a:solidFill>
            <a:round/>
            <a:headEnd/>
            <a:tailEnd/>
          </a:ln>
        </p:spPr>
        <p:txBody>
          <a:bodyPr/>
          <a:lstStyle/>
          <a:p>
            <a:pPr eaLnBrk="1" hangingPunct="1"/>
            <a:endParaRPr lang="zh-CN" altLang="en-US"/>
          </a:p>
        </p:txBody>
      </p:sp>
      <p:sp>
        <p:nvSpPr>
          <p:cNvPr id="64539" name="直接连接符 58400"/>
          <p:cNvSpPr>
            <a:spLocks noChangeShapeType="1"/>
          </p:cNvSpPr>
          <p:nvPr/>
        </p:nvSpPr>
        <p:spPr bwMode="auto">
          <a:xfrm>
            <a:off x="6096000" y="5486400"/>
            <a:ext cx="1752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40" name="直接连接符 58401"/>
          <p:cNvSpPr>
            <a:spLocks noChangeShapeType="1"/>
          </p:cNvSpPr>
          <p:nvPr/>
        </p:nvSpPr>
        <p:spPr bwMode="auto">
          <a:xfrm flipV="1">
            <a:off x="6934200" y="4114800"/>
            <a:ext cx="0" cy="2743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41" name="直接连接符 58402"/>
          <p:cNvSpPr>
            <a:spLocks noChangeShapeType="1"/>
          </p:cNvSpPr>
          <p:nvPr/>
        </p:nvSpPr>
        <p:spPr bwMode="auto">
          <a:xfrm flipV="1">
            <a:off x="7620000" y="5334000"/>
            <a:ext cx="0" cy="152400"/>
          </a:xfrm>
          <a:prstGeom prst="line">
            <a:avLst/>
          </a:prstGeom>
          <a:noFill/>
          <a:ln w="19050">
            <a:solidFill>
              <a:srgbClr val="008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64542" name="直接连接符 58403"/>
          <p:cNvSpPr>
            <a:spLocks noChangeShapeType="1"/>
          </p:cNvSpPr>
          <p:nvPr/>
        </p:nvSpPr>
        <p:spPr bwMode="auto">
          <a:xfrm>
            <a:off x="7391400" y="4648200"/>
            <a:ext cx="0" cy="838200"/>
          </a:xfrm>
          <a:prstGeom prst="line">
            <a:avLst/>
          </a:prstGeom>
          <a:noFill/>
          <a:ln w="19050">
            <a:solidFill>
              <a:srgbClr val="FF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43" name="直接连接符 58404"/>
          <p:cNvSpPr>
            <a:spLocks noChangeShapeType="1"/>
          </p:cNvSpPr>
          <p:nvPr/>
        </p:nvSpPr>
        <p:spPr bwMode="auto">
          <a:xfrm flipH="1">
            <a:off x="6934200" y="4648200"/>
            <a:ext cx="457200" cy="0"/>
          </a:xfrm>
          <a:prstGeom prst="line">
            <a:avLst/>
          </a:prstGeom>
          <a:noFill/>
          <a:ln w="19050">
            <a:solidFill>
              <a:srgbClr val="FF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44" name="直接连接符 58405"/>
          <p:cNvSpPr>
            <a:spLocks noChangeShapeType="1"/>
          </p:cNvSpPr>
          <p:nvPr/>
        </p:nvSpPr>
        <p:spPr bwMode="auto">
          <a:xfrm flipV="1">
            <a:off x="6934200" y="4648200"/>
            <a:ext cx="0" cy="838200"/>
          </a:xfrm>
          <a:prstGeom prst="line">
            <a:avLst/>
          </a:prstGeom>
          <a:noFill/>
          <a:ln w="19050">
            <a:solidFill>
              <a:srgbClr val="FF00FF"/>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64545" name="直接连接符 58406"/>
          <p:cNvSpPr>
            <a:spLocks noChangeShapeType="1"/>
          </p:cNvSpPr>
          <p:nvPr/>
        </p:nvSpPr>
        <p:spPr bwMode="auto">
          <a:xfrm flipH="1">
            <a:off x="7391400" y="5486400"/>
            <a:ext cx="228600" cy="0"/>
          </a:xfrm>
          <a:prstGeom prst="line">
            <a:avLst/>
          </a:prstGeom>
          <a:noFill/>
          <a:ln w="19050">
            <a:solidFill>
              <a:srgbClr val="FF00FF"/>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64546" name="直接连接符 58407"/>
          <p:cNvSpPr>
            <a:spLocks noChangeShapeType="1"/>
          </p:cNvSpPr>
          <p:nvPr/>
        </p:nvSpPr>
        <p:spPr bwMode="auto">
          <a:xfrm>
            <a:off x="1752600" y="4800600"/>
            <a:ext cx="76200" cy="152400"/>
          </a:xfrm>
          <a:prstGeom prst="line">
            <a:avLst/>
          </a:prstGeom>
          <a:noFill/>
          <a:ln w="19050">
            <a:solidFill>
              <a:srgbClr val="0000FF"/>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64547" name="直接连接符 58408"/>
          <p:cNvSpPr>
            <a:spLocks noChangeShapeType="1"/>
          </p:cNvSpPr>
          <p:nvPr/>
        </p:nvSpPr>
        <p:spPr bwMode="auto">
          <a:xfrm>
            <a:off x="1219200" y="4876800"/>
            <a:ext cx="533400" cy="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48" name="直接连接符 58409"/>
          <p:cNvSpPr>
            <a:spLocks noChangeShapeType="1"/>
          </p:cNvSpPr>
          <p:nvPr/>
        </p:nvSpPr>
        <p:spPr bwMode="auto">
          <a:xfrm>
            <a:off x="1752600" y="4876800"/>
            <a:ext cx="0" cy="68580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49" name="直接连接符 58410"/>
          <p:cNvSpPr>
            <a:spLocks noChangeShapeType="1"/>
          </p:cNvSpPr>
          <p:nvPr/>
        </p:nvSpPr>
        <p:spPr bwMode="auto">
          <a:xfrm>
            <a:off x="1219200" y="4648200"/>
            <a:ext cx="0" cy="228600"/>
          </a:xfrm>
          <a:prstGeom prst="line">
            <a:avLst/>
          </a:prstGeom>
          <a:noFill/>
          <a:ln w="19050">
            <a:solidFill>
              <a:srgbClr val="FF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64550" name="直接连接符 58411"/>
          <p:cNvSpPr>
            <a:spLocks noChangeShapeType="1"/>
          </p:cNvSpPr>
          <p:nvPr/>
        </p:nvSpPr>
        <p:spPr bwMode="auto">
          <a:xfrm>
            <a:off x="1600200" y="5562600"/>
            <a:ext cx="152400" cy="0"/>
          </a:xfrm>
          <a:prstGeom prst="line">
            <a:avLst/>
          </a:prstGeom>
          <a:noFill/>
          <a:ln w="19050">
            <a:solidFill>
              <a:srgbClr val="FF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64551" name="直接连接符 58412"/>
          <p:cNvSpPr>
            <a:spLocks noChangeShapeType="1"/>
          </p:cNvSpPr>
          <p:nvPr/>
        </p:nvSpPr>
        <p:spPr bwMode="auto">
          <a:xfrm>
            <a:off x="6934200" y="4495800"/>
            <a:ext cx="304800" cy="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52" name="直接连接符 58413"/>
          <p:cNvSpPr>
            <a:spLocks noChangeShapeType="1"/>
          </p:cNvSpPr>
          <p:nvPr/>
        </p:nvSpPr>
        <p:spPr bwMode="auto">
          <a:xfrm>
            <a:off x="7239000" y="4495800"/>
            <a:ext cx="0" cy="99060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53" name="直接连接符 58414"/>
          <p:cNvSpPr>
            <a:spLocks noChangeShapeType="1"/>
          </p:cNvSpPr>
          <p:nvPr/>
        </p:nvSpPr>
        <p:spPr bwMode="auto">
          <a:xfrm flipH="1">
            <a:off x="7239000" y="5486400"/>
            <a:ext cx="152400" cy="0"/>
          </a:xfrm>
          <a:prstGeom prst="line">
            <a:avLst/>
          </a:prstGeom>
          <a:noFill/>
          <a:ln w="19050">
            <a:solidFill>
              <a:srgbClr val="FF00FF"/>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64554" name="直接连接符 58415"/>
          <p:cNvSpPr>
            <a:spLocks noChangeShapeType="1"/>
          </p:cNvSpPr>
          <p:nvPr/>
        </p:nvSpPr>
        <p:spPr bwMode="auto">
          <a:xfrm flipV="1">
            <a:off x="6934200" y="4495800"/>
            <a:ext cx="0" cy="152400"/>
          </a:xfrm>
          <a:prstGeom prst="line">
            <a:avLst/>
          </a:prstGeom>
          <a:noFill/>
          <a:ln w="19050">
            <a:solidFill>
              <a:srgbClr val="FF00FF"/>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64555" name="直接连接符 58417"/>
          <p:cNvSpPr>
            <a:spLocks noChangeShapeType="1"/>
          </p:cNvSpPr>
          <p:nvPr/>
        </p:nvSpPr>
        <p:spPr bwMode="auto">
          <a:xfrm flipH="1" flipV="1">
            <a:off x="7239000" y="4495800"/>
            <a:ext cx="152400" cy="152400"/>
          </a:xfrm>
          <a:prstGeom prst="line">
            <a:avLst/>
          </a:prstGeom>
          <a:noFill/>
          <a:ln w="19050">
            <a:solidFill>
              <a:srgbClr val="008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64556" name="对象 58420"/>
          <p:cNvGraphicFramePr>
            <a:graphicFrameLocks/>
          </p:cNvGraphicFramePr>
          <p:nvPr/>
        </p:nvGraphicFramePr>
        <p:xfrm>
          <a:off x="1752600" y="5867400"/>
          <a:ext cx="1905000" cy="869950"/>
        </p:xfrm>
        <a:graphic>
          <a:graphicData uri="http://schemas.openxmlformats.org/presentationml/2006/ole">
            <mc:AlternateContent xmlns:mc="http://schemas.openxmlformats.org/markup-compatibility/2006">
              <mc:Choice xmlns:v="urn:schemas-microsoft-com:vml" Requires="v">
                <p:oleObj spid="_x0000_s69118" r:id="rId11" imgW="863225" imgH="393529" progId="Equation.DSMT4">
                  <p:embed/>
                </p:oleObj>
              </mc:Choice>
              <mc:Fallback>
                <p:oleObj r:id="rId11" imgW="863225" imgH="393529" progId="Equation.DSMT4">
                  <p:embed/>
                  <p:pic>
                    <p:nvPicPr>
                      <p:cNvPr id="0" name="对象 58420"/>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52600" y="5867400"/>
                        <a:ext cx="190500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4557" name="对象 58421"/>
          <p:cNvGraphicFramePr>
            <a:graphicFrameLocks/>
          </p:cNvGraphicFramePr>
          <p:nvPr/>
        </p:nvGraphicFramePr>
        <p:xfrm>
          <a:off x="4038600" y="5867400"/>
          <a:ext cx="2438400" cy="900113"/>
        </p:xfrm>
        <a:graphic>
          <a:graphicData uri="http://schemas.openxmlformats.org/presentationml/2006/ole">
            <mc:AlternateContent xmlns:mc="http://schemas.openxmlformats.org/markup-compatibility/2006">
              <mc:Choice xmlns:v="urn:schemas-microsoft-com:vml" Requires="v">
                <p:oleObj spid="_x0000_s69119" r:id="rId13" imgW="1066337" imgH="393529" progId="Equation.DSMT4">
                  <p:embed/>
                </p:oleObj>
              </mc:Choice>
              <mc:Fallback>
                <p:oleObj r:id="rId13" imgW="1066337" imgH="393529" progId="Equation.DSMT4">
                  <p:embed/>
                  <p:pic>
                    <p:nvPicPr>
                      <p:cNvPr id="0" name="对象 58421"/>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38600" y="5867400"/>
                        <a:ext cx="2438400"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4558" name="文本框 58422"/>
          <p:cNvSpPr txBox="1">
            <a:spLocks noChangeArrowheads="1"/>
          </p:cNvSpPr>
          <p:nvPr/>
        </p:nvSpPr>
        <p:spPr bwMode="auto">
          <a:xfrm>
            <a:off x="7696200" y="4648200"/>
            <a:ext cx="914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b="1"/>
              <a:t>左旋</a:t>
            </a:r>
          </a:p>
        </p:txBody>
      </p:sp>
      <p:sp>
        <p:nvSpPr>
          <p:cNvPr id="64559" name="文本框 58423"/>
          <p:cNvSpPr txBox="1">
            <a:spLocks noChangeArrowheads="1"/>
          </p:cNvSpPr>
          <p:nvPr/>
        </p:nvSpPr>
        <p:spPr bwMode="auto">
          <a:xfrm>
            <a:off x="1828800" y="4495800"/>
            <a:ext cx="914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b="1"/>
              <a:t>右旋</a:t>
            </a:r>
          </a:p>
        </p:txBody>
      </p:sp>
      <p:sp>
        <p:nvSpPr>
          <p:cNvPr id="64560" name="文本框 58424"/>
          <p:cNvSpPr txBox="1">
            <a:spLocks noChangeArrowheads="1"/>
          </p:cNvSpPr>
          <p:nvPr/>
        </p:nvSpPr>
        <p:spPr bwMode="auto">
          <a:xfrm>
            <a:off x="2438400" y="5105400"/>
            <a:ext cx="3886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b="1"/>
              <a:t>第一象限向落后轴转动</a:t>
            </a:r>
          </a:p>
        </p:txBody>
      </p:sp>
      <p:sp>
        <p:nvSpPr>
          <p:cNvPr id="64561" name="文本框 58425"/>
          <p:cNvSpPr txBox="1">
            <a:spLocks noChangeArrowheads="1"/>
          </p:cNvSpPr>
          <p:nvPr/>
        </p:nvSpPr>
        <p:spPr bwMode="auto">
          <a:xfrm>
            <a:off x="3505200" y="4495800"/>
            <a:ext cx="1447800" cy="528638"/>
          </a:xfrm>
          <a:prstGeom prst="rect">
            <a:avLst/>
          </a:prstGeom>
          <a:noFill/>
          <a:ln w="9525">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正椭圆</a:t>
            </a:r>
          </a:p>
        </p:txBody>
      </p:sp>
      <p:graphicFrame>
        <p:nvGraphicFramePr>
          <p:cNvPr id="64562" name="对象 58426"/>
          <p:cNvGraphicFramePr>
            <a:graphicFrameLocks/>
          </p:cNvGraphicFramePr>
          <p:nvPr/>
        </p:nvGraphicFramePr>
        <p:xfrm>
          <a:off x="7848600" y="5181600"/>
          <a:ext cx="479425" cy="527050"/>
        </p:xfrm>
        <a:graphic>
          <a:graphicData uri="http://schemas.openxmlformats.org/presentationml/2006/ole">
            <mc:AlternateContent xmlns:mc="http://schemas.openxmlformats.org/markup-compatibility/2006">
              <mc:Choice xmlns:v="urn:schemas-microsoft-com:vml" Requires="v">
                <p:oleObj spid="_x0000_s69120" r:id="rId15" imgW="126725" imgH="139397" progId="Equation.DSMT4">
                  <p:embed/>
                </p:oleObj>
              </mc:Choice>
              <mc:Fallback>
                <p:oleObj r:id="rId15" imgW="126725" imgH="139397" progId="Equation.DSMT4">
                  <p:embed/>
                  <p:pic>
                    <p:nvPicPr>
                      <p:cNvPr id="0" name="对象 5842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48600" y="5181600"/>
                        <a:ext cx="47942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4563" name="对象 58427"/>
          <p:cNvGraphicFramePr>
            <a:graphicFrameLocks/>
          </p:cNvGraphicFramePr>
          <p:nvPr/>
        </p:nvGraphicFramePr>
        <p:xfrm>
          <a:off x="6858000" y="3886200"/>
          <a:ext cx="455613" cy="539750"/>
        </p:xfrm>
        <a:graphic>
          <a:graphicData uri="http://schemas.openxmlformats.org/presentationml/2006/ole">
            <mc:AlternateContent xmlns:mc="http://schemas.openxmlformats.org/markup-compatibility/2006">
              <mc:Choice xmlns:v="urn:schemas-microsoft-com:vml" Requires="v">
                <p:oleObj spid="_x0000_s69121" r:id="rId16" imgW="139518" imgH="164885" progId="Equation.DSMT4">
                  <p:embed/>
                </p:oleObj>
              </mc:Choice>
              <mc:Fallback>
                <p:oleObj r:id="rId16" imgW="139518" imgH="164885" progId="Equation.DSMT4">
                  <p:embed/>
                  <p:pic>
                    <p:nvPicPr>
                      <p:cNvPr id="0" name="对象 5842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0" y="3886200"/>
                        <a:ext cx="455613"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4564" name="对象 58428"/>
          <p:cNvGraphicFramePr>
            <a:graphicFrameLocks/>
          </p:cNvGraphicFramePr>
          <p:nvPr/>
        </p:nvGraphicFramePr>
        <p:xfrm>
          <a:off x="2057400" y="5486400"/>
          <a:ext cx="479425" cy="527050"/>
        </p:xfrm>
        <a:graphic>
          <a:graphicData uri="http://schemas.openxmlformats.org/presentationml/2006/ole">
            <mc:AlternateContent xmlns:mc="http://schemas.openxmlformats.org/markup-compatibility/2006">
              <mc:Choice xmlns:v="urn:schemas-microsoft-com:vml" Requires="v">
                <p:oleObj spid="_x0000_s69122" r:id="rId17" imgW="126725" imgH="139397" progId="Equation.DSMT4">
                  <p:embed/>
                </p:oleObj>
              </mc:Choice>
              <mc:Fallback>
                <p:oleObj r:id="rId17" imgW="126725" imgH="139397" progId="Equation.DSMT4">
                  <p:embed/>
                  <p:pic>
                    <p:nvPicPr>
                      <p:cNvPr id="0" name="对象 5842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7400" y="5486400"/>
                        <a:ext cx="47942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4565" name="对象 58429"/>
          <p:cNvGraphicFramePr>
            <a:graphicFrameLocks/>
          </p:cNvGraphicFramePr>
          <p:nvPr/>
        </p:nvGraphicFramePr>
        <p:xfrm>
          <a:off x="838200" y="4114800"/>
          <a:ext cx="455613" cy="539750"/>
        </p:xfrm>
        <a:graphic>
          <a:graphicData uri="http://schemas.openxmlformats.org/presentationml/2006/ole">
            <mc:AlternateContent xmlns:mc="http://schemas.openxmlformats.org/markup-compatibility/2006">
              <mc:Choice xmlns:v="urn:schemas-microsoft-com:vml" Requires="v">
                <p:oleObj spid="_x0000_s69123" r:id="rId18" imgW="139518" imgH="164885" progId="Equation.DSMT4">
                  <p:embed/>
                </p:oleObj>
              </mc:Choice>
              <mc:Fallback>
                <p:oleObj r:id="rId18" imgW="139518" imgH="164885" progId="Equation.DSMT4">
                  <p:embed/>
                  <p:pic>
                    <p:nvPicPr>
                      <p:cNvPr id="0" name="对象 5842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4114800"/>
                        <a:ext cx="455613"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4566" name="对象 58431"/>
          <p:cNvGraphicFramePr>
            <a:graphicFrameLocks/>
          </p:cNvGraphicFramePr>
          <p:nvPr/>
        </p:nvGraphicFramePr>
        <p:xfrm>
          <a:off x="838200" y="4953000"/>
          <a:ext cx="381000" cy="457200"/>
        </p:xfrm>
        <a:graphic>
          <a:graphicData uri="http://schemas.openxmlformats.org/presentationml/2006/ole">
            <mc:AlternateContent xmlns:mc="http://schemas.openxmlformats.org/markup-compatibility/2006">
              <mc:Choice xmlns:v="urn:schemas-microsoft-com:vml" Requires="v">
                <p:oleObj spid="_x0000_s69124" r:id="rId19" imgW="190417" imgH="228501" progId="Equation.DSMT4">
                  <p:embed/>
                </p:oleObj>
              </mc:Choice>
              <mc:Fallback>
                <p:oleObj r:id="rId19" imgW="190417" imgH="228501" progId="Equation.DSMT4">
                  <p:embed/>
                  <p:pic>
                    <p:nvPicPr>
                      <p:cNvPr id="0" name="对象 58431"/>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38200" y="495300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4567" name="对象 58432"/>
          <p:cNvGraphicFramePr>
            <a:graphicFrameLocks/>
          </p:cNvGraphicFramePr>
          <p:nvPr/>
        </p:nvGraphicFramePr>
        <p:xfrm>
          <a:off x="1295400" y="5562600"/>
          <a:ext cx="357188" cy="495300"/>
        </p:xfrm>
        <a:graphic>
          <a:graphicData uri="http://schemas.openxmlformats.org/presentationml/2006/ole">
            <mc:AlternateContent xmlns:mc="http://schemas.openxmlformats.org/markup-compatibility/2006">
              <mc:Choice xmlns:v="urn:schemas-microsoft-com:vml" Requires="v">
                <p:oleObj spid="_x0000_s69125" r:id="rId21" imgW="164885" imgH="228303" progId="Equation.DSMT4">
                  <p:embed/>
                </p:oleObj>
              </mc:Choice>
              <mc:Fallback>
                <p:oleObj r:id="rId21" imgW="164885" imgH="228303" progId="Equation.DSMT4">
                  <p:embed/>
                  <p:pic>
                    <p:nvPicPr>
                      <p:cNvPr id="0" name="对象 58432"/>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295400" y="5562600"/>
                        <a:ext cx="357188"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4568" name="对象 58433"/>
          <p:cNvGraphicFramePr>
            <a:graphicFrameLocks/>
          </p:cNvGraphicFramePr>
          <p:nvPr/>
        </p:nvGraphicFramePr>
        <p:xfrm>
          <a:off x="7010400" y="5486400"/>
          <a:ext cx="357188" cy="495300"/>
        </p:xfrm>
        <a:graphic>
          <a:graphicData uri="http://schemas.openxmlformats.org/presentationml/2006/ole">
            <mc:AlternateContent xmlns:mc="http://schemas.openxmlformats.org/markup-compatibility/2006">
              <mc:Choice xmlns:v="urn:schemas-microsoft-com:vml" Requires="v">
                <p:oleObj spid="_x0000_s69126" r:id="rId23" imgW="164885" imgH="228303" progId="Equation.DSMT4">
                  <p:embed/>
                </p:oleObj>
              </mc:Choice>
              <mc:Fallback>
                <p:oleObj r:id="rId23" imgW="164885" imgH="228303" progId="Equation.DSMT4">
                  <p:embed/>
                  <p:pic>
                    <p:nvPicPr>
                      <p:cNvPr id="0" name="对象 58433"/>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010400" y="5486400"/>
                        <a:ext cx="357188"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4569" name="对象 58434"/>
          <p:cNvGraphicFramePr>
            <a:graphicFrameLocks/>
          </p:cNvGraphicFramePr>
          <p:nvPr/>
        </p:nvGraphicFramePr>
        <p:xfrm>
          <a:off x="6553200" y="4876800"/>
          <a:ext cx="381000" cy="457200"/>
        </p:xfrm>
        <a:graphic>
          <a:graphicData uri="http://schemas.openxmlformats.org/presentationml/2006/ole">
            <mc:AlternateContent xmlns:mc="http://schemas.openxmlformats.org/markup-compatibility/2006">
              <mc:Choice xmlns:v="urn:schemas-microsoft-com:vml" Requires="v">
                <p:oleObj spid="_x0000_s69127" r:id="rId24" imgW="190417" imgH="228501" progId="Equation.DSMT4">
                  <p:embed/>
                </p:oleObj>
              </mc:Choice>
              <mc:Fallback>
                <p:oleObj r:id="rId24" imgW="190417" imgH="228501" progId="Equation.DSMT4">
                  <p:embed/>
                  <p:pic>
                    <p:nvPicPr>
                      <p:cNvPr id="0" name="对象 58434"/>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553200" y="487680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8664" name="Object 8"/>
          <p:cNvGraphicFramePr>
            <a:graphicFrameLocks noChangeAspect="1"/>
          </p:cNvGraphicFramePr>
          <p:nvPr/>
        </p:nvGraphicFramePr>
        <p:xfrm>
          <a:off x="820738" y="109538"/>
          <a:ext cx="6386512" cy="1143000"/>
        </p:xfrm>
        <a:graphic>
          <a:graphicData uri="http://schemas.openxmlformats.org/presentationml/2006/ole">
            <mc:AlternateContent xmlns:mc="http://schemas.openxmlformats.org/markup-compatibility/2006">
              <mc:Choice xmlns:v="urn:schemas-microsoft-com:vml" Requires="v">
                <p:oleObj spid="_x0000_s69128" name="Equation" r:id="rId25" imgW="2578100" imgH="431800" progId="Equation.DSMT4">
                  <p:embed/>
                </p:oleObj>
              </mc:Choice>
              <mc:Fallback>
                <p:oleObj name="Equation" r:id="rId25" imgW="2578100" imgH="431800" progId="Equation.DSMT4">
                  <p:embed/>
                  <p:pic>
                    <p:nvPicPr>
                      <p:cNvPr id="0" name="Object 8"/>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20738" y="109538"/>
                        <a:ext cx="63865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8665" name="Object 9"/>
          <p:cNvGraphicFramePr>
            <a:graphicFrameLocks noChangeAspect="1"/>
          </p:cNvGraphicFramePr>
          <p:nvPr/>
        </p:nvGraphicFramePr>
        <p:xfrm>
          <a:off x="879475" y="1230313"/>
          <a:ext cx="6516688" cy="1219200"/>
        </p:xfrm>
        <a:graphic>
          <a:graphicData uri="http://schemas.openxmlformats.org/presentationml/2006/ole">
            <mc:AlternateContent xmlns:mc="http://schemas.openxmlformats.org/markup-compatibility/2006">
              <mc:Choice xmlns:v="urn:schemas-microsoft-com:vml" Requires="v">
                <p:oleObj spid="_x0000_s69129" name="Equation" r:id="rId27" imgW="2578100" imgH="431800" progId="Equation.DSMT4">
                  <p:embed/>
                </p:oleObj>
              </mc:Choice>
              <mc:Fallback>
                <p:oleObj name="Equation" r:id="rId27" imgW="2578100" imgH="431800" progId="Equation.DSMT4">
                  <p:embed/>
                  <p:pic>
                    <p:nvPicPr>
                      <p:cNvPr id="0" name="Object 9"/>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79475" y="1230313"/>
                        <a:ext cx="6516688"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64515"/>
                                        </p:tgtEl>
                                        <p:attrNameLst>
                                          <p:attrName>style.visibility</p:attrName>
                                        </p:attrNameLst>
                                      </p:cBhvr>
                                      <p:to>
                                        <p:strVal val="visible"/>
                                      </p:to>
                                    </p:set>
                                    <p:anim calcmode="lin" valueType="num">
                                      <p:cBhvr additive="base">
                                        <p:cTn id="7" dur="500" fill="hold"/>
                                        <p:tgtEl>
                                          <p:spTgt spid="64515"/>
                                        </p:tgtEl>
                                        <p:attrNameLst>
                                          <p:attrName>ppt_x</p:attrName>
                                        </p:attrNameLst>
                                      </p:cBhvr>
                                      <p:tavLst>
                                        <p:tav tm="0">
                                          <p:val>
                                            <p:strVal val="#ppt_x"/>
                                          </p:val>
                                        </p:tav>
                                        <p:tav tm="100000">
                                          <p:val>
                                            <p:strVal val="#ppt_x"/>
                                          </p:val>
                                        </p:tav>
                                      </p:tavLst>
                                    </p:anim>
                                    <p:anim calcmode="lin" valueType="num">
                                      <p:cBhvr additive="base">
                                        <p:cTn id="8" dur="500" fill="hold"/>
                                        <p:tgtEl>
                                          <p:spTgt spid="645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nodePh="1">
                                  <p:stCondLst>
                                    <p:cond delay="0"/>
                                  </p:stCondLst>
                                  <p:endCondLst>
                                    <p:cond evt="begin" delay="0">
                                      <p:tn val="9"/>
                                    </p:cond>
                                  </p:endCondLst>
                                  <p:childTnLst>
                                    <p:set>
                                      <p:cBhvr>
                                        <p:cTn id="10" dur="1" fill="hold">
                                          <p:stCondLst>
                                            <p:cond delay="0"/>
                                          </p:stCondLst>
                                        </p:cTn>
                                        <p:tgtEl>
                                          <p:spTgt spid="64516"/>
                                        </p:tgtEl>
                                        <p:attrNameLst>
                                          <p:attrName>style.visibility</p:attrName>
                                        </p:attrNameLst>
                                      </p:cBhvr>
                                      <p:to>
                                        <p:strVal val="visible"/>
                                      </p:to>
                                    </p:set>
                                    <p:anim calcmode="lin" valueType="num">
                                      <p:cBhvr additive="base">
                                        <p:cTn id="11" dur="500" fill="hold"/>
                                        <p:tgtEl>
                                          <p:spTgt spid="64516"/>
                                        </p:tgtEl>
                                        <p:attrNameLst>
                                          <p:attrName>ppt_x</p:attrName>
                                        </p:attrNameLst>
                                      </p:cBhvr>
                                      <p:tavLst>
                                        <p:tav tm="0">
                                          <p:val>
                                            <p:strVal val="#ppt_x"/>
                                          </p:val>
                                        </p:tav>
                                        <p:tav tm="100000">
                                          <p:val>
                                            <p:strVal val="#ppt_x"/>
                                          </p:val>
                                        </p:tav>
                                      </p:tavLst>
                                    </p:anim>
                                    <p:anim calcmode="lin" valueType="num">
                                      <p:cBhvr additive="base">
                                        <p:cTn id="12" dur="500" fill="hold"/>
                                        <p:tgtEl>
                                          <p:spTgt spid="645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nodePh="1">
                                  <p:stCondLst>
                                    <p:cond delay="0"/>
                                  </p:stCondLst>
                                  <p:endCondLst>
                                    <p:cond evt="begin" delay="0">
                                      <p:tn val="13"/>
                                    </p:cond>
                                  </p:endCondLst>
                                  <p:childTnLst>
                                    <p:set>
                                      <p:cBhvr>
                                        <p:cTn id="14" dur="1" fill="hold">
                                          <p:stCondLst>
                                            <p:cond delay="0"/>
                                          </p:stCondLst>
                                        </p:cTn>
                                        <p:tgtEl>
                                          <p:spTgt spid="64518"/>
                                        </p:tgtEl>
                                        <p:attrNameLst>
                                          <p:attrName>style.visibility</p:attrName>
                                        </p:attrNameLst>
                                      </p:cBhvr>
                                      <p:to>
                                        <p:strVal val="visible"/>
                                      </p:to>
                                    </p:set>
                                    <p:anim calcmode="lin" valueType="num">
                                      <p:cBhvr additive="base">
                                        <p:cTn id="15" dur="500" fill="hold"/>
                                        <p:tgtEl>
                                          <p:spTgt spid="64518"/>
                                        </p:tgtEl>
                                        <p:attrNameLst>
                                          <p:attrName>ppt_x</p:attrName>
                                        </p:attrNameLst>
                                      </p:cBhvr>
                                      <p:tavLst>
                                        <p:tav tm="0">
                                          <p:val>
                                            <p:strVal val="#ppt_x"/>
                                          </p:val>
                                        </p:tav>
                                        <p:tav tm="100000">
                                          <p:val>
                                            <p:strVal val="#ppt_x"/>
                                          </p:val>
                                        </p:tav>
                                      </p:tavLst>
                                    </p:anim>
                                    <p:anim calcmode="lin" valueType="num">
                                      <p:cBhvr additive="base">
                                        <p:cTn id="16" dur="500" fill="hold"/>
                                        <p:tgtEl>
                                          <p:spTgt spid="6451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4519"/>
                                        </p:tgtEl>
                                        <p:attrNameLst>
                                          <p:attrName>style.visibility</p:attrName>
                                        </p:attrNameLst>
                                      </p:cBhvr>
                                      <p:to>
                                        <p:strVal val="visible"/>
                                      </p:to>
                                    </p:set>
                                    <p:anim calcmode="lin" valueType="num">
                                      <p:cBhvr additive="base">
                                        <p:cTn id="19" dur="500" fill="hold"/>
                                        <p:tgtEl>
                                          <p:spTgt spid="64519"/>
                                        </p:tgtEl>
                                        <p:attrNameLst>
                                          <p:attrName>ppt_x</p:attrName>
                                        </p:attrNameLst>
                                      </p:cBhvr>
                                      <p:tavLst>
                                        <p:tav tm="0">
                                          <p:val>
                                            <p:strVal val="#ppt_x"/>
                                          </p:val>
                                        </p:tav>
                                        <p:tav tm="100000">
                                          <p:val>
                                            <p:strVal val="#ppt_x"/>
                                          </p:val>
                                        </p:tav>
                                      </p:tavLst>
                                    </p:anim>
                                    <p:anim calcmode="lin" valueType="num">
                                      <p:cBhvr additive="base">
                                        <p:cTn id="20" dur="500" fill="hold"/>
                                        <p:tgtEl>
                                          <p:spTgt spid="6451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4520"/>
                                        </p:tgtEl>
                                        <p:attrNameLst>
                                          <p:attrName>style.visibility</p:attrName>
                                        </p:attrNameLst>
                                      </p:cBhvr>
                                      <p:to>
                                        <p:strVal val="visible"/>
                                      </p:to>
                                    </p:set>
                                    <p:anim calcmode="lin" valueType="num">
                                      <p:cBhvr additive="base">
                                        <p:cTn id="23" dur="500" fill="hold"/>
                                        <p:tgtEl>
                                          <p:spTgt spid="64520"/>
                                        </p:tgtEl>
                                        <p:attrNameLst>
                                          <p:attrName>ppt_x</p:attrName>
                                        </p:attrNameLst>
                                      </p:cBhvr>
                                      <p:tavLst>
                                        <p:tav tm="0">
                                          <p:val>
                                            <p:strVal val="#ppt_x"/>
                                          </p:val>
                                        </p:tav>
                                        <p:tav tm="100000">
                                          <p:val>
                                            <p:strVal val="#ppt_x"/>
                                          </p:val>
                                        </p:tav>
                                      </p:tavLst>
                                    </p:anim>
                                    <p:anim calcmode="lin" valueType="num">
                                      <p:cBhvr additive="base">
                                        <p:cTn id="24" dur="500" fill="hold"/>
                                        <p:tgtEl>
                                          <p:spTgt spid="6452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4521"/>
                                        </p:tgtEl>
                                        <p:attrNameLst>
                                          <p:attrName>style.visibility</p:attrName>
                                        </p:attrNameLst>
                                      </p:cBhvr>
                                      <p:to>
                                        <p:strVal val="visible"/>
                                      </p:to>
                                    </p:set>
                                    <p:anim calcmode="lin" valueType="num">
                                      <p:cBhvr additive="base">
                                        <p:cTn id="27" dur="500" fill="hold"/>
                                        <p:tgtEl>
                                          <p:spTgt spid="64521"/>
                                        </p:tgtEl>
                                        <p:attrNameLst>
                                          <p:attrName>ppt_x</p:attrName>
                                        </p:attrNameLst>
                                      </p:cBhvr>
                                      <p:tavLst>
                                        <p:tav tm="0">
                                          <p:val>
                                            <p:strVal val="#ppt_x"/>
                                          </p:val>
                                        </p:tav>
                                        <p:tav tm="100000">
                                          <p:val>
                                            <p:strVal val="#ppt_x"/>
                                          </p:val>
                                        </p:tav>
                                      </p:tavLst>
                                    </p:anim>
                                    <p:anim calcmode="lin" valueType="num">
                                      <p:cBhvr additive="base">
                                        <p:cTn id="28" dur="500" fill="hold"/>
                                        <p:tgtEl>
                                          <p:spTgt spid="6452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4522"/>
                                        </p:tgtEl>
                                        <p:attrNameLst>
                                          <p:attrName>style.visibility</p:attrName>
                                        </p:attrNameLst>
                                      </p:cBhvr>
                                      <p:to>
                                        <p:strVal val="visible"/>
                                      </p:to>
                                    </p:set>
                                    <p:anim calcmode="lin" valueType="num">
                                      <p:cBhvr additive="base">
                                        <p:cTn id="31" dur="500" fill="hold"/>
                                        <p:tgtEl>
                                          <p:spTgt spid="64522"/>
                                        </p:tgtEl>
                                        <p:attrNameLst>
                                          <p:attrName>ppt_x</p:attrName>
                                        </p:attrNameLst>
                                      </p:cBhvr>
                                      <p:tavLst>
                                        <p:tav tm="0">
                                          <p:val>
                                            <p:strVal val="#ppt_x"/>
                                          </p:val>
                                        </p:tav>
                                        <p:tav tm="100000">
                                          <p:val>
                                            <p:strVal val="#ppt_x"/>
                                          </p:val>
                                        </p:tav>
                                      </p:tavLst>
                                    </p:anim>
                                    <p:anim calcmode="lin" valueType="num">
                                      <p:cBhvr additive="base">
                                        <p:cTn id="32" dur="500" fill="hold"/>
                                        <p:tgtEl>
                                          <p:spTgt spid="6452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64523"/>
                                        </p:tgtEl>
                                        <p:attrNameLst>
                                          <p:attrName>style.visibility</p:attrName>
                                        </p:attrNameLst>
                                      </p:cBhvr>
                                      <p:to>
                                        <p:strVal val="visible"/>
                                      </p:to>
                                    </p:set>
                                    <p:anim calcmode="lin" valueType="num">
                                      <p:cBhvr additive="base">
                                        <p:cTn id="35" dur="500" fill="hold"/>
                                        <p:tgtEl>
                                          <p:spTgt spid="64523"/>
                                        </p:tgtEl>
                                        <p:attrNameLst>
                                          <p:attrName>ppt_x</p:attrName>
                                        </p:attrNameLst>
                                      </p:cBhvr>
                                      <p:tavLst>
                                        <p:tav tm="0">
                                          <p:val>
                                            <p:strVal val="#ppt_x"/>
                                          </p:val>
                                        </p:tav>
                                        <p:tav tm="100000">
                                          <p:val>
                                            <p:strVal val="#ppt_x"/>
                                          </p:val>
                                        </p:tav>
                                      </p:tavLst>
                                    </p:anim>
                                    <p:anim calcmode="lin" valueType="num">
                                      <p:cBhvr additive="base">
                                        <p:cTn id="36" dur="500" fill="hold"/>
                                        <p:tgtEl>
                                          <p:spTgt spid="6452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64524"/>
                                        </p:tgtEl>
                                        <p:attrNameLst>
                                          <p:attrName>style.visibility</p:attrName>
                                        </p:attrNameLst>
                                      </p:cBhvr>
                                      <p:to>
                                        <p:strVal val="visible"/>
                                      </p:to>
                                    </p:set>
                                    <p:anim calcmode="lin" valueType="num">
                                      <p:cBhvr additive="base">
                                        <p:cTn id="39" dur="500" fill="hold"/>
                                        <p:tgtEl>
                                          <p:spTgt spid="64524"/>
                                        </p:tgtEl>
                                        <p:attrNameLst>
                                          <p:attrName>ppt_x</p:attrName>
                                        </p:attrNameLst>
                                      </p:cBhvr>
                                      <p:tavLst>
                                        <p:tav tm="0">
                                          <p:val>
                                            <p:strVal val="#ppt_x"/>
                                          </p:val>
                                        </p:tav>
                                        <p:tav tm="100000">
                                          <p:val>
                                            <p:strVal val="#ppt_x"/>
                                          </p:val>
                                        </p:tav>
                                      </p:tavLst>
                                    </p:anim>
                                    <p:anim calcmode="lin" valueType="num">
                                      <p:cBhvr additive="base">
                                        <p:cTn id="40" dur="500" fill="hold"/>
                                        <p:tgtEl>
                                          <p:spTgt spid="64524"/>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64525"/>
                                        </p:tgtEl>
                                        <p:attrNameLst>
                                          <p:attrName>style.visibility</p:attrName>
                                        </p:attrNameLst>
                                      </p:cBhvr>
                                      <p:to>
                                        <p:strVal val="visible"/>
                                      </p:to>
                                    </p:set>
                                    <p:anim calcmode="lin" valueType="num">
                                      <p:cBhvr additive="base">
                                        <p:cTn id="43" dur="500" fill="hold"/>
                                        <p:tgtEl>
                                          <p:spTgt spid="64525"/>
                                        </p:tgtEl>
                                        <p:attrNameLst>
                                          <p:attrName>ppt_x</p:attrName>
                                        </p:attrNameLst>
                                      </p:cBhvr>
                                      <p:tavLst>
                                        <p:tav tm="0">
                                          <p:val>
                                            <p:strVal val="#ppt_x"/>
                                          </p:val>
                                        </p:tav>
                                        <p:tav tm="100000">
                                          <p:val>
                                            <p:strVal val="#ppt_x"/>
                                          </p:val>
                                        </p:tav>
                                      </p:tavLst>
                                    </p:anim>
                                    <p:anim calcmode="lin" valueType="num">
                                      <p:cBhvr additive="base">
                                        <p:cTn id="44" dur="500" fill="hold"/>
                                        <p:tgtEl>
                                          <p:spTgt spid="6452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64526"/>
                                        </p:tgtEl>
                                        <p:attrNameLst>
                                          <p:attrName>style.visibility</p:attrName>
                                        </p:attrNameLst>
                                      </p:cBhvr>
                                      <p:to>
                                        <p:strVal val="visible"/>
                                      </p:to>
                                    </p:set>
                                    <p:anim calcmode="lin" valueType="num">
                                      <p:cBhvr additive="base">
                                        <p:cTn id="47" dur="500" fill="hold"/>
                                        <p:tgtEl>
                                          <p:spTgt spid="64526"/>
                                        </p:tgtEl>
                                        <p:attrNameLst>
                                          <p:attrName>ppt_x</p:attrName>
                                        </p:attrNameLst>
                                      </p:cBhvr>
                                      <p:tavLst>
                                        <p:tav tm="0">
                                          <p:val>
                                            <p:strVal val="#ppt_x"/>
                                          </p:val>
                                        </p:tav>
                                        <p:tav tm="100000">
                                          <p:val>
                                            <p:strVal val="#ppt_x"/>
                                          </p:val>
                                        </p:tav>
                                      </p:tavLst>
                                    </p:anim>
                                    <p:anim calcmode="lin" valueType="num">
                                      <p:cBhvr additive="base">
                                        <p:cTn id="48" dur="500" fill="hold"/>
                                        <p:tgtEl>
                                          <p:spTgt spid="6452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64527"/>
                                        </p:tgtEl>
                                        <p:attrNameLst>
                                          <p:attrName>style.visibility</p:attrName>
                                        </p:attrNameLst>
                                      </p:cBhvr>
                                      <p:to>
                                        <p:strVal val="visible"/>
                                      </p:to>
                                    </p:set>
                                    <p:anim calcmode="lin" valueType="num">
                                      <p:cBhvr additive="base">
                                        <p:cTn id="51" dur="500" fill="hold"/>
                                        <p:tgtEl>
                                          <p:spTgt spid="64527"/>
                                        </p:tgtEl>
                                        <p:attrNameLst>
                                          <p:attrName>ppt_x</p:attrName>
                                        </p:attrNameLst>
                                      </p:cBhvr>
                                      <p:tavLst>
                                        <p:tav tm="0">
                                          <p:val>
                                            <p:strVal val="#ppt_x"/>
                                          </p:val>
                                        </p:tav>
                                        <p:tav tm="100000">
                                          <p:val>
                                            <p:strVal val="#ppt_x"/>
                                          </p:val>
                                        </p:tav>
                                      </p:tavLst>
                                    </p:anim>
                                    <p:anim calcmode="lin" valueType="num">
                                      <p:cBhvr additive="base">
                                        <p:cTn id="52" dur="500" fill="hold"/>
                                        <p:tgtEl>
                                          <p:spTgt spid="64527"/>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64528"/>
                                        </p:tgtEl>
                                        <p:attrNameLst>
                                          <p:attrName>style.visibility</p:attrName>
                                        </p:attrNameLst>
                                      </p:cBhvr>
                                      <p:to>
                                        <p:strVal val="visible"/>
                                      </p:to>
                                    </p:set>
                                    <p:anim calcmode="lin" valueType="num">
                                      <p:cBhvr additive="base">
                                        <p:cTn id="57" dur="500" fill="hold"/>
                                        <p:tgtEl>
                                          <p:spTgt spid="64528"/>
                                        </p:tgtEl>
                                        <p:attrNameLst>
                                          <p:attrName>ppt_x</p:attrName>
                                        </p:attrNameLst>
                                      </p:cBhvr>
                                      <p:tavLst>
                                        <p:tav tm="0">
                                          <p:val>
                                            <p:strVal val="#ppt_x"/>
                                          </p:val>
                                        </p:tav>
                                        <p:tav tm="100000">
                                          <p:val>
                                            <p:strVal val="#ppt_x"/>
                                          </p:val>
                                        </p:tav>
                                      </p:tavLst>
                                    </p:anim>
                                    <p:anim calcmode="lin" valueType="num">
                                      <p:cBhvr additive="base">
                                        <p:cTn id="58" dur="500" fill="hold"/>
                                        <p:tgtEl>
                                          <p:spTgt spid="64528"/>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64530"/>
                                        </p:tgtEl>
                                        <p:attrNameLst>
                                          <p:attrName>style.visibility</p:attrName>
                                        </p:attrNameLst>
                                      </p:cBhvr>
                                      <p:to>
                                        <p:strVal val="visible"/>
                                      </p:to>
                                    </p:set>
                                    <p:anim calcmode="lin" valueType="num">
                                      <p:cBhvr additive="base">
                                        <p:cTn id="61" dur="500" fill="hold"/>
                                        <p:tgtEl>
                                          <p:spTgt spid="64530"/>
                                        </p:tgtEl>
                                        <p:attrNameLst>
                                          <p:attrName>ppt_x</p:attrName>
                                        </p:attrNameLst>
                                      </p:cBhvr>
                                      <p:tavLst>
                                        <p:tav tm="0">
                                          <p:val>
                                            <p:strVal val="#ppt_x"/>
                                          </p:val>
                                        </p:tav>
                                        <p:tav tm="100000">
                                          <p:val>
                                            <p:strVal val="#ppt_x"/>
                                          </p:val>
                                        </p:tav>
                                      </p:tavLst>
                                    </p:anim>
                                    <p:anim calcmode="lin" valueType="num">
                                      <p:cBhvr additive="base">
                                        <p:cTn id="62" dur="500" fill="hold"/>
                                        <p:tgtEl>
                                          <p:spTgt spid="64530"/>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64531"/>
                                        </p:tgtEl>
                                        <p:attrNameLst>
                                          <p:attrName>style.visibility</p:attrName>
                                        </p:attrNameLst>
                                      </p:cBhvr>
                                      <p:to>
                                        <p:strVal val="visible"/>
                                      </p:to>
                                    </p:set>
                                    <p:anim calcmode="lin" valueType="num">
                                      <p:cBhvr additive="base">
                                        <p:cTn id="65" dur="500" fill="hold"/>
                                        <p:tgtEl>
                                          <p:spTgt spid="64531"/>
                                        </p:tgtEl>
                                        <p:attrNameLst>
                                          <p:attrName>ppt_x</p:attrName>
                                        </p:attrNameLst>
                                      </p:cBhvr>
                                      <p:tavLst>
                                        <p:tav tm="0">
                                          <p:val>
                                            <p:strVal val="#ppt_x"/>
                                          </p:val>
                                        </p:tav>
                                        <p:tav tm="100000">
                                          <p:val>
                                            <p:strVal val="#ppt_x"/>
                                          </p:val>
                                        </p:tav>
                                      </p:tavLst>
                                    </p:anim>
                                    <p:anim calcmode="lin" valueType="num">
                                      <p:cBhvr additive="base">
                                        <p:cTn id="66" dur="500" fill="hold"/>
                                        <p:tgtEl>
                                          <p:spTgt spid="64531"/>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64532"/>
                                        </p:tgtEl>
                                        <p:attrNameLst>
                                          <p:attrName>style.visibility</p:attrName>
                                        </p:attrNameLst>
                                      </p:cBhvr>
                                      <p:to>
                                        <p:strVal val="visible"/>
                                      </p:to>
                                    </p:set>
                                    <p:anim calcmode="lin" valueType="num">
                                      <p:cBhvr additive="base">
                                        <p:cTn id="69" dur="500" fill="hold"/>
                                        <p:tgtEl>
                                          <p:spTgt spid="64532"/>
                                        </p:tgtEl>
                                        <p:attrNameLst>
                                          <p:attrName>ppt_x</p:attrName>
                                        </p:attrNameLst>
                                      </p:cBhvr>
                                      <p:tavLst>
                                        <p:tav tm="0">
                                          <p:val>
                                            <p:strVal val="#ppt_x"/>
                                          </p:val>
                                        </p:tav>
                                        <p:tav tm="100000">
                                          <p:val>
                                            <p:strVal val="#ppt_x"/>
                                          </p:val>
                                        </p:tav>
                                      </p:tavLst>
                                    </p:anim>
                                    <p:anim calcmode="lin" valueType="num">
                                      <p:cBhvr additive="base">
                                        <p:cTn id="70" dur="500" fill="hold"/>
                                        <p:tgtEl>
                                          <p:spTgt spid="64532"/>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64533"/>
                                        </p:tgtEl>
                                        <p:attrNameLst>
                                          <p:attrName>style.visibility</p:attrName>
                                        </p:attrNameLst>
                                      </p:cBhvr>
                                      <p:to>
                                        <p:strVal val="visible"/>
                                      </p:to>
                                    </p:set>
                                    <p:anim calcmode="lin" valueType="num">
                                      <p:cBhvr additive="base">
                                        <p:cTn id="73" dur="500" fill="hold"/>
                                        <p:tgtEl>
                                          <p:spTgt spid="64533"/>
                                        </p:tgtEl>
                                        <p:attrNameLst>
                                          <p:attrName>ppt_x</p:attrName>
                                        </p:attrNameLst>
                                      </p:cBhvr>
                                      <p:tavLst>
                                        <p:tav tm="0">
                                          <p:val>
                                            <p:strVal val="#ppt_x"/>
                                          </p:val>
                                        </p:tav>
                                        <p:tav tm="100000">
                                          <p:val>
                                            <p:strVal val="#ppt_x"/>
                                          </p:val>
                                        </p:tav>
                                      </p:tavLst>
                                    </p:anim>
                                    <p:anim calcmode="lin" valueType="num">
                                      <p:cBhvr additive="base">
                                        <p:cTn id="74" dur="500" fill="hold"/>
                                        <p:tgtEl>
                                          <p:spTgt spid="64533"/>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64534"/>
                                        </p:tgtEl>
                                        <p:attrNameLst>
                                          <p:attrName>style.visibility</p:attrName>
                                        </p:attrNameLst>
                                      </p:cBhvr>
                                      <p:to>
                                        <p:strVal val="visible"/>
                                      </p:to>
                                    </p:set>
                                    <p:anim calcmode="lin" valueType="num">
                                      <p:cBhvr additive="base">
                                        <p:cTn id="77" dur="500" fill="hold"/>
                                        <p:tgtEl>
                                          <p:spTgt spid="64534"/>
                                        </p:tgtEl>
                                        <p:attrNameLst>
                                          <p:attrName>ppt_x</p:attrName>
                                        </p:attrNameLst>
                                      </p:cBhvr>
                                      <p:tavLst>
                                        <p:tav tm="0">
                                          <p:val>
                                            <p:strVal val="#ppt_x"/>
                                          </p:val>
                                        </p:tav>
                                        <p:tav tm="100000">
                                          <p:val>
                                            <p:strVal val="#ppt_x"/>
                                          </p:val>
                                        </p:tav>
                                      </p:tavLst>
                                    </p:anim>
                                    <p:anim calcmode="lin" valueType="num">
                                      <p:cBhvr additive="base">
                                        <p:cTn id="78" dur="500" fill="hold"/>
                                        <p:tgtEl>
                                          <p:spTgt spid="64534"/>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64535"/>
                                        </p:tgtEl>
                                        <p:attrNameLst>
                                          <p:attrName>style.visibility</p:attrName>
                                        </p:attrNameLst>
                                      </p:cBhvr>
                                      <p:to>
                                        <p:strVal val="visible"/>
                                      </p:to>
                                    </p:set>
                                    <p:anim calcmode="lin" valueType="num">
                                      <p:cBhvr additive="base">
                                        <p:cTn id="81" dur="500" fill="hold"/>
                                        <p:tgtEl>
                                          <p:spTgt spid="64535"/>
                                        </p:tgtEl>
                                        <p:attrNameLst>
                                          <p:attrName>ppt_x</p:attrName>
                                        </p:attrNameLst>
                                      </p:cBhvr>
                                      <p:tavLst>
                                        <p:tav tm="0">
                                          <p:val>
                                            <p:strVal val="#ppt_x"/>
                                          </p:val>
                                        </p:tav>
                                        <p:tav tm="100000">
                                          <p:val>
                                            <p:strVal val="#ppt_x"/>
                                          </p:val>
                                        </p:tav>
                                      </p:tavLst>
                                    </p:anim>
                                    <p:anim calcmode="lin" valueType="num">
                                      <p:cBhvr additive="base">
                                        <p:cTn id="82" dur="500" fill="hold"/>
                                        <p:tgtEl>
                                          <p:spTgt spid="64535"/>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64536"/>
                                        </p:tgtEl>
                                        <p:attrNameLst>
                                          <p:attrName>style.visibility</p:attrName>
                                        </p:attrNameLst>
                                      </p:cBhvr>
                                      <p:to>
                                        <p:strVal val="visible"/>
                                      </p:to>
                                    </p:set>
                                    <p:anim calcmode="lin" valueType="num">
                                      <p:cBhvr additive="base">
                                        <p:cTn id="85" dur="500" fill="hold"/>
                                        <p:tgtEl>
                                          <p:spTgt spid="64536"/>
                                        </p:tgtEl>
                                        <p:attrNameLst>
                                          <p:attrName>ppt_x</p:attrName>
                                        </p:attrNameLst>
                                      </p:cBhvr>
                                      <p:tavLst>
                                        <p:tav tm="0">
                                          <p:val>
                                            <p:strVal val="#ppt_x"/>
                                          </p:val>
                                        </p:tav>
                                        <p:tav tm="100000">
                                          <p:val>
                                            <p:strVal val="#ppt_x"/>
                                          </p:val>
                                        </p:tav>
                                      </p:tavLst>
                                    </p:anim>
                                    <p:anim calcmode="lin" valueType="num">
                                      <p:cBhvr additive="base">
                                        <p:cTn id="86" dur="500" fill="hold"/>
                                        <p:tgtEl>
                                          <p:spTgt spid="64536"/>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64537"/>
                                        </p:tgtEl>
                                        <p:attrNameLst>
                                          <p:attrName>style.visibility</p:attrName>
                                        </p:attrNameLst>
                                      </p:cBhvr>
                                      <p:to>
                                        <p:strVal val="visible"/>
                                      </p:to>
                                    </p:set>
                                    <p:anim calcmode="lin" valueType="num">
                                      <p:cBhvr additive="base">
                                        <p:cTn id="89" dur="500" fill="hold"/>
                                        <p:tgtEl>
                                          <p:spTgt spid="64537"/>
                                        </p:tgtEl>
                                        <p:attrNameLst>
                                          <p:attrName>ppt_x</p:attrName>
                                        </p:attrNameLst>
                                      </p:cBhvr>
                                      <p:tavLst>
                                        <p:tav tm="0">
                                          <p:val>
                                            <p:strVal val="#ppt_x"/>
                                          </p:val>
                                        </p:tav>
                                        <p:tav tm="100000">
                                          <p:val>
                                            <p:strVal val="#ppt_x"/>
                                          </p:val>
                                        </p:tav>
                                      </p:tavLst>
                                    </p:anim>
                                    <p:anim calcmode="lin" valueType="num">
                                      <p:cBhvr additive="base">
                                        <p:cTn id="90" dur="500" fill="hold"/>
                                        <p:tgtEl>
                                          <p:spTgt spid="64537"/>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64538"/>
                                        </p:tgtEl>
                                        <p:attrNameLst>
                                          <p:attrName>style.visibility</p:attrName>
                                        </p:attrNameLst>
                                      </p:cBhvr>
                                      <p:to>
                                        <p:strVal val="visible"/>
                                      </p:to>
                                    </p:set>
                                    <p:anim calcmode="lin" valueType="num">
                                      <p:cBhvr additive="base">
                                        <p:cTn id="93" dur="500" fill="hold"/>
                                        <p:tgtEl>
                                          <p:spTgt spid="64538"/>
                                        </p:tgtEl>
                                        <p:attrNameLst>
                                          <p:attrName>ppt_x</p:attrName>
                                        </p:attrNameLst>
                                      </p:cBhvr>
                                      <p:tavLst>
                                        <p:tav tm="0">
                                          <p:val>
                                            <p:strVal val="#ppt_x"/>
                                          </p:val>
                                        </p:tav>
                                        <p:tav tm="100000">
                                          <p:val>
                                            <p:strVal val="#ppt_x"/>
                                          </p:val>
                                        </p:tav>
                                      </p:tavLst>
                                    </p:anim>
                                    <p:anim calcmode="lin" valueType="num">
                                      <p:cBhvr additive="base">
                                        <p:cTn id="94" dur="500" fill="hold"/>
                                        <p:tgtEl>
                                          <p:spTgt spid="64538"/>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64539"/>
                                        </p:tgtEl>
                                        <p:attrNameLst>
                                          <p:attrName>style.visibility</p:attrName>
                                        </p:attrNameLst>
                                      </p:cBhvr>
                                      <p:to>
                                        <p:strVal val="visible"/>
                                      </p:to>
                                    </p:set>
                                    <p:anim calcmode="lin" valueType="num">
                                      <p:cBhvr additive="base">
                                        <p:cTn id="97" dur="500" fill="hold"/>
                                        <p:tgtEl>
                                          <p:spTgt spid="64539"/>
                                        </p:tgtEl>
                                        <p:attrNameLst>
                                          <p:attrName>ppt_x</p:attrName>
                                        </p:attrNameLst>
                                      </p:cBhvr>
                                      <p:tavLst>
                                        <p:tav tm="0">
                                          <p:val>
                                            <p:strVal val="#ppt_x"/>
                                          </p:val>
                                        </p:tav>
                                        <p:tav tm="100000">
                                          <p:val>
                                            <p:strVal val="#ppt_x"/>
                                          </p:val>
                                        </p:tav>
                                      </p:tavLst>
                                    </p:anim>
                                    <p:anim calcmode="lin" valueType="num">
                                      <p:cBhvr additive="base">
                                        <p:cTn id="98" dur="500" fill="hold"/>
                                        <p:tgtEl>
                                          <p:spTgt spid="64539"/>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64540"/>
                                        </p:tgtEl>
                                        <p:attrNameLst>
                                          <p:attrName>style.visibility</p:attrName>
                                        </p:attrNameLst>
                                      </p:cBhvr>
                                      <p:to>
                                        <p:strVal val="visible"/>
                                      </p:to>
                                    </p:set>
                                    <p:anim calcmode="lin" valueType="num">
                                      <p:cBhvr additive="base">
                                        <p:cTn id="101" dur="500" fill="hold"/>
                                        <p:tgtEl>
                                          <p:spTgt spid="64540"/>
                                        </p:tgtEl>
                                        <p:attrNameLst>
                                          <p:attrName>ppt_x</p:attrName>
                                        </p:attrNameLst>
                                      </p:cBhvr>
                                      <p:tavLst>
                                        <p:tav tm="0">
                                          <p:val>
                                            <p:strVal val="#ppt_x"/>
                                          </p:val>
                                        </p:tav>
                                        <p:tav tm="100000">
                                          <p:val>
                                            <p:strVal val="#ppt_x"/>
                                          </p:val>
                                        </p:tav>
                                      </p:tavLst>
                                    </p:anim>
                                    <p:anim calcmode="lin" valueType="num">
                                      <p:cBhvr additive="base">
                                        <p:cTn id="102" dur="500" fill="hold"/>
                                        <p:tgtEl>
                                          <p:spTgt spid="64540"/>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64541"/>
                                        </p:tgtEl>
                                        <p:attrNameLst>
                                          <p:attrName>style.visibility</p:attrName>
                                        </p:attrNameLst>
                                      </p:cBhvr>
                                      <p:to>
                                        <p:strVal val="visible"/>
                                      </p:to>
                                    </p:set>
                                    <p:anim calcmode="lin" valueType="num">
                                      <p:cBhvr additive="base">
                                        <p:cTn id="105" dur="500" fill="hold"/>
                                        <p:tgtEl>
                                          <p:spTgt spid="64541"/>
                                        </p:tgtEl>
                                        <p:attrNameLst>
                                          <p:attrName>ppt_x</p:attrName>
                                        </p:attrNameLst>
                                      </p:cBhvr>
                                      <p:tavLst>
                                        <p:tav tm="0">
                                          <p:val>
                                            <p:strVal val="#ppt_x"/>
                                          </p:val>
                                        </p:tav>
                                        <p:tav tm="100000">
                                          <p:val>
                                            <p:strVal val="#ppt_x"/>
                                          </p:val>
                                        </p:tav>
                                      </p:tavLst>
                                    </p:anim>
                                    <p:anim calcmode="lin" valueType="num">
                                      <p:cBhvr additive="base">
                                        <p:cTn id="106" dur="500" fill="hold"/>
                                        <p:tgtEl>
                                          <p:spTgt spid="64541"/>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64542"/>
                                        </p:tgtEl>
                                        <p:attrNameLst>
                                          <p:attrName>style.visibility</p:attrName>
                                        </p:attrNameLst>
                                      </p:cBhvr>
                                      <p:to>
                                        <p:strVal val="visible"/>
                                      </p:to>
                                    </p:set>
                                    <p:anim calcmode="lin" valueType="num">
                                      <p:cBhvr additive="base">
                                        <p:cTn id="109" dur="500" fill="hold"/>
                                        <p:tgtEl>
                                          <p:spTgt spid="64542"/>
                                        </p:tgtEl>
                                        <p:attrNameLst>
                                          <p:attrName>ppt_x</p:attrName>
                                        </p:attrNameLst>
                                      </p:cBhvr>
                                      <p:tavLst>
                                        <p:tav tm="0">
                                          <p:val>
                                            <p:strVal val="#ppt_x"/>
                                          </p:val>
                                        </p:tav>
                                        <p:tav tm="100000">
                                          <p:val>
                                            <p:strVal val="#ppt_x"/>
                                          </p:val>
                                        </p:tav>
                                      </p:tavLst>
                                    </p:anim>
                                    <p:anim calcmode="lin" valueType="num">
                                      <p:cBhvr additive="base">
                                        <p:cTn id="110" dur="500" fill="hold"/>
                                        <p:tgtEl>
                                          <p:spTgt spid="64542"/>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64543"/>
                                        </p:tgtEl>
                                        <p:attrNameLst>
                                          <p:attrName>style.visibility</p:attrName>
                                        </p:attrNameLst>
                                      </p:cBhvr>
                                      <p:to>
                                        <p:strVal val="visible"/>
                                      </p:to>
                                    </p:set>
                                    <p:anim calcmode="lin" valueType="num">
                                      <p:cBhvr additive="base">
                                        <p:cTn id="113" dur="500" fill="hold"/>
                                        <p:tgtEl>
                                          <p:spTgt spid="64543"/>
                                        </p:tgtEl>
                                        <p:attrNameLst>
                                          <p:attrName>ppt_x</p:attrName>
                                        </p:attrNameLst>
                                      </p:cBhvr>
                                      <p:tavLst>
                                        <p:tav tm="0">
                                          <p:val>
                                            <p:strVal val="#ppt_x"/>
                                          </p:val>
                                        </p:tav>
                                        <p:tav tm="100000">
                                          <p:val>
                                            <p:strVal val="#ppt_x"/>
                                          </p:val>
                                        </p:tav>
                                      </p:tavLst>
                                    </p:anim>
                                    <p:anim calcmode="lin" valueType="num">
                                      <p:cBhvr additive="base">
                                        <p:cTn id="114" dur="500" fill="hold"/>
                                        <p:tgtEl>
                                          <p:spTgt spid="64543"/>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64544"/>
                                        </p:tgtEl>
                                        <p:attrNameLst>
                                          <p:attrName>style.visibility</p:attrName>
                                        </p:attrNameLst>
                                      </p:cBhvr>
                                      <p:to>
                                        <p:strVal val="visible"/>
                                      </p:to>
                                    </p:set>
                                    <p:anim calcmode="lin" valueType="num">
                                      <p:cBhvr additive="base">
                                        <p:cTn id="117" dur="500" fill="hold"/>
                                        <p:tgtEl>
                                          <p:spTgt spid="64544"/>
                                        </p:tgtEl>
                                        <p:attrNameLst>
                                          <p:attrName>ppt_x</p:attrName>
                                        </p:attrNameLst>
                                      </p:cBhvr>
                                      <p:tavLst>
                                        <p:tav tm="0">
                                          <p:val>
                                            <p:strVal val="#ppt_x"/>
                                          </p:val>
                                        </p:tav>
                                        <p:tav tm="100000">
                                          <p:val>
                                            <p:strVal val="#ppt_x"/>
                                          </p:val>
                                        </p:tav>
                                      </p:tavLst>
                                    </p:anim>
                                    <p:anim calcmode="lin" valueType="num">
                                      <p:cBhvr additive="base">
                                        <p:cTn id="118" dur="500" fill="hold"/>
                                        <p:tgtEl>
                                          <p:spTgt spid="64544"/>
                                        </p:tgtEl>
                                        <p:attrNameLst>
                                          <p:attrName>ppt_y</p:attrName>
                                        </p:attrNameLst>
                                      </p:cBhvr>
                                      <p:tavLst>
                                        <p:tav tm="0">
                                          <p:val>
                                            <p:strVal val="1+#ppt_h/2"/>
                                          </p:val>
                                        </p:tav>
                                        <p:tav tm="100000">
                                          <p:val>
                                            <p:strVal val="#ppt_y"/>
                                          </p:val>
                                        </p:tav>
                                      </p:tavLst>
                                    </p:anim>
                                  </p:childTnLst>
                                </p:cTn>
                              </p:par>
                              <p:par>
                                <p:cTn id="119" presetID="2" presetClass="entr" presetSubtype="4" fill="hold" grpId="0" nodeType="withEffect">
                                  <p:stCondLst>
                                    <p:cond delay="0"/>
                                  </p:stCondLst>
                                  <p:childTnLst>
                                    <p:set>
                                      <p:cBhvr>
                                        <p:cTn id="120" dur="1" fill="hold">
                                          <p:stCondLst>
                                            <p:cond delay="0"/>
                                          </p:stCondLst>
                                        </p:cTn>
                                        <p:tgtEl>
                                          <p:spTgt spid="64545"/>
                                        </p:tgtEl>
                                        <p:attrNameLst>
                                          <p:attrName>style.visibility</p:attrName>
                                        </p:attrNameLst>
                                      </p:cBhvr>
                                      <p:to>
                                        <p:strVal val="visible"/>
                                      </p:to>
                                    </p:set>
                                    <p:anim calcmode="lin" valueType="num">
                                      <p:cBhvr additive="base">
                                        <p:cTn id="121" dur="500" fill="hold"/>
                                        <p:tgtEl>
                                          <p:spTgt spid="64545"/>
                                        </p:tgtEl>
                                        <p:attrNameLst>
                                          <p:attrName>ppt_x</p:attrName>
                                        </p:attrNameLst>
                                      </p:cBhvr>
                                      <p:tavLst>
                                        <p:tav tm="0">
                                          <p:val>
                                            <p:strVal val="#ppt_x"/>
                                          </p:val>
                                        </p:tav>
                                        <p:tav tm="100000">
                                          <p:val>
                                            <p:strVal val="#ppt_x"/>
                                          </p:val>
                                        </p:tav>
                                      </p:tavLst>
                                    </p:anim>
                                    <p:anim calcmode="lin" valueType="num">
                                      <p:cBhvr additive="base">
                                        <p:cTn id="122" dur="500" fill="hold"/>
                                        <p:tgtEl>
                                          <p:spTgt spid="64545"/>
                                        </p:tgtEl>
                                        <p:attrNameLst>
                                          <p:attrName>ppt_y</p:attrName>
                                        </p:attrNameLst>
                                      </p:cBhvr>
                                      <p:tavLst>
                                        <p:tav tm="0">
                                          <p:val>
                                            <p:strVal val="1+#ppt_h/2"/>
                                          </p:val>
                                        </p:tav>
                                        <p:tav tm="100000">
                                          <p:val>
                                            <p:strVal val="#ppt_y"/>
                                          </p:val>
                                        </p:tav>
                                      </p:tavLst>
                                    </p:anim>
                                  </p:childTnLst>
                                </p:cTn>
                              </p:par>
                              <p:par>
                                <p:cTn id="123" presetID="2" presetClass="entr" presetSubtype="4" fill="hold" grpId="0" nodeType="withEffect">
                                  <p:stCondLst>
                                    <p:cond delay="0"/>
                                  </p:stCondLst>
                                  <p:childTnLst>
                                    <p:set>
                                      <p:cBhvr>
                                        <p:cTn id="124" dur="1" fill="hold">
                                          <p:stCondLst>
                                            <p:cond delay="0"/>
                                          </p:stCondLst>
                                        </p:cTn>
                                        <p:tgtEl>
                                          <p:spTgt spid="64546"/>
                                        </p:tgtEl>
                                        <p:attrNameLst>
                                          <p:attrName>style.visibility</p:attrName>
                                        </p:attrNameLst>
                                      </p:cBhvr>
                                      <p:to>
                                        <p:strVal val="visible"/>
                                      </p:to>
                                    </p:set>
                                    <p:anim calcmode="lin" valueType="num">
                                      <p:cBhvr additive="base">
                                        <p:cTn id="125" dur="500" fill="hold"/>
                                        <p:tgtEl>
                                          <p:spTgt spid="64546"/>
                                        </p:tgtEl>
                                        <p:attrNameLst>
                                          <p:attrName>ppt_x</p:attrName>
                                        </p:attrNameLst>
                                      </p:cBhvr>
                                      <p:tavLst>
                                        <p:tav tm="0">
                                          <p:val>
                                            <p:strVal val="#ppt_x"/>
                                          </p:val>
                                        </p:tav>
                                        <p:tav tm="100000">
                                          <p:val>
                                            <p:strVal val="#ppt_x"/>
                                          </p:val>
                                        </p:tav>
                                      </p:tavLst>
                                    </p:anim>
                                    <p:anim calcmode="lin" valueType="num">
                                      <p:cBhvr additive="base">
                                        <p:cTn id="126" dur="500" fill="hold"/>
                                        <p:tgtEl>
                                          <p:spTgt spid="64546"/>
                                        </p:tgtEl>
                                        <p:attrNameLst>
                                          <p:attrName>ppt_y</p:attrName>
                                        </p:attrNameLst>
                                      </p:cBhvr>
                                      <p:tavLst>
                                        <p:tav tm="0">
                                          <p:val>
                                            <p:strVal val="1+#ppt_h/2"/>
                                          </p:val>
                                        </p:tav>
                                        <p:tav tm="100000">
                                          <p:val>
                                            <p:strVal val="#ppt_y"/>
                                          </p:val>
                                        </p:tav>
                                      </p:tavLst>
                                    </p:anim>
                                  </p:childTnLst>
                                </p:cTn>
                              </p:par>
                              <p:par>
                                <p:cTn id="127" presetID="2" presetClass="entr" presetSubtype="4" fill="hold" grpId="0" nodeType="withEffect">
                                  <p:stCondLst>
                                    <p:cond delay="0"/>
                                  </p:stCondLst>
                                  <p:childTnLst>
                                    <p:set>
                                      <p:cBhvr>
                                        <p:cTn id="128" dur="1" fill="hold">
                                          <p:stCondLst>
                                            <p:cond delay="0"/>
                                          </p:stCondLst>
                                        </p:cTn>
                                        <p:tgtEl>
                                          <p:spTgt spid="64547"/>
                                        </p:tgtEl>
                                        <p:attrNameLst>
                                          <p:attrName>style.visibility</p:attrName>
                                        </p:attrNameLst>
                                      </p:cBhvr>
                                      <p:to>
                                        <p:strVal val="visible"/>
                                      </p:to>
                                    </p:set>
                                    <p:anim calcmode="lin" valueType="num">
                                      <p:cBhvr additive="base">
                                        <p:cTn id="129" dur="500" fill="hold"/>
                                        <p:tgtEl>
                                          <p:spTgt spid="64547"/>
                                        </p:tgtEl>
                                        <p:attrNameLst>
                                          <p:attrName>ppt_x</p:attrName>
                                        </p:attrNameLst>
                                      </p:cBhvr>
                                      <p:tavLst>
                                        <p:tav tm="0">
                                          <p:val>
                                            <p:strVal val="#ppt_x"/>
                                          </p:val>
                                        </p:tav>
                                        <p:tav tm="100000">
                                          <p:val>
                                            <p:strVal val="#ppt_x"/>
                                          </p:val>
                                        </p:tav>
                                      </p:tavLst>
                                    </p:anim>
                                    <p:anim calcmode="lin" valueType="num">
                                      <p:cBhvr additive="base">
                                        <p:cTn id="130" dur="500" fill="hold"/>
                                        <p:tgtEl>
                                          <p:spTgt spid="64547"/>
                                        </p:tgtEl>
                                        <p:attrNameLst>
                                          <p:attrName>ppt_y</p:attrName>
                                        </p:attrNameLst>
                                      </p:cBhvr>
                                      <p:tavLst>
                                        <p:tav tm="0">
                                          <p:val>
                                            <p:strVal val="1+#ppt_h/2"/>
                                          </p:val>
                                        </p:tav>
                                        <p:tav tm="100000">
                                          <p:val>
                                            <p:strVal val="#ppt_y"/>
                                          </p:val>
                                        </p:tav>
                                      </p:tavLst>
                                    </p:anim>
                                  </p:childTnLst>
                                </p:cTn>
                              </p:par>
                              <p:par>
                                <p:cTn id="131" presetID="2" presetClass="entr" presetSubtype="4" fill="hold" grpId="0" nodeType="withEffect">
                                  <p:stCondLst>
                                    <p:cond delay="0"/>
                                  </p:stCondLst>
                                  <p:childTnLst>
                                    <p:set>
                                      <p:cBhvr>
                                        <p:cTn id="132" dur="1" fill="hold">
                                          <p:stCondLst>
                                            <p:cond delay="0"/>
                                          </p:stCondLst>
                                        </p:cTn>
                                        <p:tgtEl>
                                          <p:spTgt spid="64548"/>
                                        </p:tgtEl>
                                        <p:attrNameLst>
                                          <p:attrName>style.visibility</p:attrName>
                                        </p:attrNameLst>
                                      </p:cBhvr>
                                      <p:to>
                                        <p:strVal val="visible"/>
                                      </p:to>
                                    </p:set>
                                    <p:anim calcmode="lin" valueType="num">
                                      <p:cBhvr additive="base">
                                        <p:cTn id="133" dur="500" fill="hold"/>
                                        <p:tgtEl>
                                          <p:spTgt spid="64548"/>
                                        </p:tgtEl>
                                        <p:attrNameLst>
                                          <p:attrName>ppt_x</p:attrName>
                                        </p:attrNameLst>
                                      </p:cBhvr>
                                      <p:tavLst>
                                        <p:tav tm="0">
                                          <p:val>
                                            <p:strVal val="#ppt_x"/>
                                          </p:val>
                                        </p:tav>
                                        <p:tav tm="100000">
                                          <p:val>
                                            <p:strVal val="#ppt_x"/>
                                          </p:val>
                                        </p:tav>
                                      </p:tavLst>
                                    </p:anim>
                                    <p:anim calcmode="lin" valueType="num">
                                      <p:cBhvr additive="base">
                                        <p:cTn id="134" dur="500" fill="hold"/>
                                        <p:tgtEl>
                                          <p:spTgt spid="64548"/>
                                        </p:tgtEl>
                                        <p:attrNameLst>
                                          <p:attrName>ppt_y</p:attrName>
                                        </p:attrNameLst>
                                      </p:cBhvr>
                                      <p:tavLst>
                                        <p:tav tm="0">
                                          <p:val>
                                            <p:strVal val="1+#ppt_h/2"/>
                                          </p:val>
                                        </p:tav>
                                        <p:tav tm="100000">
                                          <p:val>
                                            <p:strVal val="#ppt_y"/>
                                          </p:val>
                                        </p:tav>
                                      </p:tavLst>
                                    </p:anim>
                                  </p:childTnLst>
                                </p:cTn>
                              </p:par>
                              <p:par>
                                <p:cTn id="135" presetID="2" presetClass="entr" presetSubtype="4" fill="hold" grpId="0" nodeType="withEffect">
                                  <p:stCondLst>
                                    <p:cond delay="0"/>
                                  </p:stCondLst>
                                  <p:childTnLst>
                                    <p:set>
                                      <p:cBhvr>
                                        <p:cTn id="136" dur="1" fill="hold">
                                          <p:stCondLst>
                                            <p:cond delay="0"/>
                                          </p:stCondLst>
                                        </p:cTn>
                                        <p:tgtEl>
                                          <p:spTgt spid="64549"/>
                                        </p:tgtEl>
                                        <p:attrNameLst>
                                          <p:attrName>style.visibility</p:attrName>
                                        </p:attrNameLst>
                                      </p:cBhvr>
                                      <p:to>
                                        <p:strVal val="visible"/>
                                      </p:to>
                                    </p:set>
                                    <p:anim calcmode="lin" valueType="num">
                                      <p:cBhvr additive="base">
                                        <p:cTn id="137" dur="500" fill="hold"/>
                                        <p:tgtEl>
                                          <p:spTgt spid="64549"/>
                                        </p:tgtEl>
                                        <p:attrNameLst>
                                          <p:attrName>ppt_x</p:attrName>
                                        </p:attrNameLst>
                                      </p:cBhvr>
                                      <p:tavLst>
                                        <p:tav tm="0">
                                          <p:val>
                                            <p:strVal val="#ppt_x"/>
                                          </p:val>
                                        </p:tav>
                                        <p:tav tm="100000">
                                          <p:val>
                                            <p:strVal val="#ppt_x"/>
                                          </p:val>
                                        </p:tav>
                                      </p:tavLst>
                                    </p:anim>
                                    <p:anim calcmode="lin" valueType="num">
                                      <p:cBhvr additive="base">
                                        <p:cTn id="138" dur="500" fill="hold"/>
                                        <p:tgtEl>
                                          <p:spTgt spid="64549"/>
                                        </p:tgtEl>
                                        <p:attrNameLst>
                                          <p:attrName>ppt_y</p:attrName>
                                        </p:attrNameLst>
                                      </p:cBhvr>
                                      <p:tavLst>
                                        <p:tav tm="0">
                                          <p:val>
                                            <p:strVal val="1+#ppt_h/2"/>
                                          </p:val>
                                        </p:tav>
                                        <p:tav tm="100000">
                                          <p:val>
                                            <p:strVal val="#ppt_y"/>
                                          </p:val>
                                        </p:tav>
                                      </p:tavLst>
                                    </p:anim>
                                  </p:childTnLst>
                                </p:cTn>
                              </p:par>
                              <p:par>
                                <p:cTn id="139" presetID="2" presetClass="entr" presetSubtype="4" fill="hold" grpId="0" nodeType="withEffect">
                                  <p:stCondLst>
                                    <p:cond delay="0"/>
                                  </p:stCondLst>
                                  <p:childTnLst>
                                    <p:set>
                                      <p:cBhvr>
                                        <p:cTn id="140" dur="1" fill="hold">
                                          <p:stCondLst>
                                            <p:cond delay="0"/>
                                          </p:stCondLst>
                                        </p:cTn>
                                        <p:tgtEl>
                                          <p:spTgt spid="64550"/>
                                        </p:tgtEl>
                                        <p:attrNameLst>
                                          <p:attrName>style.visibility</p:attrName>
                                        </p:attrNameLst>
                                      </p:cBhvr>
                                      <p:to>
                                        <p:strVal val="visible"/>
                                      </p:to>
                                    </p:set>
                                    <p:anim calcmode="lin" valueType="num">
                                      <p:cBhvr additive="base">
                                        <p:cTn id="141" dur="500" fill="hold"/>
                                        <p:tgtEl>
                                          <p:spTgt spid="64550"/>
                                        </p:tgtEl>
                                        <p:attrNameLst>
                                          <p:attrName>ppt_x</p:attrName>
                                        </p:attrNameLst>
                                      </p:cBhvr>
                                      <p:tavLst>
                                        <p:tav tm="0">
                                          <p:val>
                                            <p:strVal val="#ppt_x"/>
                                          </p:val>
                                        </p:tav>
                                        <p:tav tm="100000">
                                          <p:val>
                                            <p:strVal val="#ppt_x"/>
                                          </p:val>
                                        </p:tav>
                                      </p:tavLst>
                                    </p:anim>
                                    <p:anim calcmode="lin" valueType="num">
                                      <p:cBhvr additive="base">
                                        <p:cTn id="142" dur="500" fill="hold"/>
                                        <p:tgtEl>
                                          <p:spTgt spid="64550"/>
                                        </p:tgtEl>
                                        <p:attrNameLst>
                                          <p:attrName>ppt_y</p:attrName>
                                        </p:attrNameLst>
                                      </p:cBhvr>
                                      <p:tavLst>
                                        <p:tav tm="0">
                                          <p:val>
                                            <p:strVal val="1+#ppt_h/2"/>
                                          </p:val>
                                        </p:tav>
                                        <p:tav tm="100000">
                                          <p:val>
                                            <p:strVal val="#ppt_y"/>
                                          </p:val>
                                        </p:tav>
                                      </p:tavLst>
                                    </p:anim>
                                  </p:childTnLst>
                                </p:cTn>
                              </p:par>
                              <p:par>
                                <p:cTn id="143" presetID="2" presetClass="entr" presetSubtype="4" fill="hold" grpId="0" nodeType="withEffect">
                                  <p:stCondLst>
                                    <p:cond delay="0"/>
                                  </p:stCondLst>
                                  <p:childTnLst>
                                    <p:set>
                                      <p:cBhvr>
                                        <p:cTn id="144" dur="1" fill="hold">
                                          <p:stCondLst>
                                            <p:cond delay="0"/>
                                          </p:stCondLst>
                                        </p:cTn>
                                        <p:tgtEl>
                                          <p:spTgt spid="64551"/>
                                        </p:tgtEl>
                                        <p:attrNameLst>
                                          <p:attrName>style.visibility</p:attrName>
                                        </p:attrNameLst>
                                      </p:cBhvr>
                                      <p:to>
                                        <p:strVal val="visible"/>
                                      </p:to>
                                    </p:set>
                                    <p:anim calcmode="lin" valueType="num">
                                      <p:cBhvr additive="base">
                                        <p:cTn id="145" dur="500" fill="hold"/>
                                        <p:tgtEl>
                                          <p:spTgt spid="64551"/>
                                        </p:tgtEl>
                                        <p:attrNameLst>
                                          <p:attrName>ppt_x</p:attrName>
                                        </p:attrNameLst>
                                      </p:cBhvr>
                                      <p:tavLst>
                                        <p:tav tm="0">
                                          <p:val>
                                            <p:strVal val="#ppt_x"/>
                                          </p:val>
                                        </p:tav>
                                        <p:tav tm="100000">
                                          <p:val>
                                            <p:strVal val="#ppt_x"/>
                                          </p:val>
                                        </p:tav>
                                      </p:tavLst>
                                    </p:anim>
                                    <p:anim calcmode="lin" valueType="num">
                                      <p:cBhvr additive="base">
                                        <p:cTn id="146" dur="500" fill="hold"/>
                                        <p:tgtEl>
                                          <p:spTgt spid="64551"/>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64552"/>
                                        </p:tgtEl>
                                        <p:attrNameLst>
                                          <p:attrName>style.visibility</p:attrName>
                                        </p:attrNameLst>
                                      </p:cBhvr>
                                      <p:to>
                                        <p:strVal val="visible"/>
                                      </p:to>
                                    </p:set>
                                    <p:anim calcmode="lin" valueType="num">
                                      <p:cBhvr additive="base">
                                        <p:cTn id="149" dur="500" fill="hold"/>
                                        <p:tgtEl>
                                          <p:spTgt spid="64552"/>
                                        </p:tgtEl>
                                        <p:attrNameLst>
                                          <p:attrName>ppt_x</p:attrName>
                                        </p:attrNameLst>
                                      </p:cBhvr>
                                      <p:tavLst>
                                        <p:tav tm="0">
                                          <p:val>
                                            <p:strVal val="#ppt_x"/>
                                          </p:val>
                                        </p:tav>
                                        <p:tav tm="100000">
                                          <p:val>
                                            <p:strVal val="#ppt_x"/>
                                          </p:val>
                                        </p:tav>
                                      </p:tavLst>
                                    </p:anim>
                                    <p:anim calcmode="lin" valueType="num">
                                      <p:cBhvr additive="base">
                                        <p:cTn id="150" dur="500" fill="hold"/>
                                        <p:tgtEl>
                                          <p:spTgt spid="64552"/>
                                        </p:tgtEl>
                                        <p:attrNameLst>
                                          <p:attrName>ppt_y</p:attrName>
                                        </p:attrNameLst>
                                      </p:cBhvr>
                                      <p:tavLst>
                                        <p:tav tm="0">
                                          <p:val>
                                            <p:strVal val="1+#ppt_h/2"/>
                                          </p:val>
                                        </p:tav>
                                        <p:tav tm="100000">
                                          <p:val>
                                            <p:strVal val="#ppt_y"/>
                                          </p:val>
                                        </p:tav>
                                      </p:tavLst>
                                    </p:anim>
                                  </p:childTnLst>
                                </p:cTn>
                              </p:par>
                              <p:par>
                                <p:cTn id="151" presetID="2" presetClass="entr" presetSubtype="4" fill="hold" grpId="0" nodeType="withEffect">
                                  <p:stCondLst>
                                    <p:cond delay="0"/>
                                  </p:stCondLst>
                                  <p:childTnLst>
                                    <p:set>
                                      <p:cBhvr>
                                        <p:cTn id="152" dur="1" fill="hold">
                                          <p:stCondLst>
                                            <p:cond delay="0"/>
                                          </p:stCondLst>
                                        </p:cTn>
                                        <p:tgtEl>
                                          <p:spTgt spid="64553"/>
                                        </p:tgtEl>
                                        <p:attrNameLst>
                                          <p:attrName>style.visibility</p:attrName>
                                        </p:attrNameLst>
                                      </p:cBhvr>
                                      <p:to>
                                        <p:strVal val="visible"/>
                                      </p:to>
                                    </p:set>
                                    <p:anim calcmode="lin" valueType="num">
                                      <p:cBhvr additive="base">
                                        <p:cTn id="153" dur="500" fill="hold"/>
                                        <p:tgtEl>
                                          <p:spTgt spid="64553"/>
                                        </p:tgtEl>
                                        <p:attrNameLst>
                                          <p:attrName>ppt_x</p:attrName>
                                        </p:attrNameLst>
                                      </p:cBhvr>
                                      <p:tavLst>
                                        <p:tav tm="0">
                                          <p:val>
                                            <p:strVal val="#ppt_x"/>
                                          </p:val>
                                        </p:tav>
                                        <p:tav tm="100000">
                                          <p:val>
                                            <p:strVal val="#ppt_x"/>
                                          </p:val>
                                        </p:tav>
                                      </p:tavLst>
                                    </p:anim>
                                    <p:anim calcmode="lin" valueType="num">
                                      <p:cBhvr additive="base">
                                        <p:cTn id="154" dur="500" fill="hold"/>
                                        <p:tgtEl>
                                          <p:spTgt spid="64553"/>
                                        </p:tgtEl>
                                        <p:attrNameLst>
                                          <p:attrName>ppt_y</p:attrName>
                                        </p:attrNameLst>
                                      </p:cBhvr>
                                      <p:tavLst>
                                        <p:tav tm="0">
                                          <p:val>
                                            <p:strVal val="1+#ppt_h/2"/>
                                          </p:val>
                                        </p:tav>
                                        <p:tav tm="100000">
                                          <p:val>
                                            <p:strVal val="#ppt_y"/>
                                          </p:val>
                                        </p:tav>
                                      </p:tavLst>
                                    </p:anim>
                                  </p:childTnLst>
                                </p:cTn>
                              </p:par>
                              <p:par>
                                <p:cTn id="155" presetID="2" presetClass="entr" presetSubtype="4" fill="hold" grpId="0" nodeType="withEffect">
                                  <p:stCondLst>
                                    <p:cond delay="0"/>
                                  </p:stCondLst>
                                  <p:childTnLst>
                                    <p:set>
                                      <p:cBhvr>
                                        <p:cTn id="156" dur="1" fill="hold">
                                          <p:stCondLst>
                                            <p:cond delay="0"/>
                                          </p:stCondLst>
                                        </p:cTn>
                                        <p:tgtEl>
                                          <p:spTgt spid="64554"/>
                                        </p:tgtEl>
                                        <p:attrNameLst>
                                          <p:attrName>style.visibility</p:attrName>
                                        </p:attrNameLst>
                                      </p:cBhvr>
                                      <p:to>
                                        <p:strVal val="visible"/>
                                      </p:to>
                                    </p:set>
                                    <p:anim calcmode="lin" valueType="num">
                                      <p:cBhvr additive="base">
                                        <p:cTn id="157" dur="500" fill="hold"/>
                                        <p:tgtEl>
                                          <p:spTgt spid="64554"/>
                                        </p:tgtEl>
                                        <p:attrNameLst>
                                          <p:attrName>ppt_x</p:attrName>
                                        </p:attrNameLst>
                                      </p:cBhvr>
                                      <p:tavLst>
                                        <p:tav tm="0">
                                          <p:val>
                                            <p:strVal val="#ppt_x"/>
                                          </p:val>
                                        </p:tav>
                                        <p:tav tm="100000">
                                          <p:val>
                                            <p:strVal val="#ppt_x"/>
                                          </p:val>
                                        </p:tav>
                                      </p:tavLst>
                                    </p:anim>
                                    <p:anim calcmode="lin" valueType="num">
                                      <p:cBhvr additive="base">
                                        <p:cTn id="158" dur="500" fill="hold"/>
                                        <p:tgtEl>
                                          <p:spTgt spid="64554"/>
                                        </p:tgtEl>
                                        <p:attrNameLst>
                                          <p:attrName>ppt_y</p:attrName>
                                        </p:attrNameLst>
                                      </p:cBhvr>
                                      <p:tavLst>
                                        <p:tav tm="0">
                                          <p:val>
                                            <p:strVal val="1+#ppt_h/2"/>
                                          </p:val>
                                        </p:tav>
                                        <p:tav tm="100000">
                                          <p:val>
                                            <p:strVal val="#ppt_y"/>
                                          </p:val>
                                        </p:tav>
                                      </p:tavLst>
                                    </p:anim>
                                  </p:childTnLst>
                                </p:cTn>
                              </p:par>
                              <p:par>
                                <p:cTn id="159" presetID="2" presetClass="entr" presetSubtype="4" fill="hold" grpId="0" nodeType="withEffect">
                                  <p:stCondLst>
                                    <p:cond delay="0"/>
                                  </p:stCondLst>
                                  <p:childTnLst>
                                    <p:set>
                                      <p:cBhvr>
                                        <p:cTn id="160" dur="1" fill="hold">
                                          <p:stCondLst>
                                            <p:cond delay="0"/>
                                          </p:stCondLst>
                                        </p:cTn>
                                        <p:tgtEl>
                                          <p:spTgt spid="64555"/>
                                        </p:tgtEl>
                                        <p:attrNameLst>
                                          <p:attrName>style.visibility</p:attrName>
                                        </p:attrNameLst>
                                      </p:cBhvr>
                                      <p:to>
                                        <p:strVal val="visible"/>
                                      </p:to>
                                    </p:set>
                                    <p:anim calcmode="lin" valueType="num">
                                      <p:cBhvr additive="base">
                                        <p:cTn id="161" dur="500" fill="hold"/>
                                        <p:tgtEl>
                                          <p:spTgt spid="64555"/>
                                        </p:tgtEl>
                                        <p:attrNameLst>
                                          <p:attrName>ppt_x</p:attrName>
                                        </p:attrNameLst>
                                      </p:cBhvr>
                                      <p:tavLst>
                                        <p:tav tm="0">
                                          <p:val>
                                            <p:strVal val="#ppt_x"/>
                                          </p:val>
                                        </p:tav>
                                        <p:tav tm="100000">
                                          <p:val>
                                            <p:strVal val="#ppt_x"/>
                                          </p:val>
                                        </p:tav>
                                      </p:tavLst>
                                    </p:anim>
                                    <p:anim calcmode="lin" valueType="num">
                                      <p:cBhvr additive="base">
                                        <p:cTn id="162" dur="500" fill="hold"/>
                                        <p:tgtEl>
                                          <p:spTgt spid="64555"/>
                                        </p:tgtEl>
                                        <p:attrNameLst>
                                          <p:attrName>ppt_y</p:attrName>
                                        </p:attrNameLst>
                                      </p:cBhvr>
                                      <p:tavLst>
                                        <p:tav tm="0">
                                          <p:val>
                                            <p:strVal val="1+#ppt_h/2"/>
                                          </p:val>
                                        </p:tav>
                                        <p:tav tm="100000">
                                          <p:val>
                                            <p:strVal val="#ppt_y"/>
                                          </p:val>
                                        </p:tav>
                                      </p:tavLst>
                                    </p:anim>
                                  </p:childTnLst>
                                </p:cTn>
                              </p:par>
                              <p:par>
                                <p:cTn id="163" presetID="2" presetClass="entr" presetSubtype="4" fill="hold" nodeType="withEffect">
                                  <p:stCondLst>
                                    <p:cond delay="0"/>
                                  </p:stCondLst>
                                  <p:childTnLst>
                                    <p:set>
                                      <p:cBhvr>
                                        <p:cTn id="164" dur="1" fill="hold">
                                          <p:stCondLst>
                                            <p:cond delay="0"/>
                                          </p:stCondLst>
                                        </p:cTn>
                                        <p:tgtEl>
                                          <p:spTgt spid="64556"/>
                                        </p:tgtEl>
                                        <p:attrNameLst>
                                          <p:attrName>style.visibility</p:attrName>
                                        </p:attrNameLst>
                                      </p:cBhvr>
                                      <p:to>
                                        <p:strVal val="visible"/>
                                      </p:to>
                                    </p:set>
                                    <p:anim calcmode="lin" valueType="num">
                                      <p:cBhvr additive="base">
                                        <p:cTn id="165" dur="500" fill="hold"/>
                                        <p:tgtEl>
                                          <p:spTgt spid="64556"/>
                                        </p:tgtEl>
                                        <p:attrNameLst>
                                          <p:attrName>ppt_x</p:attrName>
                                        </p:attrNameLst>
                                      </p:cBhvr>
                                      <p:tavLst>
                                        <p:tav tm="0">
                                          <p:val>
                                            <p:strVal val="#ppt_x"/>
                                          </p:val>
                                        </p:tav>
                                        <p:tav tm="100000">
                                          <p:val>
                                            <p:strVal val="#ppt_x"/>
                                          </p:val>
                                        </p:tav>
                                      </p:tavLst>
                                    </p:anim>
                                    <p:anim calcmode="lin" valueType="num">
                                      <p:cBhvr additive="base">
                                        <p:cTn id="166" dur="500" fill="hold"/>
                                        <p:tgtEl>
                                          <p:spTgt spid="64556"/>
                                        </p:tgtEl>
                                        <p:attrNameLst>
                                          <p:attrName>ppt_y</p:attrName>
                                        </p:attrNameLst>
                                      </p:cBhvr>
                                      <p:tavLst>
                                        <p:tav tm="0">
                                          <p:val>
                                            <p:strVal val="1+#ppt_h/2"/>
                                          </p:val>
                                        </p:tav>
                                        <p:tav tm="100000">
                                          <p:val>
                                            <p:strVal val="#ppt_y"/>
                                          </p:val>
                                        </p:tav>
                                      </p:tavLst>
                                    </p:anim>
                                  </p:childTnLst>
                                </p:cTn>
                              </p:par>
                              <p:par>
                                <p:cTn id="167" presetID="2" presetClass="entr" presetSubtype="4" fill="hold" nodeType="withEffect">
                                  <p:stCondLst>
                                    <p:cond delay="0"/>
                                  </p:stCondLst>
                                  <p:childTnLst>
                                    <p:set>
                                      <p:cBhvr>
                                        <p:cTn id="168" dur="1" fill="hold">
                                          <p:stCondLst>
                                            <p:cond delay="0"/>
                                          </p:stCondLst>
                                        </p:cTn>
                                        <p:tgtEl>
                                          <p:spTgt spid="64557"/>
                                        </p:tgtEl>
                                        <p:attrNameLst>
                                          <p:attrName>style.visibility</p:attrName>
                                        </p:attrNameLst>
                                      </p:cBhvr>
                                      <p:to>
                                        <p:strVal val="visible"/>
                                      </p:to>
                                    </p:set>
                                    <p:anim calcmode="lin" valueType="num">
                                      <p:cBhvr additive="base">
                                        <p:cTn id="169" dur="500" fill="hold"/>
                                        <p:tgtEl>
                                          <p:spTgt spid="64557"/>
                                        </p:tgtEl>
                                        <p:attrNameLst>
                                          <p:attrName>ppt_x</p:attrName>
                                        </p:attrNameLst>
                                      </p:cBhvr>
                                      <p:tavLst>
                                        <p:tav tm="0">
                                          <p:val>
                                            <p:strVal val="#ppt_x"/>
                                          </p:val>
                                        </p:tav>
                                        <p:tav tm="100000">
                                          <p:val>
                                            <p:strVal val="#ppt_x"/>
                                          </p:val>
                                        </p:tav>
                                      </p:tavLst>
                                    </p:anim>
                                    <p:anim calcmode="lin" valueType="num">
                                      <p:cBhvr additive="base">
                                        <p:cTn id="170" dur="500" fill="hold"/>
                                        <p:tgtEl>
                                          <p:spTgt spid="64557"/>
                                        </p:tgtEl>
                                        <p:attrNameLst>
                                          <p:attrName>ppt_y</p:attrName>
                                        </p:attrNameLst>
                                      </p:cBhvr>
                                      <p:tavLst>
                                        <p:tav tm="0">
                                          <p:val>
                                            <p:strVal val="1+#ppt_h/2"/>
                                          </p:val>
                                        </p:tav>
                                        <p:tav tm="100000">
                                          <p:val>
                                            <p:strVal val="#ppt_y"/>
                                          </p:val>
                                        </p:tav>
                                      </p:tavLst>
                                    </p:anim>
                                  </p:childTnLst>
                                </p:cTn>
                              </p:par>
                              <p:par>
                                <p:cTn id="171" presetID="2" presetClass="entr" presetSubtype="4" fill="hold" grpId="0" nodeType="withEffect">
                                  <p:stCondLst>
                                    <p:cond delay="0"/>
                                  </p:stCondLst>
                                  <p:childTnLst>
                                    <p:set>
                                      <p:cBhvr>
                                        <p:cTn id="172" dur="1" fill="hold">
                                          <p:stCondLst>
                                            <p:cond delay="0"/>
                                          </p:stCondLst>
                                        </p:cTn>
                                        <p:tgtEl>
                                          <p:spTgt spid="64558"/>
                                        </p:tgtEl>
                                        <p:attrNameLst>
                                          <p:attrName>style.visibility</p:attrName>
                                        </p:attrNameLst>
                                      </p:cBhvr>
                                      <p:to>
                                        <p:strVal val="visible"/>
                                      </p:to>
                                    </p:set>
                                    <p:anim calcmode="lin" valueType="num">
                                      <p:cBhvr additive="base">
                                        <p:cTn id="173" dur="500" fill="hold"/>
                                        <p:tgtEl>
                                          <p:spTgt spid="64558"/>
                                        </p:tgtEl>
                                        <p:attrNameLst>
                                          <p:attrName>ppt_x</p:attrName>
                                        </p:attrNameLst>
                                      </p:cBhvr>
                                      <p:tavLst>
                                        <p:tav tm="0">
                                          <p:val>
                                            <p:strVal val="#ppt_x"/>
                                          </p:val>
                                        </p:tav>
                                        <p:tav tm="100000">
                                          <p:val>
                                            <p:strVal val="#ppt_x"/>
                                          </p:val>
                                        </p:tav>
                                      </p:tavLst>
                                    </p:anim>
                                    <p:anim calcmode="lin" valueType="num">
                                      <p:cBhvr additive="base">
                                        <p:cTn id="174" dur="500" fill="hold"/>
                                        <p:tgtEl>
                                          <p:spTgt spid="64558"/>
                                        </p:tgtEl>
                                        <p:attrNameLst>
                                          <p:attrName>ppt_y</p:attrName>
                                        </p:attrNameLst>
                                      </p:cBhvr>
                                      <p:tavLst>
                                        <p:tav tm="0">
                                          <p:val>
                                            <p:strVal val="1+#ppt_h/2"/>
                                          </p:val>
                                        </p:tav>
                                        <p:tav tm="100000">
                                          <p:val>
                                            <p:strVal val="#ppt_y"/>
                                          </p:val>
                                        </p:tav>
                                      </p:tavLst>
                                    </p:anim>
                                  </p:childTnLst>
                                </p:cTn>
                              </p:par>
                              <p:par>
                                <p:cTn id="175" presetID="2" presetClass="entr" presetSubtype="4" fill="hold" grpId="0" nodeType="withEffect">
                                  <p:stCondLst>
                                    <p:cond delay="0"/>
                                  </p:stCondLst>
                                  <p:childTnLst>
                                    <p:set>
                                      <p:cBhvr>
                                        <p:cTn id="176" dur="1" fill="hold">
                                          <p:stCondLst>
                                            <p:cond delay="0"/>
                                          </p:stCondLst>
                                        </p:cTn>
                                        <p:tgtEl>
                                          <p:spTgt spid="64559"/>
                                        </p:tgtEl>
                                        <p:attrNameLst>
                                          <p:attrName>style.visibility</p:attrName>
                                        </p:attrNameLst>
                                      </p:cBhvr>
                                      <p:to>
                                        <p:strVal val="visible"/>
                                      </p:to>
                                    </p:set>
                                    <p:anim calcmode="lin" valueType="num">
                                      <p:cBhvr additive="base">
                                        <p:cTn id="177" dur="500" fill="hold"/>
                                        <p:tgtEl>
                                          <p:spTgt spid="64559"/>
                                        </p:tgtEl>
                                        <p:attrNameLst>
                                          <p:attrName>ppt_x</p:attrName>
                                        </p:attrNameLst>
                                      </p:cBhvr>
                                      <p:tavLst>
                                        <p:tav tm="0">
                                          <p:val>
                                            <p:strVal val="#ppt_x"/>
                                          </p:val>
                                        </p:tav>
                                        <p:tav tm="100000">
                                          <p:val>
                                            <p:strVal val="#ppt_x"/>
                                          </p:val>
                                        </p:tav>
                                      </p:tavLst>
                                    </p:anim>
                                    <p:anim calcmode="lin" valueType="num">
                                      <p:cBhvr additive="base">
                                        <p:cTn id="178" dur="500" fill="hold"/>
                                        <p:tgtEl>
                                          <p:spTgt spid="64559"/>
                                        </p:tgtEl>
                                        <p:attrNameLst>
                                          <p:attrName>ppt_y</p:attrName>
                                        </p:attrNameLst>
                                      </p:cBhvr>
                                      <p:tavLst>
                                        <p:tav tm="0">
                                          <p:val>
                                            <p:strVal val="1+#ppt_h/2"/>
                                          </p:val>
                                        </p:tav>
                                        <p:tav tm="100000">
                                          <p:val>
                                            <p:strVal val="#ppt_y"/>
                                          </p:val>
                                        </p:tav>
                                      </p:tavLst>
                                    </p:anim>
                                  </p:childTnLst>
                                </p:cTn>
                              </p:par>
                              <p:par>
                                <p:cTn id="179" presetID="2" presetClass="entr" presetSubtype="4" fill="hold" grpId="0" nodeType="withEffect">
                                  <p:stCondLst>
                                    <p:cond delay="0"/>
                                  </p:stCondLst>
                                  <p:childTnLst>
                                    <p:set>
                                      <p:cBhvr>
                                        <p:cTn id="180" dur="1" fill="hold">
                                          <p:stCondLst>
                                            <p:cond delay="0"/>
                                          </p:stCondLst>
                                        </p:cTn>
                                        <p:tgtEl>
                                          <p:spTgt spid="64560"/>
                                        </p:tgtEl>
                                        <p:attrNameLst>
                                          <p:attrName>style.visibility</p:attrName>
                                        </p:attrNameLst>
                                      </p:cBhvr>
                                      <p:to>
                                        <p:strVal val="visible"/>
                                      </p:to>
                                    </p:set>
                                    <p:anim calcmode="lin" valueType="num">
                                      <p:cBhvr additive="base">
                                        <p:cTn id="181" dur="500" fill="hold"/>
                                        <p:tgtEl>
                                          <p:spTgt spid="64560"/>
                                        </p:tgtEl>
                                        <p:attrNameLst>
                                          <p:attrName>ppt_x</p:attrName>
                                        </p:attrNameLst>
                                      </p:cBhvr>
                                      <p:tavLst>
                                        <p:tav tm="0">
                                          <p:val>
                                            <p:strVal val="#ppt_x"/>
                                          </p:val>
                                        </p:tav>
                                        <p:tav tm="100000">
                                          <p:val>
                                            <p:strVal val="#ppt_x"/>
                                          </p:val>
                                        </p:tav>
                                      </p:tavLst>
                                    </p:anim>
                                    <p:anim calcmode="lin" valueType="num">
                                      <p:cBhvr additive="base">
                                        <p:cTn id="182" dur="500" fill="hold"/>
                                        <p:tgtEl>
                                          <p:spTgt spid="64560"/>
                                        </p:tgtEl>
                                        <p:attrNameLst>
                                          <p:attrName>ppt_y</p:attrName>
                                        </p:attrNameLst>
                                      </p:cBhvr>
                                      <p:tavLst>
                                        <p:tav tm="0">
                                          <p:val>
                                            <p:strVal val="1+#ppt_h/2"/>
                                          </p:val>
                                        </p:tav>
                                        <p:tav tm="100000">
                                          <p:val>
                                            <p:strVal val="#ppt_y"/>
                                          </p:val>
                                        </p:tav>
                                      </p:tavLst>
                                    </p:anim>
                                  </p:childTnLst>
                                </p:cTn>
                              </p:par>
                              <p:par>
                                <p:cTn id="183" presetID="2" presetClass="entr" presetSubtype="4" fill="hold" grpId="0" nodeType="withEffect">
                                  <p:stCondLst>
                                    <p:cond delay="0"/>
                                  </p:stCondLst>
                                  <p:childTnLst>
                                    <p:set>
                                      <p:cBhvr>
                                        <p:cTn id="184" dur="1" fill="hold">
                                          <p:stCondLst>
                                            <p:cond delay="0"/>
                                          </p:stCondLst>
                                        </p:cTn>
                                        <p:tgtEl>
                                          <p:spTgt spid="64561"/>
                                        </p:tgtEl>
                                        <p:attrNameLst>
                                          <p:attrName>style.visibility</p:attrName>
                                        </p:attrNameLst>
                                      </p:cBhvr>
                                      <p:to>
                                        <p:strVal val="visible"/>
                                      </p:to>
                                    </p:set>
                                    <p:anim calcmode="lin" valueType="num">
                                      <p:cBhvr additive="base">
                                        <p:cTn id="185" dur="500" fill="hold"/>
                                        <p:tgtEl>
                                          <p:spTgt spid="64561"/>
                                        </p:tgtEl>
                                        <p:attrNameLst>
                                          <p:attrName>ppt_x</p:attrName>
                                        </p:attrNameLst>
                                      </p:cBhvr>
                                      <p:tavLst>
                                        <p:tav tm="0">
                                          <p:val>
                                            <p:strVal val="#ppt_x"/>
                                          </p:val>
                                        </p:tav>
                                        <p:tav tm="100000">
                                          <p:val>
                                            <p:strVal val="#ppt_x"/>
                                          </p:val>
                                        </p:tav>
                                      </p:tavLst>
                                    </p:anim>
                                    <p:anim calcmode="lin" valueType="num">
                                      <p:cBhvr additive="base">
                                        <p:cTn id="186" dur="500" fill="hold"/>
                                        <p:tgtEl>
                                          <p:spTgt spid="64561"/>
                                        </p:tgtEl>
                                        <p:attrNameLst>
                                          <p:attrName>ppt_y</p:attrName>
                                        </p:attrNameLst>
                                      </p:cBhvr>
                                      <p:tavLst>
                                        <p:tav tm="0">
                                          <p:val>
                                            <p:strVal val="1+#ppt_h/2"/>
                                          </p:val>
                                        </p:tav>
                                        <p:tav tm="100000">
                                          <p:val>
                                            <p:strVal val="#ppt_y"/>
                                          </p:val>
                                        </p:tav>
                                      </p:tavLst>
                                    </p:anim>
                                  </p:childTnLst>
                                </p:cTn>
                              </p:par>
                              <p:par>
                                <p:cTn id="187" presetID="2" presetClass="entr" presetSubtype="4" fill="hold" nodeType="withEffect">
                                  <p:stCondLst>
                                    <p:cond delay="0"/>
                                  </p:stCondLst>
                                  <p:childTnLst>
                                    <p:set>
                                      <p:cBhvr>
                                        <p:cTn id="188" dur="1" fill="hold">
                                          <p:stCondLst>
                                            <p:cond delay="0"/>
                                          </p:stCondLst>
                                        </p:cTn>
                                        <p:tgtEl>
                                          <p:spTgt spid="64562"/>
                                        </p:tgtEl>
                                        <p:attrNameLst>
                                          <p:attrName>style.visibility</p:attrName>
                                        </p:attrNameLst>
                                      </p:cBhvr>
                                      <p:to>
                                        <p:strVal val="visible"/>
                                      </p:to>
                                    </p:set>
                                    <p:anim calcmode="lin" valueType="num">
                                      <p:cBhvr additive="base">
                                        <p:cTn id="189" dur="500" fill="hold"/>
                                        <p:tgtEl>
                                          <p:spTgt spid="64562"/>
                                        </p:tgtEl>
                                        <p:attrNameLst>
                                          <p:attrName>ppt_x</p:attrName>
                                        </p:attrNameLst>
                                      </p:cBhvr>
                                      <p:tavLst>
                                        <p:tav tm="0">
                                          <p:val>
                                            <p:strVal val="#ppt_x"/>
                                          </p:val>
                                        </p:tav>
                                        <p:tav tm="100000">
                                          <p:val>
                                            <p:strVal val="#ppt_x"/>
                                          </p:val>
                                        </p:tav>
                                      </p:tavLst>
                                    </p:anim>
                                    <p:anim calcmode="lin" valueType="num">
                                      <p:cBhvr additive="base">
                                        <p:cTn id="190" dur="500" fill="hold"/>
                                        <p:tgtEl>
                                          <p:spTgt spid="64562"/>
                                        </p:tgtEl>
                                        <p:attrNameLst>
                                          <p:attrName>ppt_y</p:attrName>
                                        </p:attrNameLst>
                                      </p:cBhvr>
                                      <p:tavLst>
                                        <p:tav tm="0">
                                          <p:val>
                                            <p:strVal val="1+#ppt_h/2"/>
                                          </p:val>
                                        </p:tav>
                                        <p:tav tm="100000">
                                          <p:val>
                                            <p:strVal val="#ppt_y"/>
                                          </p:val>
                                        </p:tav>
                                      </p:tavLst>
                                    </p:anim>
                                  </p:childTnLst>
                                </p:cTn>
                              </p:par>
                              <p:par>
                                <p:cTn id="191" presetID="2" presetClass="entr" presetSubtype="4" fill="hold" nodeType="withEffect">
                                  <p:stCondLst>
                                    <p:cond delay="0"/>
                                  </p:stCondLst>
                                  <p:childTnLst>
                                    <p:set>
                                      <p:cBhvr>
                                        <p:cTn id="192" dur="1" fill="hold">
                                          <p:stCondLst>
                                            <p:cond delay="0"/>
                                          </p:stCondLst>
                                        </p:cTn>
                                        <p:tgtEl>
                                          <p:spTgt spid="64563"/>
                                        </p:tgtEl>
                                        <p:attrNameLst>
                                          <p:attrName>style.visibility</p:attrName>
                                        </p:attrNameLst>
                                      </p:cBhvr>
                                      <p:to>
                                        <p:strVal val="visible"/>
                                      </p:to>
                                    </p:set>
                                    <p:anim calcmode="lin" valueType="num">
                                      <p:cBhvr additive="base">
                                        <p:cTn id="193" dur="500" fill="hold"/>
                                        <p:tgtEl>
                                          <p:spTgt spid="64563"/>
                                        </p:tgtEl>
                                        <p:attrNameLst>
                                          <p:attrName>ppt_x</p:attrName>
                                        </p:attrNameLst>
                                      </p:cBhvr>
                                      <p:tavLst>
                                        <p:tav tm="0">
                                          <p:val>
                                            <p:strVal val="#ppt_x"/>
                                          </p:val>
                                        </p:tav>
                                        <p:tav tm="100000">
                                          <p:val>
                                            <p:strVal val="#ppt_x"/>
                                          </p:val>
                                        </p:tav>
                                      </p:tavLst>
                                    </p:anim>
                                    <p:anim calcmode="lin" valueType="num">
                                      <p:cBhvr additive="base">
                                        <p:cTn id="194" dur="500" fill="hold"/>
                                        <p:tgtEl>
                                          <p:spTgt spid="64563"/>
                                        </p:tgtEl>
                                        <p:attrNameLst>
                                          <p:attrName>ppt_y</p:attrName>
                                        </p:attrNameLst>
                                      </p:cBhvr>
                                      <p:tavLst>
                                        <p:tav tm="0">
                                          <p:val>
                                            <p:strVal val="1+#ppt_h/2"/>
                                          </p:val>
                                        </p:tav>
                                        <p:tav tm="100000">
                                          <p:val>
                                            <p:strVal val="#ppt_y"/>
                                          </p:val>
                                        </p:tav>
                                      </p:tavLst>
                                    </p:anim>
                                  </p:childTnLst>
                                </p:cTn>
                              </p:par>
                              <p:par>
                                <p:cTn id="195" presetID="2" presetClass="entr" presetSubtype="4" fill="hold" nodeType="withEffect">
                                  <p:stCondLst>
                                    <p:cond delay="0"/>
                                  </p:stCondLst>
                                  <p:childTnLst>
                                    <p:set>
                                      <p:cBhvr>
                                        <p:cTn id="196" dur="1" fill="hold">
                                          <p:stCondLst>
                                            <p:cond delay="0"/>
                                          </p:stCondLst>
                                        </p:cTn>
                                        <p:tgtEl>
                                          <p:spTgt spid="64564"/>
                                        </p:tgtEl>
                                        <p:attrNameLst>
                                          <p:attrName>style.visibility</p:attrName>
                                        </p:attrNameLst>
                                      </p:cBhvr>
                                      <p:to>
                                        <p:strVal val="visible"/>
                                      </p:to>
                                    </p:set>
                                    <p:anim calcmode="lin" valueType="num">
                                      <p:cBhvr additive="base">
                                        <p:cTn id="197" dur="500" fill="hold"/>
                                        <p:tgtEl>
                                          <p:spTgt spid="64564"/>
                                        </p:tgtEl>
                                        <p:attrNameLst>
                                          <p:attrName>ppt_x</p:attrName>
                                        </p:attrNameLst>
                                      </p:cBhvr>
                                      <p:tavLst>
                                        <p:tav tm="0">
                                          <p:val>
                                            <p:strVal val="#ppt_x"/>
                                          </p:val>
                                        </p:tav>
                                        <p:tav tm="100000">
                                          <p:val>
                                            <p:strVal val="#ppt_x"/>
                                          </p:val>
                                        </p:tav>
                                      </p:tavLst>
                                    </p:anim>
                                    <p:anim calcmode="lin" valueType="num">
                                      <p:cBhvr additive="base">
                                        <p:cTn id="198" dur="500" fill="hold"/>
                                        <p:tgtEl>
                                          <p:spTgt spid="64564"/>
                                        </p:tgtEl>
                                        <p:attrNameLst>
                                          <p:attrName>ppt_y</p:attrName>
                                        </p:attrNameLst>
                                      </p:cBhvr>
                                      <p:tavLst>
                                        <p:tav tm="0">
                                          <p:val>
                                            <p:strVal val="1+#ppt_h/2"/>
                                          </p:val>
                                        </p:tav>
                                        <p:tav tm="100000">
                                          <p:val>
                                            <p:strVal val="#ppt_y"/>
                                          </p:val>
                                        </p:tav>
                                      </p:tavLst>
                                    </p:anim>
                                  </p:childTnLst>
                                </p:cTn>
                              </p:par>
                              <p:par>
                                <p:cTn id="199" presetID="2" presetClass="entr" presetSubtype="4" fill="hold" nodeType="withEffect">
                                  <p:stCondLst>
                                    <p:cond delay="0"/>
                                  </p:stCondLst>
                                  <p:childTnLst>
                                    <p:set>
                                      <p:cBhvr>
                                        <p:cTn id="200" dur="1" fill="hold">
                                          <p:stCondLst>
                                            <p:cond delay="0"/>
                                          </p:stCondLst>
                                        </p:cTn>
                                        <p:tgtEl>
                                          <p:spTgt spid="64565"/>
                                        </p:tgtEl>
                                        <p:attrNameLst>
                                          <p:attrName>style.visibility</p:attrName>
                                        </p:attrNameLst>
                                      </p:cBhvr>
                                      <p:to>
                                        <p:strVal val="visible"/>
                                      </p:to>
                                    </p:set>
                                    <p:anim calcmode="lin" valueType="num">
                                      <p:cBhvr additive="base">
                                        <p:cTn id="201" dur="500" fill="hold"/>
                                        <p:tgtEl>
                                          <p:spTgt spid="64565"/>
                                        </p:tgtEl>
                                        <p:attrNameLst>
                                          <p:attrName>ppt_x</p:attrName>
                                        </p:attrNameLst>
                                      </p:cBhvr>
                                      <p:tavLst>
                                        <p:tav tm="0">
                                          <p:val>
                                            <p:strVal val="#ppt_x"/>
                                          </p:val>
                                        </p:tav>
                                        <p:tav tm="100000">
                                          <p:val>
                                            <p:strVal val="#ppt_x"/>
                                          </p:val>
                                        </p:tav>
                                      </p:tavLst>
                                    </p:anim>
                                    <p:anim calcmode="lin" valueType="num">
                                      <p:cBhvr additive="base">
                                        <p:cTn id="202" dur="500" fill="hold"/>
                                        <p:tgtEl>
                                          <p:spTgt spid="64565"/>
                                        </p:tgtEl>
                                        <p:attrNameLst>
                                          <p:attrName>ppt_y</p:attrName>
                                        </p:attrNameLst>
                                      </p:cBhvr>
                                      <p:tavLst>
                                        <p:tav tm="0">
                                          <p:val>
                                            <p:strVal val="1+#ppt_h/2"/>
                                          </p:val>
                                        </p:tav>
                                        <p:tav tm="100000">
                                          <p:val>
                                            <p:strVal val="#ppt_y"/>
                                          </p:val>
                                        </p:tav>
                                      </p:tavLst>
                                    </p:anim>
                                  </p:childTnLst>
                                </p:cTn>
                              </p:par>
                              <p:par>
                                <p:cTn id="203" presetID="2" presetClass="entr" presetSubtype="4" fill="hold" nodeType="withEffect">
                                  <p:stCondLst>
                                    <p:cond delay="0"/>
                                  </p:stCondLst>
                                  <p:childTnLst>
                                    <p:set>
                                      <p:cBhvr>
                                        <p:cTn id="204" dur="1" fill="hold">
                                          <p:stCondLst>
                                            <p:cond delay="0"/>
                                          </p:stCondLst>
                                        </p:cTn>
                                        <p:tgtEl>
                                          <p:spTgt spid="64566"/>
                                        </p:tgtEl>
                                        <p:attrNameLst>
                                          <p:attrName>style.visibility</p:attrName>
                                        </p:attrNameLst>
                                      </p:cBhvr>
                                      <p:to>
                                        <p:strVal val="visible"/>
                                      </p:to>
                                    </p:set>
                                    <p:anim calcmode="lin" valueType="num">
                                      <p:cBhvr additive="base">
                                        <p:cTn id="205" dur="500" fill="hold"/>
                                        <p:tgtEl>
                                          <p:spTgt spid="64566"/>
                                        </p:tgtEl>
                                        <p:attrNameLst>
                                          <p:attrName>ppt_x</p:attrName>
                                        </p:attrNameLst>
                                      </p:cBhvr>
                                      <p:tavLst>
                                        <p:tav tm="0">
                                          <p:val>
                                            <p:strVal val="#ppt_x"/>
                                          </p:val>
                                        </p:tav>
                                        <p:tav tm="100000">
                                          <p:val>
                                            <p:strVal val="#ppt_x"/>
                                          </p:val>
                                        </p:tav>
                                      </p:tavLst>
                                    </p:anim>
                                    <p:anim calcmode="lin" valueType="num">
                                      <p:cBhvr additive="base">
                                        <p:cTn id="206" dur="500" fill="hold"/>
                                        <p:tgtEl>
                                          <p:spTgt spid="64566"/>
                                        </p:tgtEl>
                                        <p:attrNameLst>
                                          <p:attrName>ppt_y</p:attrName>
                                        </p:attrNameLst>
                                      </p:cBhvr>
                                      <p:tavLst>
                                        <p:tav tm="0">
                                          <p:val>
                                            <p:strVal val="1+#ppt_h/2"/>
                                          </p:val>
                                        </p:tav>
                                        <p:tav tm="100000">
                                          <p:val>
                                            <p:strVal val="#ppt_y"/>
                                          </p:val>
                                        </p:tav>
                                      </p:tavLst>
                                    </p:anim>
                                  </p:childTnLst>
                                </p:cTn>
                              </p:par>
                              <p:par>
                                <p:cTn id="207" presetID="2" presetClass="entr" presetSubtype="4" fill="hold" nodeType="withEffect">
                                  <p:stCondLst>
                                    <p:cond delay="0"/>
                                  </p:stCondLst>
                                  <p:childTnLst>
                                    <p:set>
                                      <p:cBhvr>
                                        <p:cTn id="208" dur="1" fill="hold">
                                          <p:stCondLst>
                                            <p:cond delay="0"/>
                                          </p:stCondLst>
                                        </p:cTn>
                                        <p:tgtEl>
                                          <p:spTgt spid="64567"/>
                                        </p:tgtEl>
                                        <p:attrNameLst>
                                          <p:attrName>style.visibility</p:attrName>
                                        </p:attrNameLst>
                                      </p:cBhvr>
                                      <p:to>
                                        <p:strVal val="visible"/>
                                      </p:to>
                                    </p:set>
                                    <p:anim calcmode="lin" valueType="num">
                                      <p:cBhvr additive="base">
                                        <p:cTn id="209" dur="500" fill="hold"/>
                                        <p:tgtEl>
                                          <p:spTgt spid="64567"/>
                                        </p:tgtEl>
                                        <p:attrNameLst>
                                          <p:attrName>ppt_x</p:attrName>
                                        </p:attrNameLst>
                                      </p:cBhvr>
                                      <p:tavLst>
                                        <p:tav tm="0">
                                          <p:val>
                                            <p:strVal val="#ppt_x"/>
                                          </p:val>
                                        </p:tav>
                                        <p:tav tm="100000">
                                          <p:val>
                                            <p:strVal val="#ppt_x"/>
                                          </p:val>
                                        </p:tav>
                                      </p:tavLst>
                                    </p:anim>
                                    <p:anim calcmode="lin" valueType="num">
                                      <p:cBhvr additive="base">
                                        <p:cTn id="210" dur="500" fill="hold"/>
                                        <p:tgtEl>
                                          <p:spTgt spid="64567"/>
                                        </p:tgtEl>
                                        <p:attrNameLst>
                                          <p:attrName>ppt_y</p:attrName>
                                        </p:attrNameLst>
                                      </p:cBhvr>
                                      <p:tavLst>
                                        <p:tav tm="0">
                                          <p:val>
                                            <p:strVal val="1+#ppt_h/2"/>
                                          </p:val>
                                        </p:tav>
                                        <p:tav tm="100000">
                                          <p:val>
                                            <p:strVal val="#ppt_y"/>
                                          </p:val>
                                        </p:tav>
                                      </p:tavLst>
                                    </p:anim>
                                  </p:childTnLst>
                                </p:cTn>
                              </p:par>
                              <p:par>
                                <p:cTn id="211" presetID="2" presetClass="entr" presetSubtype="4" fill="hold" nodeType="withEffect">
                                  <p:stCondLst>
                                    <p:cond delay="0"/>
                                  </p:stCondLst>
                                  <p:childTnLst>
                                    <p:set>
                                      <p:cBhvr>
                                        <p:cTn id="212" dur="1" fill="hold">
                                          <p:stCondLst>
                                            <p:cond delay="0"/>
                                          </p:stCondLst>
                                        </p:cTn>
                                        <p:tgtEl>
                                          <p:spTgt spid="64568"/>
                                        </p:tgtEl>
                                        <p:attrNameLst>
                                          <p:attrName>style.visibility</p:attrName>
                                        </p:attrNameLst>
                                      </p:cBhvr>
                                      <p:to>
                                        <p:strVal val="visible"/>
                                      </p:to>
                                    </p:set>
                                    <p:anim calcmode="lin" valueType="num">
                                      <p:cBhvr additive="base">
                                        <p:cTn id="213" dur="500" fill="hold"/>
                                        <p:tgtEl>
                                          <p:spTgt spid="64568"/>
                                        </p:tgtEl>
                                        <p:attrNameLst>
                                          <p:attrName>ppt_x</p:attrName>
                                        </p:attrNameLst>
                                      </p:cBhvr>
                                      <p:tavLst>
                                        <p:tav tm="0">
                                          <p:val>
                                            <p:strVal val="#ppt_x"/>
                                          </p:val>
                                        </p:tav>
                                        <p:tav tm="100000">
                                          <p:val>
                                            <p:strVal val="#ppt_x"/>
                                          </p:val>
                                        </p:tav>
                                      </p:tavLst>
                                    </p:anim>
                                    <p:anim calcmode="lin" valueType="num">
                                      <p:cBhvr additive="base">
                                        <p:cTn id="214" dur="500" fill="hold"/>
                                        <p:tgtEl>
                                          <p:spTgt spid="64568"/>
                                        </p:tgtEl>
                                        <p:attrNameLst>
                                          <p:attrName>ppt_y</p:attrName>
                                        </p:attrNameLst>
                                      </p:cBhvr>
                                      <p:tavLst>
                                        <p:tav tm="0">
                                          <p:val>
                                            <p:strVal val="1+#ppt_h/2"/>
                                          </p:val>
                                        </p:tav>
                                        <p:tav tm="100000">
                                          <p:val>
                                            <p:strVal val="#ppt_y"/>
                                          </p:val>
                                        </p:tav>
                                      </p:tavLst>
                                    </p:anim>
                                  </p:childTnLst>
                                </p:cTn>
                              </p:par>
                              <p:par>
                                <p:cTn id="215" presetID="2" presetClass="entr" presetSubtype="4" fill="hold" nodeType="withEffect">
                                  <p:stCondLst>
                                    <p:cond delay="0"/>
                                  </p:stCondLst>
                                  <p:childTnLst>
                                    <p:set>
                                      <p:cBhvr>
                                        <p:cTn id="216" dur="1" fill="hold">
                                          <p:stCondLst>
                                            <p:cond delay="0"/>
                                          </p:stCondLst>
                                        </p:cTn>
                                        <p:tgtEl>
                                          <p:spTgt spid="64569"/>
                                        </p:tgtEl>
                                        <p:attrNameLst>
                                          <p:attrName>style.visibility</p:attrName>
                                        </p:attrNameLst>
                                      </p:cBhvr>
                                      <p:to>
                                        <p:strVal val="visible"/>
                                      </p:to>
                                    </p:set>
                                    <p:anim calcmode="lin" valueType="num">
                                      <p:cBhvr additive="base">
                                        <p:cTn id="217" dur="500" fill="hold"/>
                                        <p:tgtEl>
                                          <p:spTgt spid="64569"/>
                                        </p:tgtEl>
                                        <p:attrNameLst>
                                          <p:attrName>ppt_x</p:attrName>
                                        </p:attrNameLst>
                                      </p:cBhvr>
                                      <p:tavLst>
                                        <p:tav tm="0">
                                          <p:val>
                                            <p:strVal val="#ppt_x"/>
                                          </p:val>
                                        </p:tav>
                                        <p:tav tm="100000">
                                          <p:val>
                                            <p:strVal val="#ppt_x"/>
                                          </p:val>
                                        </p:tav>
                                      </p:tavLst>
                                    </p:anim>
                                    <p:anim calcmode="lin" valueType="num">
                                      <p:cBhvr additive="base">
                                        <p:cTn id="218" dur="500" fill="hold"/>
                                        <p:tgtEl>
                                          <p:spTgt spid="64569"/>
                                        </p:tgtEl>
                                        <p:attrNameLst>
                                          <p:attrName>ppt_y</p:attrName>
                                        </p:attrNameLst>
                                      </p:cBhvr>
                                      <p:tavLst>
                                        <p:tav tm="0">
                                          <p:val>
                                            <p:strVal val="1+#ppt_h/2"/>
                                          </p:val>
                                        </p:tav>
                                        <p:tav tm="100000">
                                          <p:val>
                                            <p:strVal val="#ppt_y"/>
                                          </p:val>
                                        </p:tav>
                                      </p:tavLst>
                                    </p:anim>
                                  </p:childTnLst>
                                </p:cTn>
                              </p:par>
                              <p:par>
                                <p:cTn id="219" presetID="2" presetClass="entr" presetSubtype="4" fill="hold" nodeType="withEffect">
                                  <p:stCondLst>
                                    <p:cond delay="0"/>
                                  </p:stCondLst>
                                  <p:childTnLst>
                                    <p:set>
                                      <p:cBhvr>
                                        <p:cTn id="220" dur="1" fill="hold">
                                          <p:stCondLst>
                                            <p:cond delay="0"/>
                                          </p:stCondLst>
                                        </p:cTn>
                                        <p:tgtEl>
                                          <p:spTgt spid="64529"/>
                                        </p:tgtEl>
                                        <p:attrNameLst>
                                          <p:attrName>style.visibility</p:attrName>
                                        </p:attrNameLst>
                                      </p:cBhvr>
                                      <p:to>
                                        <p:strVal val="visible"/>
                                      </p:to>
                                    </p:set>
                                    <p:anim calcmode="lin" valueType="num">
                                      <p:cBhvr additive="base">
                                        <p:cTn id="221" dur="500" fill="hold"/>
                                        <p:tgtEl>
                                          <p:spTgt spid="64529"/>
                                        </p:tgtEl>
                                        <p:attrNameLst>
                                          <p:attrName>ppt_x</p:attrName>
                                        </p:attrNameLst>
                                      </p:cBhvr>
                                      <p:tavLst>
                                        <p:tav tm="0">
                                          <p:val>
                                            <p:strVal val="#ppt_x"/>
                                          </p:val>
                                        </p:tav>
                                        <p:tav tm="100000">
                                          <p:val>
                                            <p:strVal val="#ppt_x"/>
                                          </p:val>
                                        </p:tav>
                                      </p:tavLst>
                                    </p:anim>
                                    <p:anim calcmode="lin" valueType="num">
                                      <p:cBhvr additive="base">
                                        <p:cTn id="222" dur="500" fill="hold"/>
                                        <p:tgtEl>
                                          <p:spTgt spid="645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p:bldP spid="64516" grpId="0"/>
      <p:bldP spid="64518" grpId="0"/>
      <p:bldP spid="64520" grpId="0" animBg="1"/>
      <p:bldP spid="64521" grpId="0" animBg="1"/>
      <p:bldP spid="64522" grpId="0" animBg="1"/>
      <p:bldP spid="64523" grpId="0" animBg="1"/>
      <p:bldP spid="64526" grpId="0" animBg="1"/>
      <p:bldP spid="64527" grpId="0" animBg="1"/>
      <p:bldP spid="64528" grpId="0"/>
      <p:bldP spid="64530" grpId="0" animBg="1"/>
      <p:bldP spid="64531" grpId="0" animBg="1"/>
      <p:bldP spid="64532" grpId="0" animBg="1"/>
      <p:bldP spid="64533" grpId="0" animBg="1"/>
      <p:bldP spid="64534" grpId="0" animBg="1"/>
      <p:bldP spid="64535" grpId="0" animBg="1"/>
      <p:bldP spid="64536" grpId="0" animBg="1"/>
      <p:bldP spid="64537" grpId="0" animBg="1"/>
      <p:bldP spid="64538" grpId="0" animBg="1"/>
      <p:bldP spid="64539" grpId="0" animBg="1"/>
      <p:bldP spid="64540" grpId="0" animBg="1"/>
      <p:bldP spid="64541" grpId="0" animBg="1"/>
      <p:bldP spid="64542" grpId="0" animBg="1"/>
      <p:bldP spid="64543" grpId="0" animBg="1"/>
      <p:bldP spid="64544" grpId="0" animBg="1"/>
      <p:bldP spid="64545" grpId="0" animBg="1"/>
      <p:bldP spid="64546" grpId="0" animBg="1"/>
      <p:bldP spid="64547" grpId="0" animBg="1"/>
      <p:bldP spid="64548" grpId="0" animBg="1"/>
      <p:bldP spid="64549" grpId="0" animBg="1"/>
      <p:bldP spid="64550" grpId="0" animBg="1"/>
      <p:bldP spid="64551" grpId="0" animBg="1"/>
      <p:bldP spid="64552" grpId="0" animBg="1"/>
      <p:bldP spid="64553" grpId="0" animBg="1"/>
      <p:bldP spid="64554" grpId="0" animBg="1"/>
      <p:bldP spid="64555" grpId="0" animBg="1"/>
      <p:bldP spid="64558" grpId="0"/>
      <p:bldP spid="64559" grpId="0"/>
      <p:bldP spid="64560" grpId="0"/>
      <p:bldP spid="6456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634" name="对象 59395"/>
          <p:cNvGraphicFramePr>
            <a:graphicFrameLocks/>
          </p:cNvGraphicFramePr>
          <p:nvPr/>
        </p:nvGraphicFramePr>
        <p:xfrm>
          <a:off x="990600" y="1843088"/>
          <a:ext cx="5791200" cy="989012"/>
        </p:xfrm>
        <a:graphic>
          <a:graphicData uri="http://schemas.openxmlformats.org/presentationml/2006/ole">
            <mc:AlternateContent xmlns:mc="http://schemas.openxmlformats.org/markup-compatibility/2006">
              <mc:Choice xmlns:v="urn:schemas-microsoft-com:vml" Requires="v">
                <p:oleObj spid="_x0000_s69911" r:id="rId3" imgW="2285008" imgH="393529" progId="Equation.DSMT4">
                  <p:embed/>
                </p:oleObj>
              </mc:Choice>
              <mc:Fallback>
                <p:oleObj r:id="rId3" imgW="2285008" imgH="393529" progId="Equation.DSMT4">
                  <p:embed/>
                  <p:pic>
                    <p:nvPicPr>
                      <p:cNvPr id="0" name="对象 5939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843088"/>
                        <a:ext cx="5791200"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9635" name="文本框 59397"/>
          <p:cNvSpPr txBox="1">
            <a:spLocks noChangeArrowheads="1"/>
          </p:cNvSpPr>
          <p:nvPr/>
        </p:nvSpPr>
        <p:spPr bwMode="auto">
          <a:xfrm>
            <a:off x="6858000" y="1995488"/>
            <a:ext cx="1981200" cy="528637"/>
          </a:xfrm>
          <a:prstGeom prst="rect">
            <a:avLst/>
          </a:prstGeom>
          <a:noFill/>
          <a:ln w="9525">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圆轨迹方程</a:t>
            </a:r>
          </a:p>
        </p:txBody>
      </p:sp>
      <p:sp>
        <p:nvSpPr>
          <p:cNvPr id="69636" name="椭圆 59398"/>
          <p:cNvSpPr>
            <a:spLocks noChangeArrowheads="1"/>
          </p:cNvSpPr>
          <p:nvPr/>
        </p:nvSpPr>
        <p:spPr bwMode="auto">
          <a:xfrm>
            <a:off x="914400" y="3214688"/>
            <a:ext cx="1752600" cy="1752600"/>
          </a:xfrm>
          <a:prstGeom prst="ellipse">
            <a:avLst/>
          </a:prstGeom>
          <a:solidFill>
            <a:schemeClr val="bg1"/>
          </a:solidFill>
          <a:ln w="19050">
            <a:solidFill>
              <a:schemeClr val="tx1"/>
            </a:solidFill>
            <a:round/>
            <a:headEnd/>
            <a:tailEnd/>
          </a:ln>
        </p:spPr>
        <p:txBody>
          <a:bodyPr/>
          <a:lstStyle/>
          <a:p>
            <a:pPr eaLnBrk="1" hangingPunct="1"/>
            <a:endParaRPr lang="zh-CN" altLang="en-US"/>
          </a:p>
        </p:txBody>
      </p:sp>
      <p:sp>
        <p:nvSpPr>
          <p:cNvPr id="69637" name="直接连接符 59399"/>
          <p:cNvSpPr>
            <a:spLocks noChangeShapeType="1"/>
          </p:cNvSpPr>
          <p:nvPr/>
        </p:nvSpPr>
        <p:spPr bwMode="auto">
          <a:xfrm>
            <a:off x="609600" y="4129088"/>
            <a:ext cx="22860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38" name="直接连接符 59400"/>
          <p:cNvSpPr>
            <a:spLocks noChangeShapeType="1"/>
          </p:cNvSpPr>
          <p:nvPr/>
        </p:nvSpPr>
        <p:spPr bwMode="auto">
          <a:xfrm flipV="1">
            <a:off x="1752600" y="2605088"/>
            <a:ext cx="0" cy="2743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39" name="直接连接符 59401"/>
          <p:cNvSpPr>
            <a:spLocks noChangeShapeType="1"/>
          </p:cNvSpPr>
          <p:nvPr/>
        </p:nvSpPr>
        <p:spPr bwMode="auto">
          <a:xfrm>
            <a:off x="2667000" y="4129088"/>
            <a:ext cx="0" cy="152400"/>
          </a:xfrm>
          <a:prstGeom prst="line">
            <a:avLst/>
          </a:prstGeom>
          <a:noFill/>
          <a:ln w="19050">
            <a:solidFill>
              <a:srgbClr val="0000FF"/>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69640" name="椭圆 59406"/>
          <p:cNvSpPr>
            <a:spLocks noChangeArrowheads="1"/>
          </p:cNvSpPr>
          <p:nvPr/>
        </p:nvSpPr>
        <p:spPr bwMode="auto">
          <a:xfrm>
            <a:off x="6324600" y="3214688"/>
            <a:ext cx="1828800" cy="1828800"/>
          </a:xfrm>
          <a:prstGeom prst="ellipse">
            <a:avLst/>
          </a:prstGeom>
          <a:solidFill>
            <a:schemeClr val="bg1"/>
          </a:solidFill>
          <a:ln w="19050">
            <a:solidFill>
              <a:schemeClr val="tx1"/>
            </a:solidFill>
            <a:round/>
            <a:headEnd/>
            <a:tailEnd/>
          </a:ln>
        </p:spPr>
        <p:txBody>
          <a:bodyPr/>
          <a:lstStyle/>
          <a:p>
            <a:pPr eaLnBrk="1" hangingPunct="1"/>
            <a:endParaRPr lang="zh-CN" altLang="en-US"/>
          </a:p>
        </p:txBody>
      </p:sp>
      <p:sp>
        <p:nvSpPr>
          <p:cNvPr id="69641" name="直接连接符 59407"/>
          <p:cNvSpPr>
            <a:spLocks noChangeShapeType="1"/>
          </p:cNvSpPr>
          <p:nvPr/>
        </p:nvSpPr>
        <p:spPr bwMode="auto">
          <a:xfrm>
            <a:off x="6172200" y="4205288"/>
            <a:ext cx="24384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42" name="直接连接符 59408"/>
          <p:cNvSpPr>
            <a:spLocks noChangeShapeType="1"/>
          </p:cNvSpPr>
          <p:nvPr/>
        </p:nvSpPr>
        <p:spPr bwMode="auto">
          <a:xfrm flipV="1">
            <a:off x="7239000" y="2681288"/>
            <a:ext cx="0" cy="2743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43" name="直接连接符 59409"/>
          <p:cNvSpPr>
            <a:spLocks noChangeShapeType="1"/>
          </p:cNvSpPr>
          <p:nvPr/>
        </p:nvSpPr>
        <p:spPr bwMode="auto">
          <a:xfrm flipV="1">
            <a:off x="8153400" y="4052888"/>
            <a:ext cx="0" cy="152400"/>
          </a:xfrm>
          <a:prstGeom prst="line">
            <a:avLst/>
          </a:prstGeom>
          <a:noFill/>
          <a:ln w="19050">
            <a:solidFill>
              <a:srgbClr val="008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69644" name="直接连接符 59423"/>
          <p:cNvSpPr>
            <a:spLocks noChangeShapeType="1"/>
          </p:cNvSpPr>
          <p:nvPr/>
        </p:nvSpPr>
        <p:spPr bwMode="auto">
          <a:xfrm flipH="1" flipV="1">
            <a:off x="7848600" y="3443288"/>
            <a:ext cx="152400" cy="152400"/>
          </a:xfrm>
          <a:prstGeom prst="line">
            <a:avLst/>
          </a:prstGeom>
          <a:noFill/>
          <a:ln w="19050">
            <a:solidFill>
              <a:srgbClr val="008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69645" name="对象 59424"/>
          <p:cNvGraphicFramePr>
            <a:graphicFrameLocks/>
          </p:cNvGraphicFramePr>
          <p:nvPr/>
        </p:nvGraphicFramePr>
        <p:xfrm>
          <a:off x="838200" y="4967288"/>
          <a:ext cx="1905000" cy="869950"/>
        </p:xfrm>
        <a:graphic>
          <a:graphicData uri="http://schemas.openxmlformats.org/presentationml/2006/ole">
            <mc:AlternateContent xmlns:mc="http://schemas.openxmlformats.org/markup-compatibility/2006">
              <mc:Choice xmlns:v="urn:schemas-microsoft-com:vml" Requires="v">
                <p:oleObj spid="_x0000_s69912" r:id="rId5" imgW="863225" imgH="393529" progId="Equation.DSMT4">
                  <p:embed/>
                </p:oleObj>
              </mc:Choice>
              <mc:Fallback>
                <p:oleObj r:id="rId5" imgW="863225" imgH="393529" progId="Equation.DSMT4">
                  <p:embed/>
                  <p:pic>
                    <p:nvPicPr>
                      <p:cNvPr id="0" name="对象 5942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4967288"/>
                        <a:ext cx="190500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9646" name="对象 59425"/>
          <p:cNvGraphicFramePr>
            <a:graphicFrameLocks/>
          </p:cNvGraphicFramePr>
          <p:nvPr/>
        </p:nvGraphicFramePr>
        <p:xfrm>
          <a:off x="6019800" y="5043488"/>
          <a:ext cx="2438400" cy="900112"/>
        </p:xfrm>
        <a:graphic>
          <a:graphicData uri="http://schemas.openxmlformats.org/presentationml/2006/ole">
            <mc:AlternateContent xmlns:mc="http://schemas.openxmlformats.org/markup-compatibility/2006">
              <mc:Choice xmlns:v="urn:schemas-microsoft-com:vml" Requires="v">
                <p:oleObj spid="_x0000_s69913" r:id="rId7" imgW="1066337" imgH="393529" progId="Equation.DSMT4">
                  <p:embed/>
                </p:oleObj>
              </mc:Choice>
              <mc:Fallback>
                <p:oleObj r:id="rId7" imgW="1066337" imgH="393529" progId="Equation.DSMT4">
                  <p:embed/>
                  <p:pic>
                    <p:nvPicPr>
                      <p:cNvPr id="0" name="对象 5942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9800" y="5043488"/>
                        <a:ext cx="2438400"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9647" name="文本框 59426"/>
          <p:cNvSpPr txBox="1">
            <a:spLocks noChangeArrowheads="1"/>
          </p:cNvSpPr>
          <p:nvPr/>
        </p:nvSpPr>
        <p:spPr bwMode="auto">
          <a:xfrm>
            <a:off x="5638800" y="3443288"/>
            <a:ext cx="914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b="1"/>
              <a:t>左旋</a:t>
            </a:r>
          </a:p>
        </p:txBody>
      </p:sp>
      <p:sp>
        <p:nvSpPr>
          <p:cNvPr id="69648" name="文本框 59427"/>
          <p:cNvSpPr txBox="1">
            <a:spLocks noChangeArrowheads="1"/>
          </p:cNvSpPr>
          <p:nvPr/>
        </p:nvSpPr>
        <p:spPr bwMode="auto">
          <a:xfrm>
            <a:off x="2514600" y="3367088"/>
            <a:ext cx="914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b="1"/>
              <a:t>右旋</a:t>
            </a:r>
          </a:p>
        </p:txBody>
      </p:sp>
      <p:sp>
        <p:nvSpPr>
          <p:cNvPr id="69649" name="文本框 59428"/>
          <p:cNvSpPr txBox="1">
            <a:spLocks noChangeArrowheads="1"/>
          </p:cNvSpPr>
          <p:nvPr/>
        </p:nvSpPr>
        <p:spPr bwMode="auto">
          <a:xfrm>
            <a:off x="2667000" y="4129088"/>
            <a:ext cx="3886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b="1"/>
              <a:t>第一象限向落后轴转动</a:t>
            </a:r>
          </a:p>
        </p:txBody>
      </p:sp>
      <p:sp>
        <p:nvSpPr>
          <p:cNvPr id="69650" name="直接连接符 59430"/>
          <p:cNvSpPr>
            <a:spLocks noChangeShapeType="1"/>
          </p:cNvSpPr>
          <p:nvPr/>
        </p:nvSpPr>
        <p:spPr bwMode="auto">
          <a:xfrm>
            <a:off x="2286000" y="3367088"/>
            <a:ext cx="152400" cy="152400"/>
          </a:xfrm>
          <a:prstGeom prst="line">
            <a:avLst/>
          </a:prstGeom>
          <a:noFill/>
          <a:ln w="19050">
            <a:solidFill>
              <a:srgbClr val="0000FF"/>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69651" name="文本框 59431"/>
          <p:cNvSpPr txBox="1">
            <a:spLocks noChangeArrowheads="1"/>
          </p:cNvSpPr>
          <p:nvPr/>
        </p:nvSpPr>
        <p:spPr bwMode="auto">
          <a:xfrm>
            <a:off x="228600" y="457200"/>
            <a:ext cx="1143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a:t>
            </a:r>
            <a:r>
              <a:rPr lang="en-US" altLang="zh-CN" sz="2800"/>
              <a:t>2</a:t>
            </a:r>
            <a:r>
              <a:rPr lang="zh-CN" altLang="en-US" sz="2800"/>
              <a:t>）</a:t>
            </a:r>
          </a:p>
        </p:txBody>
      </p:sp>
      <p:graphicFrame>
        <p:nvGraphicFramePr>
          <p:cNvPr id="69652" name="对象 59445"/>
          <p:cNvGraphicFramePr>
            <a:graphicFrameLocks/>
          </p:cNvGraphicFramePr>
          <p:nvPr/>
        </p:nvGraphicFramePr>
        <p:xfrm>
          <a:off x="7239000" y="2681288"/>
          <a:ext cx="455613" cy="539750"/>
        </p:xfrm>
        <a:graphic>
          <a:graphicData uri="http://schemas.openxmlformats.org/presentationml/2006/ole">
            <mc:AlternateContent xmlns:mc="http://schemas.openxmlformats.org/markup-compatibility/2006">
              <mc:Choice xmlns:v="urn:schemas-microsoft-com:vml" Requires="v">
                <p:oleObj spid="_x0000_s69914" r:id="rId9" imgW="139518" imgH="164885" progId="Equation.DSMT4">
                  <p:embed/>
                </p:oleObj>
              </mc:Choice>
              <mc:Fallback>
                <p:oleObj r:id="rId9" imgW="139518" imgH="164885" progId="Equation.DSMT4">
                  <p:embed/>
                  <p:pic>
                    <p:nvPicPr>
                      <p:cNvPr id="0" name="对象 5944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39000" y="2681288"/>
                        <a:ext cx="455613"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9653" name="对象 59446"/>
          <p:cNvGraphicFramePr>
            <a:graphicFrameLocks/>
          </p:cNvGraphicFramePr>
          <p:nvPr/>
        </p:nvGraphicFramePr>
        <p:xfrm>
          <a:off x="8534400" y="3900488"/>
          <a:ext cx="415925" cy="457200"/>
        </p:xfrm>
        <a:graphic>
          <a:graphicData uri="http://schemas.openxmlformats.org/presentationml/2006/ole">
            <mc:AlternateContent xmlns:mc="http://schemas.openxmlformats.org/markup-compatibility/2006">
              <mc:Choice xmlns:v="urn:schemas-microsoft-com:vml" Requires="v">
                <p:oleObj spid="_x0000_s69915" r:id="rId11" imgW="126725" imgH="139397" progId="Equation.DSMT4">
                  <p:embed/>
                </p:oleObj>
              </mc:Choice>
              <mc:Fallback>
                <p:oleObj r:id="rId11" imgW="126725" imgH="139397" progId="Equation.DSMT4">
                  <p:embed/>
                  <p:pic>
                    <p:nvPicPr>
                      <p:cNvPr id="0" name="对象 59446"/>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34400" y="3900488"/>
                        <a:ext cx="415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9654" name="对象 59447"/>
          <p:cNvGraphicFramePr>
            <a:graphicFrameLocks/>
          </p:cNvGraphicFramePr>
          <p:nvPr/>
        </p:nvGraphicFramePr>
        <p:xfrm>
          <a:off x="2819400" y="3824288"/>
          <a:ext cx="415925" cy="457200"/>
        </p:xfrm>
        <a:graphic>
          <a:graphicData uri="http://schemas.openxmlformats.org/presentationml/2006/ole">
            <mc:AlternateContent xmlns:mc="http://schemas.openxmlformats.org/markup-compatibility/2006">
              <mc:Choice xmlns:v="urn:schemas-microsoft-com:vml" Requires="v">
                <p:oleObj spid="_x0000_s69916" r:id="rId13" imgW="126725" imgH="139397" progId="Equation.DSMT4">
                  <p:embed/>
                </p:oleObj>
              </mc:Choice>
              <mc:Fallback>
                <p:oleObj r:id="rId13" imgW="126725" imgH="139397" progId="Equation.DSMT4">
                  <p:embed/>
                  <p:pic>
                    <p:nvPicPr>
                      <p:cNvPr id="0" name="对象 59447"/>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19400" y="3824288"/>
                        <a:ext cx="415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9655" name="对象 59452"/>
          <p:cNvGraphicFramePr>
            <a:graphicFrameLocks/>
          </p:cNvGraphicFramePr>
          <p:nvPr/>
        </p:nvGraphicFramePr>
        <p:xfrm>
          <a:off x="1676400" y="2681288"/>
          <a:ext cx="455613" cy="539750"/>
        </p:xfrm>
        <a:graphic>
          <a:graphicData uri="http://schemas.openxmlformats.org/presentationml/2006/ole">
            <mc:AlternateContent xmlns:mc="http://schemas.openxmlformats.org/markup-compatibility/2006">
              <mc:Choice xmlns:v="urn:schemas-microsoft-com:vml" Requires="v">
                <p:oleObj spid="_x0000_s69917" r:id="rId14" imgW="139518" imgH="164885" progId="Equation.DSMT4">
                  <p:embed/>
                </p:oleObj>
              </mc:Choice>
              <mc:Fallback>
                <p:oleObj r:id="rId14" imgW="139518" imgH="164885" progId="Equation.DSMT4">
                  <p:embed/>
                  <p:pic>
                    <p:nvPicPr>
                      <p:cNvPr id="0" name="对象 59452"/>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76400" y="2681288"/>
                        <a:ext cx="455613"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9656" name="矩形 59464"/>
          <p:cNvSpPr>
            <a:spLocks noChangeArrowheads="1"/>
          </p:cNvSpPr>
          <p:nvPr/>
        </p:nvSpPr>
        <p:spPr bwMode="auto">
          <a:xfrm>
            <a:off x="228600" y="4738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69657" name="对象 59474"/>
          <p:cNvGraphicFramePr>
            <a:graphicFrameLocks/>
          </p:cNvGraphicFramePr>
          <p:nvPr/>
        </p:nvGraphicFramePr>
        <p:xfrm>
          <a:off x="1524000" y="152400"/>
          <a:ext cx="5715000" cy="966788"/>
        </p:xfrm>
        <a:graphic>
          <a:graphicData uri="http://schemas.openxmlformats.org/presentationml/2006/ole">
            <mc:AlternateContent xmlns:mc="http://schemas.openxmlformats.org/markup-compatibility/2006">
              <mc:Choice xmlns:v="urn:schemas-microsoft-com:vml" Requires="v">
                <p:oleObj spid="_x0000_s69918" r:id="rId15" imgW="2705100" imgH="457200" progId="Equation.DSMT4">
                  <p:embed/>
                </p:oleObj>
              </mc:Choice>
              <mc:Fallback>
                <p:oleObj r:id="rId15" imgW="2705100" imgH="457200" progId="Equation.DSMT4">
                  <p:embed/>
                  <p:pic>
                    <p:nvPicPr>
                      <p:cNvPr id="0" name="对象 59474"/>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24000" y="152400"/>
                        <a:ext cx="5715000" cy="96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9658" name="对象 59475"/>
          <p:cNvGraphicFramePr>
            <a:graphicFrameLocks/>
          </p:cNvGraphicFramePr>
          <p:nvPr/>
        </p:nvGraphicFramePr>
        <p:xfrm>
          <a:off x="1524000" y="990600"/>
          <a:ext cx="5019675" cy="1063625"/>
        </p:xfrm>
        <a:graphic>
          <a:graphicData uri="http://schemas.openxmlformats.org/presentationml/2006/ole">
            <mc:AlternateContent xmlns:mc="http://schemas.openxmlformats.org/markup-compatibility/2006">
              <mc:Choice xmlns:v="urn:schemas-microsoft-com:vml" Requires="v">
                <p:oleObj spid="_x0000_s69919" r:id="rId17" imgW="2159000" imgH="457200" progId="Equation.DSMT4">
                  <p:embed/>
                </p:oleObj>
              </mc:Choice>
              <mc:Fallback>
                <p:oleObj r:id="rId17" imgW="2159000" imgH="457200" progId="Equation.DSMT4">
                  <p:embed/>
                  <p:pic>
                    <p:nvPicPr>
                      <p:cNvPr id="0" name="对象 59475"/>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24000" y="990600"/>
                        <a:ext cx="5019675"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矩形 111619"/>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70659" name="文本框 111620"/>
          <p:cNvSpPr txBox="1">
            <a:spLocks noChangeArrowheads="1"/>
          </p:cNvSpPr>
          <p:nvPr/>
        </p:nvSpPr>
        <p:spPr bwMode="auto">
          <a:xfrm>
            <a:off x="152400" y="381000"/>
            <a:ext cx="1143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a:t>
            </a:r>
            <a:r>
              <a:rPr lang="en-US" altLang="zh-CN" sz="2800"/>
              <a:t>3</a:t>
            </a:r>
            <a:r>
              <a:rPr lang="zh-CN" altLang="en-US" sz="2800"/>
              <a:t>）</a:t>
            </a:r>
          </a:p>
        </p:txBody>
      </p:sp>
      <p:sp>
        <p:nvSpPr>
          <p:cNvPr id="70660" name="矩形 111621"/>
          <p:cNvSpPr>
            <a:spLocks noChangeArrowheads="1"/>
          </p:cNvSpPr>
          <p:nvPr/>
        </p:nvSpPr>
        <p:spPr bwMode="auto">
          <a:xfrm>
            <a:off x="914400" y="4191000"/>
            <a:ext cx="1143000" cy="1752600"/>
          </a:xfrm>
          <a:prstGeom prst="rect">
            <a:avLst/>
          </a:prstGeom>
          <a:solidFill>
            <a:schemeClr val="bg1"/>
          </a:solidFill>
          <a:ln w="19050">
            <a:solidFill>
              <a:schemeClr val="tx1"/>
            </a:solidFill>
            <a:miter lim="800000"/>
            <a:headEnd/>
            <a:tailEnd/>
          </a:ln>
        </p:spPr>
        <p:txBody>
          <a:bodyPr/>
          <a:lstStyle/>
          <a:p>
            <a:pPr eaLnBrk="1" hangingPunct="1"/>
            <a:endParaRPr lang="zh-CN" altLang="en-US"/>
          </a:p>
        </p:txBody>
      </p:sp>
      <p:sp>
        <p:nvSpPr>
          <p:cNvPr id="70661" name="矩形 111622"/>
          <p:cNvSpPr>
            <a:spLocks noChangeArrowheads="1"/>
          </p:cNvSpPr>
          <p:nvPr/>
        </p:nvSpPr>
        <p:spPr bwMode="auto">
          <a:xfrm>
            <a:off x="6705600" y="4191000"/>
            <a:ext cx="1066800" cy="1752600"/>
          </a:xfrm>
          <a:prstGeom prst="rect">
            <a:avLst/>
          </a:prstGeom>
          <a:solidFill>
            <a:schemeClr val="bg1"/>
          </a:solidFill>
          <a:ln w="19050">
            <a:solidFill>
              <a:schemeClr val="tx1"/>
            </a:solidFill>
            <a:miter lim="800000"/>
            <a:headEnd/>
            <a:tailEnd/>
          </a:ln>
        </p:spPr>
        <p:txBody>
          <a:bodyPr/>
          <a:lstStyle/>
          <a:p>
            <a:pPr eaLnBrk="1" hangingPunct="1"/>
            <a:endParaRPr lang="zh-CN" altLang="en-US"/>
          </a:p>
        </p:txBody>
      </p:sp>
      <p:sp>
        <p:nvSpPr>
          <p:cNvPr id="70662" name="直接连接符 111623"/>
          <p:cNvSpPr>
            <a:spLocks noChangeShapeType="1"/>
          </p:cNvSpPr>
          <p:nvPr/>
        </p:nvSpPr>
        <p:spPr bwMode="auto">
          <a:xfrm>
            <a:off x="609600" y="5105400"/>
            <a:ext cx="16764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63" name="直接连接符 111624"/>
          <p:cNvSpPr>
            <a:spLocks noChangeShapeType="1"/>
          </p:cNvSpPr>
          <p:nvPr/>
        </p:nvSpPr>
        <p:spPr bwMode="auto">
          <a:xfrm flipV="1">
            <a:off x="1447800" y="3810000"/>
            <a:ext cx="0" cy="2362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64" name="直接连接符 111625"/>
          <p:cNvSpPr>
            <a:spLocks noChangeShapeType="1"/>
          </p:cNvSpPr>
          <p:nvPr/>
        </p:nvSpPr>
        <p:spPr bwMode="auto">
          <a:xfrm flipV="1">
            <a:off x="914400" y="4191000"/>
            <a:ext cx="1143000" cy="1752600"/>
          </a:xfrm>
          <a:prstGeom prst="line">
            <a:avLst/>
          </a:prstGeom>
          <a:noFill/>
          <a:ln w="28575">
            <a:solidFill>
              <a:srgbClr val="0000FF"/>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70665" name="直接连接符 111626"/>
          <p:cNvSpPr>
            <a:spLocks noChangeShapeType="1"/>
          </p:cNvSpPr>
          <p:nvPr/>
        </p:nvSpPr>
        <p:spPr bwMode="auto">
          <a:xfrm>
            <a:off x="6477000" y="5105400"/>
            <a:ext cx="15240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66" name="直接连接符 111627"/>
          <p:cNvSpPr>
            <a:spLocks noChangeShapeType="1"/>
          </p:cNvSpPr>
          <p:nvPr/>
        </p:nvSpPr>
        <p:spPr bwMode="auto">
          <a:xfrm>
            <a:off x="7239000" y="3886200"/>
            <a:ext cx="0" cy="2362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67" name="直接连接符 111628"/>
          <p:cNvSpPr>
            <a:spLocks noChangeShapeType="1"/>
          </p:cNvSpPr>
          <p:nvPr/>
        </p:nvSpPr>
        <p:spPr bwMode="auto">
          <a:xfrm flipH="1" flipV="1">
            <a:off x="6705600" y="4191000"/>
            <a:ext cx="1066800" cy="1752600"/>
          </a:xfrm>
          <a:prstGeom prst="line">
            <a:avLst/>
          </a:prstGeom>
          <a:noFill/>
          <a:ln w="28575">
            <a:solidFill>
              <a:srgbClr val="008000"/>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70668" name="对象 111629"/>
          <p:cNvGraphicFramePr>
            <a:graphicFrameLocks/>
          </p:cNvGraphicFramePr>
          <p:nvPr/>
        </p:nvGraphicFramePr>
        <p:xfrm>
          <a:off x="914400" y="1143000"/>
          <a:ext cx="2325688" cy="533400"/>
        </p:xfrm>
        <a:graphic>
          <a:graphicData uri="http://schemas.openxmlformats.org/presentationml/2006/ole">
            <mc:AlternateContent xmlns:mc="http://schemas.openxmlformats.org/markup-compatibility/2006">
              <mc:Choice xmlns:v="urn:schemas-microsoft-com:vml" Requires="v">
                <p:oleObj spid="_x0000_s71000" r:id="rId3" imgW="1053643" imgH="241195" progId="Equation.DSMT4">
                  <p:embed/>
                </p:oleObj>
              </mc:Choice>
              <mc:Fallback>
                <p:oleObj r:id="rId3" imgW="1053643" imgH="241195" progId="Equation.DSMT4">
                  <p:embed/>
                  <p:pic>
                    <p:nvPicPr>
                      <p:cNvPr id="0" name="对象 11162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143000"/>
                        <a:ext cx="232568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0669" name="对象 111630"/>
          <p:cNvGraphicFramePr>
            <a:graphicFrameLocks/>
          </p:cNvGraphicFramePr>
          <p:nvPr/>
        </p:nvGraphicFramePr>
        <p:xfrm>
          <a:off x="5638800" y="1066800"/>
          <a:ext cx="2381250" cy="533400"/>
        </p:xfrm>
        <a:graphic>
          <a:graphicData uri="http://schemas.openxmlformats.org/presentationml/2006/ole">
            <mc:AlternateContent xmlns:mc="http://schemas.openxmlformats.org/markup-compatibility/2006">
              <mc:Choice xmlns:v="urn:schemas-microsoft-com:vml" Requires="v">
                <p:oleObj spid="_x0000_s71001" r:id="rId5" imgW="1079032" imgH="241195" progId="Equation.DSMT4">
                  <p:embed/>
                </p:oleObj>
              </mc:Choice>
              <mc:Fallback>
                <p:oleObj r:id="rId5" imgW="1079032" imgH="241195" progId="Equation.DSMT4">
                  <p:embed/>
                  <p:pic>
                    <p:nvPicPr>
                      <p:cNvPr id="0" name="对象 11163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8800" y="1066800"/>
                        <a:ext cx="23812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0670" name="对象 111631"/>
          <p:cNvGraphicFramePr>
            <a:graphicFrameLocks/>
          </p:cNvGraphicFramePr>
          <p:nvPr/>
        </p:nvGraphicFramePr>
        <p:xfrm>
          <a:off x="7924800" y="4800600"/>
          <a:ext cx="415925" cy="457200"/>
        </p:xfrm>
        <a:graphic>
          <a:graphicData uri="http://schemas.openxmlformats.org/presentationml/2006/ole">
            <mc:AlternateContent xmlns:mc="http://schemas.openxmlformats.org/markup-compatibility/2006">
              <mc:Choice xmlns:v="urn:schemas-microsoft-com:vml" Requires="v">
                <p:oleObj spid="_x0000_s71002" r:id="rId7" imgW="126725" imgH="139397" progId="Equation.DSMT4">
                  <p:embed/>
                </p:oleObj>
              </mc:Choice>
              <mc:Fallback>
                <p:oleObj r:id="rId7" imgW="126725" imgH="139397" progId="Equation.DSMT4">
                  <p:embed/>
                  <p:pic>
                    <p:nvPicPr>
                      <p:cNvPr id="0" name="对象 11163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24800" y="4800600"/>
                        <a:ext cx="415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0671" name="对象 111632"/>
          <p:cNvGraphicFramePr>
            <a:graphicFrameLocks/>
          </p:cNvGraphicFramePr>
          <p:nvPr/>
        </p:nvGraphicFramePr>
        <p:xfrm>
          <a:off x="2209800" y="4876800"/>
          <a:ext cx="415925" cy="457200"/>
        </p:xfrm>
        <a:graphic>
          <a:graphicData uri="http://schemas.openxmlformats.org/presentationml/2006/ole">
            <mc:AlternateContent xmlns:mc="http://schemas.openxmlformats.org/markup-compatibility/2006">
              <mc:Choice xmlns:v="urn:schemas-microsoft-com:vml" Requires="v">
                <p:oleObj spid="_x0000_s71003" r:id="rId9" imgW="126725" imgH="139397" progId="Equation.DSMT4">
                  <p:embed/>
                </p:oleObj>
              </mc:Choice>
              <mc:Fallback>
                <p:oleObj r:id="rId9" imgW="126725" imgH="139397" progId="Equation.DSMT4">
                  <p:embed/>
                  <p:pic>
                    <p:nvPicPr>
                      <p:cNvPr id="0" name="对象 11163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09800" y="4876800"/>
                        <a:ext cx="415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0672" name="对象 111633"/>
          <p:cNvGraphicFramePr>
            <a:graphicFrameLocks/>
          </p:cNvGraphicFramePr>
          <p:nvPr/>
        </p:nvGraphicFramePr>
        <p:xfrm>
          <a:off x="7162800" y="3657600"/>
          <a:ext cx="455613" cy="539750"/>
        </p:xfrm>
        <a:graphic>
          <a:graphicData uri="http://schemas.openxmlformats.org/presentationml/2006/ole">
            <mc:AlternateContent xmlns:mc="http://schemas.openxmlformats.org/markup-compatibility/2006">
              <mc:Choice xmlns:v="urn:schemas-microsoft-com:vml" Requires="v">
                <p:oleObj spid="_x0000_s71004" r:id="rId10" imgW="139518" imgH="164885" progId="Equation.DSMT4">
                  <p:embed/>
                </p:oleObj>
              </mc:Choice>
              <mc:Fallback>
                <p:oleObj r:id="rId10" imgW="139518" imgH="164885" progId="Equation.DSMT4">
                  <p:embed/>
                  <p:pic>
                    <p:nvPicPr>
                      <p:cNvPr id="0" name="对象 111633"/>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62800" y="3657600"/>
                        <a:ext cx="455613"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0673" name="对象 111634"/>
          <p:cNvGraphicFramePr>
            <a:graphicFrameLocks/>
          </p:cNvGraphicFramePr>
          <p:nvPr/>
        </p:nvGraphicFramePr>
        <p:xfrm>
          <a:off x="1447800" y="3657600"/>
          <a:ext cx="455613" cy="539750"/>
        </p:xfrm>
        <a:graphic>
          <a:graphicData uri="http://schemas.openxmlformats.org/presentationml/2006/ole">
            <mc:AlternateContent xmlns:mc="http://schemas.openxmlformats.org/markup-compatibility/2006">
              <mc:Choice xmlns:v="urn:schemas-microsoft-com:vml" Requires="v">
                <p:oleObj spid="_x0000_s71005" r:id="rId12" imgW="139518" imgH="164885" progId="Equation.DSMT4">
                  <p:embed/>
                </p:oleObj>
              </mc:Choice>
              <mc:Fallback>
                <p:oleObj r:id="rId12" imgW="139518" imgH="164885" progId="Equation.DSMT4">
                  <p:embed/>
                  <p:pic>
                    <p:nvPicPr>
                      <p:cNvPr id="0" name="对象 111634"/>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47800" y="3657600"/>
                        <a:ext cx="455613"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0674" name="文本框 111635"/>
          <p:cNvSpPr txBox="1">
            <a:spLocks noChangeArrowheads="1"/>
          </p:cNvSpPr>
          <p:nvPr/>
        </p:nvSpPr>
        <p:spPr bwMode="auto">
          <a:xfrm>
            <a:off x="2057400" y="43434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同时正负极大</a:t>
            </a:r>
          </a:p>
        </p:txBody>
      </p:sp>
      <p:sp>
        <p:nvSpPr>
          <p:cNvPr id="70675" name="直接连接符 111636"/>
          <p:cNvSpPr>
            <a:spLocks noChangeShapeType="1"/>
          </p:cNvSpPr>
          <p:nvPr/>
        </p:nvSpPr>
        <p:spPr bwMode="auto">
          <a:xfrm>
            <a:off x="1447800" y="4572000"/>
            <a:ext cx="381000" cy="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76" name="直接连接符 111637"/>
          <p:cNvSpPr>
            <a:spLocks noChangeShapeType="1"/>
          </p:cNvSpPr>
          <p:nvPr/>
        </p:nvSpPr>
        <p:spPr bwMode="auto">
          <a:xfrm>
            <a:off x="1828800" y="4572000"/>
            <a:ext cx="0" cy="53340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77" name="直接连接符 111638"/>
          <p:cNvSpPr>
            <a:spLocks noChangeShapeType="1"/>
          </p:cNvSpPr>
          <p:nvPr/>
        </p:nvSpPr>
        <p:spPr bwMode="auto">
          <a:xfrm>
            <a:off x="6934200" y="4572000"/>
            <a:ext cx="304800" cy="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78" name="直接连接符 111639"/>
          <p:cNvSpPr>
            <a:spLocks noChangeShapeType="1"/>
          </p:cNvSpPr>
          <p:nvPr/>
        </p:nvSpPr>
        <p:spPr bwMode="auto">
          <a:xfrm>
            <a:off x="6934200" y="4572000"/>
            <a:ext cx="0" cy="53340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79" name="直接连接符 111640"/>
          <p:cNvSpPr>
            <a:spLocks noChangeShapeType="1"/>
          </p:cNvSpPr>
          <p:nvPr/>
        </p:nvSpPr>
        <p:spPr bwMode="auto">
          <a:xfrm>
            <a:off x="1447800" y="5105400"/>
            <a:ext cx="381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0680" name="直接连接符 111641"/>
          <p:cNvSpPr>
            <a:spLocks noChangeShapeType="1"/>
          </p:cNvSpPr>
          <p:nvPr/>
        </p:nvSpPr>
        <p:spPr bwMode="auto">
          <a:xfrm flipV="1">
            <a:off x="1447800" y="4572000"/>
            <a:ext cx="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0681" name="直接连接符 111642"/>
          <p:cNvSpPr>
            <a:spLocks noChangeShapeType="1"/>
          </p:cNvSpPr>
          <p:nvPr/>
        </p:nvSpPr>
        <p:spPr bwMode="auto">
          <a:xfrm flipH="1">
            <a:off x="6934200" y="5105400"/>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0682" name="直接连接符 111643"/>
          <p:cNvSpPr>
            <a:spLocks noChangeShapeType="1"/>
          </p:cNvSpPr>
          <p:nvPr/>
        </p:nvSpPr>
        <p:spPr bwMode="auto">
          <a:xfrm flipV="1">
            <a:off x="7239000" y="4572000"/>
            <a:ext cx="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0683" name="文本框 111644"/>
          <p:cNvSpPr txBox="1">
            <a:spLocks noChangeArrowheads="1"/>
          </p:cNvSpPr>
          <p:nvPr/>
        </p:nvSpPr>
        <p:spPr bwMode="auto">
          <a:xfrm>
            <a:off x="4953000" y="4343400"/>
            <a:ext cx="1676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反相变化</a:t>
            </a:r>
          </a:p>
        </p:txBody>
      </p:sp>
      <p:graphicFrame>
        <p:nvGraphicFramePr>
          <p:cNvPr id="70684" name="对象 111645"/>
          <p:cNvGraphicFramePr>
            <a:graphicFrameLocks/>
          </p:cNvGraphicFramePr>
          <p:nvPr/>
        </p:nvGraphicFramePr>
        <p:xfrm>
          <a:off x="990600" y="2590800"/>
          <a:ext cx="1676400" cy="965200"/>
        </p:xfrm>
        <a:graphic>
          <a:graphicData uri="http://schemas.openxmlformats.org/presentationml/2006/ole">
            <mc:AlternateContent xmlns:mc="http://schemas.openxmlformats.org/markup-compatibility/2006">
              <mc:Choice xmlns:v="urn:schemas-microsoft-com:vml" Requires="v">
                <p:oleObj spid="_x0000_s71006" r:id="rId13" imgW="748975" imgH="431613" progId="Equation.DSMT4">
                  <p:embed/>
                </p:oleObj>
              </mc:Choice>
              <mc:Fallback>
                <p:oleObj r:id="rId13" imgW="748975" imgH="431613" progId="Equation.DSMT4">
                  <p:embed/>
                  <p:pic>
                    <p:nvPicPr>
                      <p:cNvPr id="0" name="对象 111645"/>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0600" y="2590800"/>
                        <a:ext cx="1676400" cy="965200"/>
                      </a:xfrm>
                      <a:prstGeom prst="rect">
                        <a:avLst/>
                      </a:prstGeom>
                      <a:solidFill>
                        <a:srgbClr val="FFCC99"/>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0685" name="对象 111646"/>
          <p:cNvGraphicFramePr>
            <a:graphicFrameLocks/>
          </p:cNvGraphicFramePr>
          <p:nvPr/>
        </p:nvGraphicFramePr>
        <p:xfrm>
          <a:off x="5867400" y="2590800"/>
          <a:ext cx="1600200" cy="923925"/>
        </p:xfrm>
        <a:graphic>
          <a:graphicData uri="http://schemas.openxmlformats.org/presentationml/2006/ole">
            <mc:AlternateContent xmlns:mc="http://schemas.openxmlformats.org/markup-compatibility/2006">
              <mc:Choice xmlns:v="urn:schemas-microsoft-com:vml" Requires="v">
                <p:oleObj spid="_x0000_s71007" r:id="rId15" imgW="748975" imgH="431613" progId="Equation.DSMT4">
                  <p:embed/>
                </p:oleObj>
              </mc:Choice>
              <mc:Fallback>
                <p:oleObj r:id="rId15" imgW="748975" imgH="431613" progId="Equation.DSMT4">
                  <p:embed/>
                  <p:pic>
                    <p:nvPicPr>
                      <p:cNvPr id="0" name="对象 111646"/>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867400" y="2590800"/>
                        <a:ext cx="1600200" cy="923925"/>
                      </a:xfrm>
                      <a:prstGeom prst="rect">
                        <a:avLst/>
                      </a:prstGeom>
                      <a:solidFill>
                        <a:srgbClr val="FFFF00"/>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0686" name="文本框 111647"/>
          <p:cNvSpPr txBox="1">
            <a:spLocks noChangeArrowheads="1"/>
          </p:cNvSpPr>
          <p:nvPr/>
        </p:nvSpPr>
        <p:spPr bwMode="auto">
          <a:xfrm>
            <a:off x="3657600" y="3124200"/>
            <a:ext cx="1676400" cy="528638"/>
          </a:xfrm>
          <a:prstGeom prst="rect">
            <a:avLst/>
          </a:prstGeom>
          <a:noFill/>
          <a:ln w="9525">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直线轨迹</a:t>
            </a:r>
          </a:p>
        </p:txBody>
      </p:sp>
      <p:graphicFrame>
        <p:nvGraphicFramePr>
          <p:cNvPr id="70687" name="对象 111648"/>
          <p:cNvGraphicFramePr>
            <a:graphicFrameLocks/>
          </p:cNvGraphicFramePr>
          <p:nvPr/>
        </p:nvGraphicFramePr>
        <p:xfrm>
          <a:off x="838200" y="1676400"/>
          <a:ext cx="2514600" cy="935038"/>
        </p:xfrm>
        <a:graphic>
          <a:graphicData uri="http://schemas.openxmlformats.org/presentationml/2006/ole">
            <mc:AlternateContent xmlns:mc="http://schemas.openxmlformats.org/markup-compatibility/2006">
              <mc:Choice xmlns:v="urn:schemas-microsoft-com:vml" Requires="v">
                <p:oleObj spid="_x0000_s71008" r:id="rId17" imgW="1231366" imgH="457002" progId="Equation.DSMT4">
                  <p:embed/>
                </p:oleObj>
              </mc:Choice>
              <mc:Fallback>
                <p:oleObj r:id="rId17" imgW="1231366" imgH="457002" progId="Equation.DSMT4">
                  <p:embed/>
                  <p:pic>
                    <p:nvPicPr>
                      <p:cNvPr id="0" name="对象 111648"/>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38200" y="1676400"/>
                        <a:ext cx="2514600"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0688" name="对象 111649"/>
          <p:cNvGraphicFramePr>
            <a:graphicFrameLocks/>
          </p:cNvGraphicFramePr>
          <p:nvPr/>
        </p:nvGraphicFramePr>
        <p:xfrm>
          <a:off x="5486400" y="1524000"/>
          <a:ext cx="2590800" cy="962025"/>
        </p:xfrm>
        <a:graphic>
          <a:graphicData uri="http://schemas.openxmlformats.org/presentationml/2006/ole">
            <mc:AlternateContent xmlns:mc="http://schemas.openxmlformats.org/markup-compatibility/2006">
              <mc:Choice xmlns:v="urn:schemas-microsoft-com:vml" Requires="v">
                <p:oleObj spid="_x0000_s71009" r:id="rId19" imgW="1231366" imgH="457002" progId="Equation.DSMT4">
                  <p:embed/>
                </p:oleObj>
              </mc:Choice>
              <mc:Fallback>
                <p:oleObj r:id="rId19" imgW="1231366" imgH="457002" progId="Equation.DSMT4">
                  <p:embed/>
                  <p:pic>
                    <p:nvPicPr>
                      <p:cNvPr id="0" name="对象 111649"/>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86400" y="1524000"/>
                        <a:ext cx="25908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0689" name="直接连接符 111650"/>
          <p:cNvSpPr>
            <a:spLocks noChangeShapeType="1"/>
          </p:cNvSpPr>
          <p:nvPr/>
        </p:nvSpPr>
        <p:spPr bwMode="auto">
          <a:xfrm>
            <a:off x="4343400" y="1143000"/>
            <a:ext cx="0" cy="1828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90" name="直接连接符 111651"/>
          <p:cNvSpPr>
            <a:spLocks noChangeShapeType="1"/>
          </p:cNvSpPr>
          <p:nvPr/>
        </p:nvSpPr>
        <p:spPr bwMode="auto">
          <a:xfrm>
            <a:off x="4343400" y="3733800"/>
            <a:ext cx="0" cy="2362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70691" name="对象 111653"/>
          <p:cNvGraphicFramePr>
            <a:graphicFrameLocks/>
          </p:cNvGraphicFramePr>
          <p:nvPr/>
        </p:nvGraphicFramePr>
        <p:xfrm>
          <a:off x="1524000" y="152400"/>
          <a:ext cx="5715000" cy="966788"/>
        </p:xfrm>
        <a:graphic>
          <a:graphicData uri="http://schemas.openxmlformats.org/presentationml/2006/ole">
            <mc:AlternateContent xmlns:mc="http://schemas.openxmlformats.org/markup-compatibility/2006">
              <mc:Choice xmlns:v="urn:schemas-microsoft-com:vml" Requires="v">
                <p:oleObj spid="_x0000_s71010" r:id="rId21" imgW="2705100" imgH="457200" progId="Equation.DSMT4">
                  <p:embed/>
                </p:oleObj>
              </mc:Choice>
              <mc:Fallback>
                <p:oleObj r:id="rId21" imgW="2705100" imgH="457200" progId="Equation.DSMT4">
                  <p:embed/>
                  <p:pic>
                    <p:nvPicPr>
                      <p:cNvPr id="0" name="对象 111653"/>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524000" y="152400"/>
                        <a:ext cx="5715000" cy="96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文本框 60419"/>
          <p:cNvSpPr txBox="1">
            <a:spLocks noChangeArrowheads="1"/>
          </p:cNvSpPr>
          <p:nvPr/>
        </p:nvSpPr>
        <p:spPr bwMode="auto">
          <a:xfrm>
            <a:off x="152400" y="304800"/>
            <a:ext cx="4800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b="1"/>
              <a:t>2</a:t>
            </a:r>
            <a:r>
              <a:rPr lang="zh-CN" altLang="en-US" sz="2800" b="1"/>
              <a:t>、不同频率正交谐振动合成</a:t>
            </a:r>
          </a:p>
        </p:txBody>
      </p:sp>
      <p:grpSp>
        <p:nvGrpSpPr>
          <p:cNvPr id="71683" name="组合 60421"/>
          <p:cNvGrpSpPr>
            <a:grpSpLocks/>
          </p:cNvGrpSpPr>
          <p:nvPr/>
        </p:nvGrpSpPr>
        <p:grpSpPr bwMode="auto">
          <a:xfrm>
            <a:off x="5676900" y="1046163"/>
            <a:ext cx="3467100" cy="3733800"/>
            <a:chOff x="3120" y="1888"/>
            <a:chExt cx="2184" cy="2352"/>
          </a:xfrm>
        </p:grpSpPr>
        <p:grpSp>
          <p:nvGrpSpPr>
            <p:cNvPr id="71689" name="组合 60422"/>
            <p:cNvGrpSpPr>
              <a:grpSpLocks/>
            </p:cNvGrpSpPr>
            <p:nvPr/>
          </p:nvGrpSpPr>
          <p:grpSpPr bwMode="auto">
            <a:xfrm>
              <a:off x="3120" y="1888"/>
              <a:ext cx="2184" cy="2352"/>
              <a:chOff x="3384" y="1584"/>
              <a:chExt cx="2184" cy="2352"/>
            </a:xfrm>
          </p:grpSpPr>
          <p:sp>
            <p:nvSpPr>
              <p:cNvPr id="71691" name="直接连接符 60423"/>
              <p:cNvSpPr>
                <a:spLocks noChangeShapeType="1"/>
              </p:cNvSpPr>
              <p:nvPr/>
            </p:nvSpPr>
            <p:spPr bwMode="auto">
              <a:xfrm flipV="1">
                <a:off x="3870" y="2396"/>
                <a:ext cx="1075" cy="733"/>
              </a:xfrm>
              <a:prstGeom prst="line">
                <a:avLst/>
              </a:prstGeom>
              <a:noFill/>
              <a:ln w="25400">
                <a:solidFill>
                  <a:schemeClr val="tx1"/>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71692" name="直接连接符 60424"/>
              <p:cNvSpPr>
                <a:spLocks noChangeShapeType="1"/>
              </p:cNvSpPr>
              <p:nvPr/>
            </p:nvSpPr>
            <p:spPr bwMode="auto">
              <a:xfrm flipH="1" flipV="1">
                <a:off x="3870" y="2396"/>
                <a:ext cx="1075" cy="733"/>
              </a:xfrm>
              <a:prstGeom prst="line">
                <a:avLst/>
              </a:prstGeom>
              <a:noFill/>
              <a:ln w="25400">
                <a:solidFill>
                  <a:schemeClr val="tx1"/>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71693" name="矩形 60425"/>
              <p:cNvSpPr>
                <a:spLocks noChangeArrowheads="1"/>
              </p:cNvSpPr>
              <p:nvPr/>
            </p:nvSpPr>
            <p:spPr bwMode="auto">
              <a:xfrm>
                <a:off x="3752" y="1930"/>
                <a:ext cx="1290" cy="164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71694" name="直接连接符 60426"/>
              <p:cNvSpPr>
                <a:spLocks noChangeShapeType="1"/>
              </p:cNvSpPr>
              <p:nvPr/>
            </p:nvSpPr>
            <p:spPr bwMode="auto">
              <a:xfrm>
                <a:off x="3569" y="2756"/>
                <a:ext cx="1709" cy="2"/>
              </a:xfrm>
              <a:prstGeom prst="line">
                <a:avLst/>
              </a:prstGeom>
              <a:noFill/>
              <a:ln w="9525">
                <a:solidFill>
                  <a:schemeClr val="tx1"/>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71695" name="直接连接符 60427"/>
              <p:cNvSpPr>
                <a:spLocks noChangeShapeType="1"/>
              </p:cNvSpPr>
              <p:nvPr/>
            </p:nvSpPr>
            <p:spPr bwMode="auto">
              <a:xfrm>
                <a:off x="4407" y="1654"/>
                <a:ext cx="0" cy="2067"/>
              </a:xfrm>
              <a:prstGeom prst="line">
                <a:avLst/>
              </a:prstGeom>
              <a:noFill/>
              <a:ln w="9525">
                <a:solidFill>
                  <a:schemeClr val="tx1"/>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71696" name="任意多边形 60428"/>
              <p:cNvSpPr>
                <a:spLocks noChangeArrowheads="1"/>
              </p:cNvSpPr>
              <p:nvPr/>
            </p:nvSpPr>
            <p:spPr bwMode="auto">
              <a:xfrm>
                <a:off x="4020" y="1930"/>
                <a:ext cx="1011" cy="826"/>
              </a:xfrm>
              <a:custGeom>
                <a:avLst/>
                <a:gdLst>
                  <a:gd name="T0" fmla="*/ 0 w 21600"/>
                  <a:gd name="T1" fmla="*/ 0 h 21600"/>
                  <a:gd name="T2" fmla="*/ 47 w 21600"/>
                  <a:gd name="T3" fmla="*/ 32 h 21600"/>
                  <a:gd name="T4" fmla="*/ 0 w 21600"/>
                  <a:gd name="T5" fmla="*/ 0 h 21600"/>
                  <a:gd name="T6" fmla="*/ 47 w 21600"/>
                  <a:gd name="T7" fmla="*/ 32 h 21600"/>
                  <a:gd name="T8" fmla="*/ 0 w 21600"/>
                  <a:gd name="T9" fmla="*/ 32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697" name="任意多边形 60429"/>
              <p:cNvSpPr>
                <a:spLocks noChangeArrowheads="1"/>
              </p:cNvSpPr>
              <p:nvPr/>
            </p:nvSpPr>
            <p:spPr bwMode="auto">
              <a:xfrm flipV="1">
                <a:off x="4020" y="2746"/>
                <a:ext cx="1011" cy="827"/>
              </a:xfrm>
              <a:custGeom>
                <a:avLst/>
                <a:gdLst>
                  <a:gd name="T0" fmla="*/ 0 w 21600"/>
                  <a:gd name="T1" fmla="*/ 0 h 21600"/>
                  <a:gd name="T2" fmla="*/ 47 w 21600"/>
                  <a:gd name="T3" fmla="*/ 32 h 21600"/>
                  <a:gd name="T4" fmla="*/ 0 w 21600"/>
                  <a:gd name="T5" fmla="*/ 0 h 21600"/>
                  <a:gd name="T6" fmla="*/ 47 w 21600"/>
                  <a:gd name="T7" fmla="*/ 32 h 21600"/>
                  <a:gd name="T8" fmla="*/ 0 w 21600"/>
                  <a:gd name="T9" fmla="*/ 32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698" name="任意多边形 60430"/>
              <p:cNvSpPr>
                <a:spLocks noChangeArrowheads="1"/>
              </p:cNvSpPr>
              <p:nvPr/>
            </p:nvSpPr>
            <p:spPr bwMode="auto">
              <a:xfrm flipH="1">
                <a:off x="3784" y="1940"/>
                <a:ext cx="957" cy="822"/>
              </a:xfrm>
              <a:custGeom>
                <a:avLst/>
                <a:gdLst>
                  <a:gd name="T0" fmla="*/ 0 w 21600"/>
                  <a:gd name="T1" fmla="*/ 0 h 21600"/>
                  <a:gd name="T2" fmla="*/ 42 w 21600"/>
                  <a:gd name="T3" fmla="*/ 31 h 21600"/>
                  <a:gd name="T4" fmla="*/ 0 w 21600"/>
                  <a:gd name="T5" fmla="*/ 0 h 21600"/>
                  <a:gd name="T6" fmla="*/ 42 w 21600"/>
                  <a:gd name="T7" fmla="*/ 31 h 21600"/>
                  <a:gd name="T8" fmla="*/ 0 w 21600"/>
                  <a:gd name="T9" fmla="*/ 31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699" name="任意多边形 60431"/>
              <p:cNvSpPr>
                <a:spLocks noChangeArrowheads="1"/>
              </p:cNvSpPr>
              <p:nvPr/>
            </p:nvSpPr>
            <p:spPr bwMode="auto">
              <a:xfrm flipH="1" flipV="1">
                <a:off x="3784" y="2751"/>
                <a:ext cx="957" cy="822"/>
              </a:xfrm>
              <a:custGeom>
                <a:avLst/>
                <a:gdLst>
                  <a:gd name="T0" fmla="*/ 0 w 21600"/>
                  <a:gd name="T1" fmla="*/ 0 h 21600"/>
                  <a:gd name="T2" fmla="*/ 42 w 21600"/>
                  <a:gd name="T3" fmla="*/ 31 h 21600"/>
                  <a:gd name="T4" fmla="*/ 0 w 21600"/>
                  <a:gd name="T5" fmla="*/ 0 h 21600"/>
                  <a:gd name="T6" fmla="*/ 42 w 21600"/>
                  <a:gd name="T7" fmla="*/ 31 h 21600"/>
                  <a:gd name="T8" fmla="*/ 0 w 21600"/>
                  <a:gd name="T9" fmla="*/ 31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700" name="任意多边形 60432"/>
              <p:cNvSpPr>
                <a:spLocks noChangeArrowheads="1"/>
              </p:cNvSpPr>
              <p:nvPr/>
            </p:nvSpPr>
            <p:spPr bwMode="auto">
              <a:xfrm flipH="1">
                <a:off x="3762" y="1940"/>
                <a:ext cx="237" cy="159"/>
              </a:xfrm>
              <a:custGeom>
                <a:avLst/>
                <a:gdLst>
                  <a:gd name="T0" fmla="*/ 0 w 21600"/>
                  <a:gd name="T1" fmla="*/ 0 h 21600"/>
                  <a:gd name="T2" fmla="*/ 3 w 21600"/>
                  <a:gd name="T3" fmla="*/ 1 h 21600"/>
                  <a:gd name="T4" fmla="*/ 0 w 21600"/>
                  <a:gd name="T5" fmla="*/ 0 h 21600"/>
                  <a:gd name="T6" fmla="*/ 3 w 21600"/>
                  <a:gd name="T7" fmla="*/ 1 h 21600"/>
                  <a:gd name="T8" fmla="*/ 0 w 21600"/>
                  <a:gd name="T9" fmla="*/ 1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701" name="任意多边形 60433"/>
              <p:cNvSpPr>
                <a:spLocks noChangeArrowheads="1"/>
              </p:cNvSpPr>
              <p:nvPr/>
            </p:nvSpPr>
            <p:spPr bwMode="auto">
              <a:xfrm flipH="1" flipV="1">
                <a:off x="3762" y="2119"/>
                <a:ext cx="129" cy="265"/>
              </a:xfrm>
              <a:custGeom>
                <a:avLst/>
                <a:gdLst>
                  <a:gd name="T0" fmla="*/ 0 w 21600"/>
                  <a:gd name="T1" fmla="*/ 0 h 21600"/>
                  <a:gd name="T2" fmla="*/ 1 w 21600"/>
                  <a:gd name="T3" fmla="*/ 3 h 21600"/>
                  <a:gd name="T4" fmla="*/ 0 w 21600"/>
                  <a:gd name="T5" fmla="*/ 0 h 21600"/>
                  <a:gd name="T6" fmla="*/ 1 w 21600"/>
                  <a:gd name="T7" fmla="*/ 3 h 21600"/>
                  <a:gd name="T8" fmla="*/ 0 w 21600"/>
                  <a:gd name="T9" fmla="*/ 3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702" name="任意多边形 60434"/>
              <p:cNvSpPr>
                <a:spLocks noChangeArrowheads="1"/>
              </p:cNvSpPr>
              <p:nvPr/>
            </p:nvSpPr>
            <p:spPr bwMode="auto">
              <a:xfrm>
                <a:off x="4794" y="1940"/>
                <a:ext cx="237" cy="159"/>
              </a:xfrm>
              <a:custGeom>
                <a:avLst/>
                <a:gdLst>
                  <a:gd name="T0" fmla="*/ 0 w 21600"/>
                  <a:gd name="T1" fmla="*/ 0 h 21600"/>
                  <a:gd name="T2" fmla="*/ 3 w 21600"/>
                  <a:gd name="T3" fmla="*/ 1 h 21600"/>
                  <a:gd name="T4" fmla="*/ 0 w 21600"/>
                  <a:gd name="T5" fmla="*/ 0 h 21600"/>
                  <a:gd name="T6" fmla="*/ 3 w 21600"/>
                  <a:gd name="T7" fmla="*/ 1 h 21600"/>
                  <a:gd name="T8" fmla="*/ 0 w 21600"/>
                  <a:gd name="T9" fmla="*/ 1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703" name="任意多边形 60435"/>
              <p:cNvSpPr>
                <a:spLocks noChangeArrowheads="1"/>
              </p:cNvSpPr>
              <p:nvPr/>
            </p:nvSpPr>
            <p:spPr bwMode="auto">
              <a:xfrm flipV="1">
                <a:off x="4902" y="2120"/>
                <a:ext cx="129" cy="265"/>
              </a:xfrm>
              <a:custGeom>
                <a:avLst/>
                <a:gdLst>
                  <a:gd name="T0" fmla="*/ 0 w 21600"/>
                  <a:gd name="T1" fmla="*/ 0 h 21600"/>
                  <a:gd name="T2" fmla="*/ 1 w 21600"/>
                  <a:gd name="T3" fmla="*/ 3 h 21600"/>
                  <a:gd name="T4" fmla="*/ 0 w 21600"/>
                  <a:gd name="T5" fmla="*/ 0 h 21600"/>
                  <a:gd name="T6" fmla="*/ 1 w 21600"/>
                  <a:gd name="T7" fmla="*/ 3 h 21600"/>
                  <a:gd name="T8" fmla="*/ 0 w 21600"/>
                  <a:gd name="T9" fmla="*/ 3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704" name="任意多边形 60436"/>
              <p:cNvSpPr>
                <a:spLocks noChangeArrowheads="1"/>
              </p:cNvSpPr>
              <p:nvPr/>
            </p:nvSpPr>
            <p:spPr bwMode="auto">
              <a:xfrm flipH="1" flipV="1">
                <a:off x="3773" y="3414"/>
                <a:ext cx="237" cy="159"/>
              </a:xfrm>
              <a:custGeom>
                <a:avLst/>
                <a:gdLst>
                  <a:gd name="T0" fmla="*/ 0 w 21600"/>
                  <a:gd name="T1" fmla="*/ 0 h 21600"/>
                  <a:gd name="T2" fmla="*/ 3 w 21600"/>
                  <a:gd name="T3" fmla="*/ 1 h 21600"/>
                  <a:gd name="T4" fmla="*/ 0 w 21600"/>
                  <a:gd name="T5" fmla="*/ 0 h 21600"/>
                  <a:gd name="T6" fmla="*/ 3 w 21600"/>
                  <a:gd name="T7" fmla="*/ 1 h 21600"/>
                  <a:gd name="T8" fmla="*/ 0 w 21600"/>
                  <a:gd name="T9" fmla="*/ 1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705" name="任意多边形 60437"/>
              <p:cNvSpPr>
                <a:spLocks noChangeArrowheads="1"/>
              </p:cNvSpPr>
              <p:nvPr/>
            </p:nvSpPr>
            <p:spPr bwMode="auto">
              <a:xfrm flipH="1">
                <a:off x="3773" y="3127"/>
                <a:ext cx="129" cy="265"/>
              </a:xfrm>
              <a:custGeom>
                <a:avLst/>
                <a:gdLst>
                  <a:gd name="T0" fmla="*/ 0 w 21600"/>
                  <a:gd name="T1" fmla="*/ 0 h 21600"/>
                  <a:gd name="T2" fmla="*/ 1 w 21600"/>
                  <a:gd name="T3" fmla="*/ 3 h 21600"/>
                  <a:gd name="T4" fmla="*/ 0 w 21600"/>
                  <a:gd name="T5" fmla="*/ 0 h 21600"/>
                  <a:gd name="T6" fmla="*/ 1 w 21600"/>
                  <a:gd name="T7" fmla="*/ 3 h 21600"/>
                  <a:gd name="T8" fmla="*/ 0 w 21600"/>
                  <a:gd name="T9" fmla="*/ 3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706" name="任意多边形 60438"/>
              <p:cNvSpPr>
                <a:spLocks noChangeArrowheads="1"/>
              </p:cNvSpPr>
              <p:nvPr/>
            </p:nvSpPr>
            <p:spPr bwMode="auto">
              <a:xfrm flipV="1">
                <a:off x="4784" y="3402"/>
                <a:ext cx="236" cy="159"/>
              </a:xfrm>
              <a:custGeom>
                <a:avLst/>
                <a:gdLst>
                  <a:gd name="T0" fmla="*/ 0 w 21600"/>
                  <a:gd name="T1" fmla="*/ 0 h 21600"/>
                  <a:gd name="T2" fmla="*/ 3 w 21600"/>
                  <a:gd name="T3" fmla="*/ 1 h 21600"/>
                  <a:gd name="T4" fmla="*/ 0 w 21600"/>
                  <a:gd name="T5" fmla="*/ 0 h 21600"/>
                  <a:gd name="T6" fmla="*/ 3 w 21600"/>
                  <a:gd name="T7" fmla="*/ 1 h 21600"/>
                  <a:gd name="T8" fmla="*/ 0 w 21600"/>
                  <a:gd name="T9" fmla="*/ 1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707" name="任意多边形 60439"/>
              <p:cNvSpPr>
                <a:spLocks noChangeArrowheads="1"/>
              </p:cNvSpPr>
              <p:nvPr/>
            </p:nvSpPr>
            <p:spPr bwMode="auto">
              <a:xfrm>
                <a:off x="4891" y="3115"/>
                <a:ext cx="129" cy="265"/>
              </a:xfrm>
              <a:custGeom>
                <a:avLst/>
                <a:gdLst>
                  <a:gd name="T0" fmla="*/ 0 w 21600"/>
                  <a:gd name="T1" fmla="*/ 0 h 21600"/>
                  <a:gd name="T2" fmla="*/ 1 w 21600"/>
                  <a:gd name="T3" fmla="*/ 3 h 21600"/>
                  <a:gd name="T4" fmla="*/ 0 w 21600"/>
                  <a:gd name="T5" fmla="*/ 0 h 21600"/>
                  <a:gd name="T6" fmla="*/ 1 w 21600"/>
                  <a:gd name="T7" fmla="*/ 3 h 21600"/>
                  <a:gd name="T8" fmla="*/ 0 w 21600"/>
                  <a:gd name="T9" fmla="*/ 3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0" y="0"/>
                    </a:moveTo>
                    <a:cubicBezTo>
                      <a:pt x="11929" y="0"/>
                      <a:pt x="21600" y="9671"/>
                      <a:pt x="21600" y="21600"/>
                    </a:cubicBezTo>
                  </a:path>
                  <a:path w="21600" h="21600" stroke="0">
                    <a:moveTo>
                      <a:pt x="0" y="0"/>
                    </a:moveTo>
                    <a:cubicBezTo>
                      <a:pt x="11929" y="0"/>
                      <a:pt x="21600" y="9671"/>
                      <a:pt x="21600" y="21600"/>
                    </a:cubicBezTo>
                    <a:lnTo>
                      <a:pt x="0" y="21600"/>
                    </a:lnTo>
                    <a:lnTo>
                      <a:pt x="0" y="0"/>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708" name="矩形 60440"/>
              <p:cNvSpPr>
                <a:spLocks noChangeArrowheads="1"/>
              </p:cNvSpPr>
              <p:nvPr/>
            </p:nvSpPr>
            <p:spPr bwMode="auto">
              <a:xfrm>
                <a:off x="4232" y="1584"/>
                <a:ext cx="3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p>
                <a:pPr algn="just" eaLnBrk="1" hangingPunct="1"/>
                <a:r>
                  <a:rPr lang="en-US" altLang="zh-CN" b="1" i="1">
                    <a:latin typeface="Times New Roman" pitchFamily="18" charset="0"/>
                    <a:ea typeface="楷体_GB2312" pitchFamily="49" charset="-122"/>
                  </a:rPr>
                  <a:t>y</a:t>
                </a:r>
                <a:endParaRPr lang="en-US" altLang="zh-CN">
                  <a:latin typeface="Times New Roman" pitchFamily="18" charset="0"/>
                  <a:ea typeface="楷体_GB2312" pitchFamily="49" charset="-122"/>
                </a:endParaRPr>
              </a:p>
            </p:txBody>
          </p:sp>
          <p:sp>
            <p:nvSpPr>
              <p:cNvPr id="71709" name="矩形 60441"/>
              <p:cNvSpPr>
                <a:spLocks noChangeArrowheads="1"/>
              </p:cNvSpPr>
              <p:nvPr/>
            </p:nvSpPr>
            <p:spPr bwMode="auto">
              <a:xfrm>
                <a:off x="5321" y="2617"/>
                <a:ext cx="247"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p>
                <a:pPr algn="just" eaLnBrk="1" hangingPunct="1"/>
                <a:r>
                  <a:rPr lang="en-US" altLang="zh-CN" b="1" i="1">
                    <a:latin typeface="Times New Roman" pitchFamily="18" charset="0"/>
                    <a:ea typeface="楷体_GB2312" pitchFamily="49" charset="-122"/>
                  </a:rPr>
                  <a:t>x</a:t>
                </a:r>
                <a:endParaRPr lang="en-US" altLang="zh-CN">
                  <a:latin typeface="Times New Roman" pitchFamily="18" charset="0"/>
                  <a:ea typeface="楷体_GB2312" pitchFamily="49" charset="-122"/>
                </a:endParaRPr>
              </a:p>
            </p:txBody>
          </p:sp>
          <p:sp>
            <p:nvSpPr>
              <p:cNvPr id="71710" name="矩形 60442"/>
              <p:cNvSpPr>
                <a:spLocks noChangeArrowheads="1"/>
              </p:cNvSpPr>
              <p:nvPr/>
            </p:nvSpPr>
            <p:spPr bwMode="auto">
              <a:xfrm>
                <a:off x="4464" y="1584"/>
                <a:ext cx="45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p>
                <a:pPr algn="just" eaLnBrk="1" hangingPunct="1">
                  <a:lnSpc>
                    <a:spcPct val="110000"/>
                  </a:lnSpc>
                </a:pPr>
                <a:r>
                  <a:rPr lang="en-US" altLang="zh-CN" b="1" i="1">
                    <a:latin typeface="Times New Roman" pitchFamily="18" charset="0"/>
                    <a:ea typeface="楷体_GB2312" pitchFamily="49" charset="-122"/>
                  </a:rPr>
                  <a:t>A</a:t>
                </a:r>
                <a:r>
                  <a:rPr lang="en-US" altLang="zh-CN" b="1" baseline="-25000">
                    <a:latin typeface="Times New Roman" pitchFamily="18" charset="0"/>
                    <a:ea typeface="楷体_GB2312" pitchFamily="49" charset="-122"/>
                  </a:rPr>
                  <a:t>2</a:t>
                </a:r>
                <a:endParaRPr lang="en-US" altLang="zh-CN">
                  <a:latin typeface="Times New Roman" pitchFamily="18" charset="0"/>
                  <a:ea typeface="楷体_GB2312" pitchFamily="49" charset="-122"/>
                </a:endParaRPr>
              </a:p>
            </p:txBody>
          </p:sp>
          <p:sp>
            <p:nvSpPr>
              <p:cNvPr id="71711" name="矩形 60443"/>
              <p:cNvSpPr>
                <a:spLocks noChangeArrowheads="1"/>
              </p:cNvSpPr>
              <p:nvPr/>
            </p:nvSpPr>
            <p:spPr bwMode="auto">
              <a:xfrm>
                <a:off x="5063" y="2755"/>
                <a:ext cx="280"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p>
                <a:pPr algn="just" eaLnBrk="1" hangingPunct="1"/>
                <a:r>
                  <a:rPr lang="en-US" altLang="zh-CN" b="1" i="1">
                    <a:latin typeface="Times New Roman" pitchFamily="18" charset="0"/>
                    <a:ea typeface="楷体_GB2312" pitchFamily="49" charset="-122"/>
                  </a:rPr>
                  <a:t>A</a:t>
                </a:r>
                <a:r>
                  <a:rPr lang="en-US" altLang="zh-CN" b="1" baseline="-25000">
                    <a:latin typeface="Times New Roman" pitchFamily="18" charset="0"/>
                    <a:ea typeface="楷体_GB2312" pitchFamily="49" charset="-122"/>
                  </a:rPr>
                  <a:t>1</a:t>
                </a:r>
                <a:endParaRPr lang="en-US" altLang="zh-CN">
                  <a:latin typeface="Times New Roman" pitchFamily="18" charset="0"/>
                  <a:ea typeface="楷体_GB2312" pitchFamily="49" charset="-122"/>
                </a:endParaRPr>
              </a:p>
            </p:txBody>
          </p:sp>
          <p:sp>
            <p:nvSpPr>
              <p:cNvPr id="71712" name="矩形 60444"/>
              <p:cNvSpPr>
                <a:spLocks noChangeArrowheads="1"/>
              </p:cNvSpPr>
              <p:nvPr/>
            </p:nvSpPr>
            <p:spPr bwMode="auto">
              <a:xfrm>
                <a:off x="4311" y="2764"/>
                <a:ext cx="225"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p>
                <a:pPr algn="just" eaLnBrk="1" hangingPunct="1"/>
                <a:r>
                  <a:rPr lang="en-US" altLang="zh-CN" b="1">
                    <a:latin typeface="楷体_GB2312" pitchFamily="49" charset="-122"/>
                    <a:ea typeface="楷体_GB2312" pitchFamily="49" charset="-122"/>
                  </a:rPr>
                  <a:t>o </a:t>
                </a:r>
                <a:endParaRPr lang="en-US" altLang="zh-CN">
                  <a:latin typeface="楷体_GB2312" pitchFamily="49" charset="-122"/>
                  <a:ea typeface="楷体_GB2312" pitchFamily="49" charset="-122"/>
                </a:endParaRPr>
              </a:p>
            </p:txBody>
          </p:sp>
          <p:sp>
            <p:nvSpPr>
              <p:cNvPr id="71713" name="矩形 60445"/>
              <p:cNvSpPr>
                <a:spLocks noChangeArrowheads="1"/>
              </p:cNvSpPr>
              <p:nvPr/>
            </p:nvSpPr>
            <p:spPr bwMode="auto">
              <a:xfrm>
                <a:off x="3384" y="2733"/>
                <a:ext cx="552"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p>
                <a:pPr algn="just" eaLnBrk="1" hangingPunct="1"/>
                <a:r>
                  <a:rPr lang="zh-CN" altLang="zh-CN" b="1">
                    <a:latin typeface="楷体_GB2312" pitchFamily="49" charset="-122"/>
                    <a:ea typeface="楷体_GB2312" pitchFamily="49" charset="-122"/>
                  </a:rPr>
                  <a:t>-</a:t>
                </a:r>
                <a:r>
                  <a:rPr lang="en-US" altLang="zh-CN" b="1" i="1">
                    <a:latin typeface="Times New Roman" pitchFamily="18" charset="0"/>
                    <a:ea typeface="楷体_GB2312" pitchFamily="49" charset="-122"/>
                  </a:rPr>
                  <a:t>A</a:t>
                </a:r>
                <a:r>
                  <a:rPr lang="en-US" altLang="zh-CN" b="1" baseline="-25000">
                    <a:latin typeface="Times New Roman" pitchFamily="18" charset="0"/>
                    <a:ea typeface="楷体_GB2312" pitchFamily="49" charset="-122"/>
                  </a:rPr>
                  <a:t>1</a:t>
                </a:r>
                <a:endParaRPr lang="en-US" altLang="zh-CN">
                  <a:latin typeface="Times New Roman" pitchFamily="18" charset="0"/>
                  <a:ea typeface="楷体_GB2312" pitchFamily="49" charset="-122"/>
                </a:endParaRPr>
              </a:p>
            </p:txBody>
          </p:sp>
          <p:sp>
            <p:nvSpPr>
              <p:cNvPr id="71714" name="矩形 60446"/>
              <p:cNvSpPr>
                <a:spLocks noChangeArrowheads="1"/>
              </p:cNvSpPr>
              <p:nvPr/>
            </p:nvSpPr>
            <p:spPr bwMode="auto">
              <a:xfrm>
                <a:off x="4512" y="3564"/>
                <a:ext cx="744"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p>
                <a:pPr algn="just" eaLnBrk="1" hangingPunct="1"/>
                <a:r>
                  <a:rPr lang="en-US" altLang="zh-CN" b="1">
                    <a:latin typeface="楷体_GB2312" pitchFamily="49" charset="-122"/>
                    <a:ea typeface="楷体_GB2312" pitchFamily="49" charset="-122"/>
                  </a:rPr>
                  <a:t>-</a:t>
                </a:r>
                <a:r>
                  <a:rPr lang="en-US" altLang="zh-CN" b="1" i="1">
                    <a:latin typeface="Times New Roman" pitchFamily="18" charset="0"/>
                    <a:ea typeface="楷体_GB2312" pitchFamily="49" charset="-122"/>
                  </a:rPr>
                  <a:t>A</a:t>
                </a:r>
                <a:r>
                  <a:rPr lang="en-US" altLang="zh-CN" b="1" baseline="-25000">
                    <a:latin typeface="Times New Roman" pitchFamily="18" charset="0"/>
                    <a:ea typeface="楷体_GB2312" pitchFamily="49" charset="-122"/>
                  </a:rPr>
                  <a:t>2</a:t>
                </a:r>
                <a:endParaRPr lang="en-US" altLang="zh-CN">
                  <a:latin typeface="Times New Roman" pitchFamily="18" charset="0"/>
                  <a:ea typeface="楷体_GB2312" pitchFamily="49" charset="-122"/>
                </a:endParaRPr>
              </a:p>
            </p:txBody>
          </p:sp>
        </p:grpSp>
        <p:sp>
          <p:nvSpPr>
            <p:cNvPr id="71690" name="任意多边形 60447"/>
            <p:cNvSpPr>
              <a:spLocks noChangeArrowheads="1"/>
            </p:cNvSpPr>
            <p:nvPr/>
          </p:nvSpPr>
          <p:spPr bwMode="auto">
            <a:xfrm rot="3406139" flipV="1">
              <a:off x="3795" y="3499"/>
              <a:ext cx="269" cy="181"/>
            </a:xfrm>
            <a:custGeom>
              <a:avLst/>
              <a:gdLst>
                <a:gd name="T0" fmla="*/ 0 w 18330"/>
                <a:gd name="T1" fmla="*/ 0 h 21600"/>
                <a:gd name="T2" fmla="*/ 4 w 18330"/>
                <a:gd name="T3" fmla="*/ 1 h 21600"/>
                <a:gd name="T4" fmla="*/ 0 w 18330"/>
                <a:gd name="T5" fmla="*/ 0 h 21600"/>
                <a:gd name="T6" fmla="*/ 4 w 18330"/>
                <a:gd name="T7" fmla="*/ 1 h 21600"/>
                <a:gd name="T8" fmla="*/ 0 w 18330"/>
                <a:gd name="T9" fmla="*/ 2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330" h="21600" fill="none">
                  <a:moveTo>
                    <a:pt x="0" y="0"/>
                  </a:moveTo>
                  <a:cubicBezTo>
                    <a:pt x="7732" y="0"/>
                    <a:pt x="14515" y="4063"/>
                    <a:pt x="18331" y="10169"/>
                  </a:cubicBezTo>
                </a:path>
                <a:path w="18330" h="21600" stroke="0">
                  <a:moveTo>
                    <a:pt x="0" y="0"/>
                  </a:moveTo>
                  <a:cubicBezTo>
                    <a:pt x="7732" y="0"/>
                    <a:pt x="14515" y="4063"/>
                    <a:pt x="18331" y="10169"/>
                  </a:cubicBezTo>
                  <a:lnTo>
                    <a:pt x="0" y="21600"/>
                  </a:lnTo>
                  <a:lnTo>
                    <a:pt x="0" y="0"/>
                  </a:lnTo>
                  <a:close/>
                </a:path>
              </a:pathLst>
            </a:custGeom>
            <a:noFill/>
            <a:ln w="190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aphicFrame>
        <p:nvGraphicFramePr>
          <p:cNvPr id="71684" name="对象 60448"/>
          <p:cNvGraphicFramePr>
            <a:graphicFrameLocks/>
          </p:cNvGraphicFramePr>
          <p:nvPr/>
        </p:nvGraphicFramePr>
        <p:xfrm>
          <a:off x="1862138" y="3894138"/>
          <a:ext cx="1676400" cy="858837"/>
        </p:xfrm>
        <a:graphic>
          <a:graphicData uri="http://schemas.openxmlformats.org/presentationml/2006/ole">
            <mc:AlternateContent xmlns:mc="http://schemas.openxmlformats.org/markup-compatibility/2006">
              <mc:Choice xmlns:v="urn:schemas-microsoft-com:vml" Requires="v">
                <p:oleObj spid="_x0000_s71827" r:id="rId3" imgW="761669" imgH="393529" progId="Equation.DSMT4">
                  <p:embed/>
                </p:oleObj>
              </mc:Choice>
              <mc:Fallback>
                <p:oleObj r:id="rId3" imgW="761669" imgH="393529" progId="Equation.DSMT4">
                  <p:embed/>
                  <p:pic>
                    <p:nvPicPr>
                      <p:cNvPr id="0" name="对象 6044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2138" y="3894138"/>
                        <a:ext cx="1676400" cy="85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1685" name="对象 60451"/>
          <p:cNvGraphicFramePr>
            <a:graphicFrameLocks/>
          </p:cNvGraphicFramePr>
          <p:nvPr/>
        </p:nvGraphicFramePr>
        <p:xfrm>
          <a:off x="1328738" y="5037138"/>
          <a:ext cx="2692400" cy="538162"/>
        </p:xfrm>
        <a:graphic>
          <a:graphicData uri="http://schemas.openxmlformats.org/presentationml/2006/ole">
            <mc:AlternateContent xmlns:mc="http://schemas.openxmlformats.org/markup-compatibility/2006">
              <mc:Choice xmlns:v="urn:schemas-microsoft-com:vml" Requires="v">
                <p:oleObj spid="_x0000_s71828" r:id="rId5" imgW="1143000" imgH="228600" progId="Equation.DSMT4">
                  <p:embed/>
                </p:oleObj>
              </mc:Choice>
              <mc:Fallback>
                <p:oleObj r:id="rId5" imgW="1143000" imgH="228600" progId="Equation.DSMT4">
                  <p:embed/>
                  <p:pic>
                    <p:nvPicPr>
                      <p:cNvPr id="0" name="对象 6045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28738" y="5037138"/>
                        <a:ext cx="2692400"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1686" name="对象 60452"/>
          <p:cNvGraphicFramePr>
            <a:graphicFrameLocks/>
          </p:cNvGraphicFramePr>
          <p:nvPr/>
        </p:nvGraphicFramePr>
        <p:xfrm>
          <a:off x="1404938" y="5722938"/>
          <a:ext cx="2781300" cy="538162"/>
        </p:xfrm>
        <a:graphic>
          <a:graphicData uri="http://schemas.openxmlformats.org/presentationml/2006/ole">
            <mc:AlternateContent xmlns:mc="http://schemas.openxmlformats.org/markup-compatibility/2006">
              <mc:Choice xmlns:v="urn:schemas-microsoft-com:vml" Requires="v">
                <p:oleObj spid="_x0000_s71829" r:id="rId7" imgW="1180588" imgH="228501" progId="Equation.DSMT4">
                  <p:embed/>
                </p:oleObj>
              </mc:Choice>
              <mc:Fallback>
                <p:oleObj r:id="rId7" imgW="1180588" imgH="228501" progId="Equation.DSMT4">
                  <p:embed/>
                  <p:pic>
                    <p:nvPicPr>
                      <p:cNvPr id="0" name="对象 6045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4938" y="5722938"/>
                        <a:ext cx="2781300"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1687" name="对象 60453"/>
          <p:cNvGraphicFramePr>
            <a:graphicFrameLocks/>
          </p:cNvGraphicFramePr>
          <p:nvPr/>
        </p:nvGraphicFramePr>
        <p:xfrm>
          <a:off x="6553200" y="4779963"/>
          <a:ext cx="1481138" cy="858837"/>
        </p:xfrm>
        <a:graphic>
          <a:graphicData uri="http://schemas.openxmlformats.org/presentationml/2006/ole">
            <mc:AlternateContent xmlns:mc="http://schemas.openxmlformats.org/markup-compatibility/2006">
              <mc:Choice xmlns:v="urn:schemas-microsoft-com:vml" Requires="v">
                <p:oleObj spid="_x0000_s71830" r:id="rId9" imgW="672808" imgH="393529" progId="Equation.DSMT4">
                  <p:embed/>
                </p:oleObj>
              </mc:Choice>
              <mc:Fallback>
                <p:oleObj r:id="rId9" imgW="672808" imgH="393529" progId="Equation.DSMT4">
                  <p:embed/>
                  <p:pic>
                    <p:nvPicPr>
                      <p:cNvPr id="0" name="对象 60453"/>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53200" y="4779963"/>
                        <a:ext cx="1481138" cy="85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1688" name="Text Box 2"/>
          <p:cNvSpPr txBox="1">
            <a:spLocks noChangeArrowheads="1"/>
          </p:cNvSpPr>
          <p:nvPr/>
        </p:nvSpPr>
        <p:spPr bwMode="auto">
          <a:xfrm>
            <a:off x="539750" y="981075"/>
            <a:ext cx="4489450" cy="2246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lang="zh-CN" altLang="en-US" sz="2800" b="1">
                <a:latin typeface="楷体_GB2312" pitchFamily="49" charset="-122"/>
                <a:ea typeface="楷体_GB2312" pitchFamily="49" charset="-122"/>
              </a:rPr>
              <a:t>如果两个互相垂直的振动频率成整数比，合成运动的轨道是封闭曲线，运动也具有周期。这种运动轨迹的图形称为李萨如图形。</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668" name="组合 113667"/>
          <p:cNvGrpSpPr>
            <a:grpSpLocks/>
          </p:cNvGrpSpPr>
          <p:nvPr/>
        </p:nvGrpSpPr>
        <p:grpSpPr bwMode="auto">
          <a:xfrm>
            <a:off x="228600" y="1676400"/>
            <a:ext cx="7762875" cy="3429000"/>
            <a:chOff x="158" y="695"/>
            <a:chExt cx="5034" cy="2722"/>
          </a:xfrm>
        </p:grpSpPr>
        <p:sp>
          <p:nvSpPr>
            <p:cNvPr id="72711" name="直接连接符 113668"/>
            <p:cNvSpPr>
              <a:spLocks noChangeShapeType="1"/>
            </p:cNvSpPr>
            <p:nvPr/>
          </p:nvSpPr>
          <p:spPr bwMode="auto">
            <a:xfrm>
              <a:off x="757" y="1209"/>
              <a:ext cx="6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12" name="直接连接符 113669"/>
            <p:cNvSpPr>
              <a:spLocks noChangeShapeType="1"/>
            </p:cNvSpPr>
            <p:nvPr/>
          </p:nvSpPr>
          <p:spPr bwMode="auto">
            <a:xfrm>
              <a:off x="1072" y="804"/>
              <a:ext cx="0" cy="78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2713" name="组合 113670"/>
            <p:cNvGrpSpPr>
              <a:grpSpLocks/>
            </p:cNvGrpSpPr>
            <p:nvPr/>
          </p:nvGrpSpPr>
          <p:grpSpPr bwMode="auto">
            <a:xfrm>
              <a:off x="740" y="817"/>
              <a:ext cx="663" cy="783"/>
              <a:chOff x="2744" y="2387"/>
              <a:chExt cx="454" cy="544"/>
            </a:xfrm>
          </p:grpSpPr>
          <p:sp>
            <p:nvSpPr>
              <p:cNvPr id="72770" name="直接连接符 113671"/>
              <p:cNvSpPr>
                <a:spLocks noChangeShapeType="1"/>
              </p:cNvSpPr>
              <p:nvPr/>
            </p:nvSpPr>
            <p:spPr bwMode="auto">
              <a:xfrm flipV="1">
                <a:off x="2971" y="2387"/>
                <a:ext cx="227" cy="2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71" name="直接连接符 113672"/>
              <p:cNvSpPr>
                <a:spLocks noChangeShapeType="1"/>
              </p:cNvSpPr>
              <p:nvPr/>
            </p:nvSpPr>
            <p:spPr bwMode="auto">
              <a:xfrm flipV="1">
                <a:off x="2744" y="2659"/>
                <a:ext cx="227" cy="2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2714" name="直接连接符 113673"/>
            <p:cNvSpPr>
              <a:spLocks noChangeShapeType="1"/>
            </p:cNvSpPr>
            <p:nvPr/>
          </p:nvSpPr>
          <p:spPr bwMode="auto">
            <a:xfrm rot="21540000" flipV="1">
              <a:off x="838" y="947"/>
              <a:ext cx="464" cy="522"/>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15" name="矩形 113674"/>
            <p:cNvSpPr>
              <a:spLocks noChangeArrowheads="1"/>
            </p:cNvSpPr>
            <p:nvPr/>
          </p:nvSpPr>
          <p:spPr bwMode="auto">
            <a:xfrm>
              <a:off x="737" y="817"/>
              <a:ext cx="663" cy="783"/>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72716" name="直接连接符 113675"/>
            <p:cNvSpPr>
              <a:spLocks noChangeShapeType="1"/>
            </p:cNvSpPr>
            <p:nvPr/>
          </p:nvSpPr>
          <p:spPr bwMode="auto">
            <a:xfrm>
              <a:off x="2017" y="1197"/>
              <a:ext cx="6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17" name="直接连接符 113676"/>
            <p:cNvSpPr>
              <a:spLocks noChangeShapeType="1"/>
            </p:cNvSpPr>
            <p:nvPr/>
          </p:nvSpPr>
          <p:spPr bwMode="auto">
            <a:xfrm>
              <a:off x="2349" y="804"/>
              <a:ext cx="0" cy="78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18" name="矩形 113677"/>
            <p:cNvSpPr>
              <a:spLocks noChangeArrowheads="1"/>
            </p:cNvSpPr>
            <p:nvPr/>
          </p:nvSpPr>
          <p:spPr bwMode="auto">
            <a:xfrm>
              <a:off x="2017" y="805"/>
              <a:ext cx="663" cy="784"/>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72719" name="椭圆 113678"/>
            <p:cNvSpPr>
              <a:spLocks noChangeArrowheads="1"/>
            </p:cNvSpPr>
            <p:nvPr/>
          </p:nvSpPr>
          <p:spPr bwMode="auto">
            <a:xfrm rot="-3033329">
              <a:off x="1873" y="1069"/>
              <a:ext cx="966" cy="246"/>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72720" name="任意多边形 113679"/>
            <p:cNvSpPr>
              <a:spLocks noChangeArrowheads="1"/>
            </p:cNvSpPr>
            <p:nvPr/>
          </p:nvSpPr>
          <p:spPr bwMode="auto">
            <a:xfrm rot="11161218" flipV="1">
              <a:off x="2229" y="1000"/>
              <a:ext cx="318" cy="456"/>
            </a:xfrm>
            <a:custGeom>
              <a:avLst/>
              <a:gdLst>
                <a:gd name="T0" fmla="*/ 4 w 18304"/>
                <a:gd name="T1" fmla="*/ 0 h 18131"/>
                <a:gd name="T2" fmla="*/ 6 w 18304"/>
                <a:gd name="T3" fmla="*/ 4 h 18131"/>
                <a:gd name="T4" fmla="*/ 4 w 18304"/>
                <a:gd name="T5" fmla="*/ 0 h 18131"/>
                <a:gd name="T6" fmla="*/ 6 w 18304"/>
                <a:gd name="T7" fmla="*/ 4 h 18131"/>
                <a:gd name="T8" fmla="*/ 0 w 18304"/>
                <a:gd name="T9" fmla="*/ 11 h 181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304" h="18131" fill="none">
                  <a:moveTo>
                    <a:pt x="11739" y="0"/>
                  </a:moveTo>
                  <a:cubicBezTo>
                    <a:pt x="14385" y="1713"/>
                    <a:pt x="16629" y="3990"/>
                    <a:pt x="18305" y="6659"/>
                  </a:cubicBezTo>
                </a:path>
                <a:path w="18304" h="18131" stroke="0">
                  <a:moveTo>
                    <a:pt x="11739" y="0"/>
                  </a:moveTo>
                  <a:cubicBezTo>
                    <a:pt x="14385" y="1713"/>
                    <a:pt x="16629" y="3990"/>
                    <a:pt x="18305" y="6659"/>
                  </a:cubicBezTo>
                  <a:lnTo>
                    <a:pt x="0" y="18131"/>
                  </a:lnTo>
                  <a:lnTo>
                    <a:pt x="11739" y="0"/>
                  </a:lnTo>
                  <a:close/>
                </a:path>
              </a:pathLst>
            </a:custGeom>
            <a:noFill/>
            <a:ln w="12700">
              <a:solidFill>
                <a:schemeClr val="tx1"/>
              </a:solidFill>
              <a:round/>
              <a:headEnd type="stealth" w="med" len="lg"/>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721" name="任意多边形 113680"/>
            <p:cNvSpPr>
              <a:spLocks noChangeArrowheads="1"/>
            </p:cNvSpPr>
            <p:nvPr/>
          </p:nvSpPr>
          <p:spPr bwMode="auto">
            <a:xfrm rot="11161218" flipV="1">
              <a:off x="2423" y="1129"/>
              <a:ext cx="319" cy="523"/>
            </a:xfrm>
            <a:custGeom>
              <a:avLst/>
              <a:gdLst>
                <a:gd name="T0" fmla="*/ 4 w 18304"/>
                <a:gd name="T1" fmla="*/ 0 h 18131"/>
                <a:gd name="T2" fmla="*/ 6 w 18304"/>
                <a:gd name="T3" fmla="*/ 6 h 18131"/>
                <a:gd name="T4" fmla="*/ 4 w 18304"/>
                <a:gd name="T5" fmla="*/ 0 h 18131"/>
                <a:gd name="T6" fmla="*/ 6 w 18304"/>
                <a:gd name="T7" fmla="*/ 6 h 18131"/>
                <a:gd name="T8" fmla="*/ 0 w 18304"/>
                <a:gd name="T9" fmla="*/ 15 h 181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304" h="18131" fill="none">
                  <a:moveTo>
                    <a:pt x="11739" y="0"/>
                  </a:moveTo>
                  <a:cubicBezTo>
                    <a:pt x="14385" y="1713"/>
                    <a:pt x="16629" y="3990"/>
                    <a:pt x="18305" y="6659"/>
                  </a:cubicBezTo>
                </a:path>
                <a:path w="18304" h="18131" stroke="0">
                  <a:moveTo>
                    <a:pt x="11739" y="0"/>
                  </a:moveTo>
                  <a:cubicBezTo>
                    <a:pt x="14385" y="1713"/>
                    <a:pt x="16629" y="3990"/>
                    <a:pt x="18305" y="6659"/>
                  </a:cubicBezTo>
                  <a:lnTo>
                    <a:pt x="0" y="18131"/>
                  </a:lnTo>
                  <a:lnTo>
                    <a:pt x="11739" y="0"/>
                  </a:lnTo>
                  <a:close/>
                </a:path>
              </a:pathLst>
            </a:custGeom>
            <a:noFill/>
            <a:ln w="12700">
              <a:solidFill>
                <a:schemeClr val="tx1"/>
              </a:solidFill>
              <a:round/>
              <a:headEnd/>
              <a:tailEnd type="stealth"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72722" name="组合 113681"/>
            <p:cNvGrpSpPr>
              <a:grpSpLocks/>
            </p:cNvGrpSpPr>
            <p:nvPr/>
          </p:nvGrpSpPr>
          <p:grpSpPr bwMode="auto">
            <a:xfrm>
              <a:off x="1961" y="2056"/>
              <a:ext cx="738" cy="966"/>
              <a:chOff x="4428" y="709"/>
              <a:chExt cx="738" cy="966"/>
            </a:xfrm>
          </p:grpSpPr>
          <p:sp>
            <p:nvSpPr>
              <p:cNvPr id="72764" name="直接连接符 113682"/>
              <p:cNvSpPr>
                <a:spLocks noChangeShapeType="1"/>
              </p:cNvSpPr>
              <p:nvPr/>
            </p:nvSpPr>
            <p:spPr bwMode="auto">
              <a:xfrm flipH="1">
                <a:off x="4504" y="1197"/>
                <a:ext cx="6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65" name="直接连接符 113683"/>
              <p:cNvSpPr>
                <a:spLocks noChangeShapeType="1"/>
              </p:cNvSpPr>
              <p:nvPr/>
            </p:nvSpPr>
            <p:spPr bwMode="auto">
              <a:xfrm flipH="1">
                <a:off x="4818" y="804"/>
                <a:ext cx="0" cy="78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66" name="矩形 113684"/>
              <p:cNvSpPr>
                <a:spLocks noChangeArrowheads="1"/>
              </p:cNvSpPr>
              <p:nvPr/>
            </p:nvSpPr>
            <p:spPr bwMode="auto">
              <a:xfrm flipH="1">
                <a:off x="4489" y="805"/>
                <a:ext cx="664" cy="784"/>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72767" name="椭圆 113685"/>
              <p:cNvSpPr>
                <a:spLocks noChangeArrowheads="1"/>
              </p:cNvSpPr>
              <p:nvPr/>
            </p:nvSpPr>
            <p:spPr bwMode="auto">
              <a:xfrm rot="3033329" flipH="1">
                <a:off x="4331" y="1069"/>
                <a:ext cx="966" cy="246"/>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72768" name="任意多边形 113686"/>
              <p:cNvSpPr>
                <a:spLocks noChangeArrowheads="1"/>
              </p:cNvSpPr>
              <p:nvPr/>
            </p:nvSpPr>
            <p:spPr bwMode="auto">
              <a:xfrm rot="10438782" flipH="1" flipV="1">
                <a:off x="4622" y="1000"/>
                <a:ext cx="319" cy="456"/>
              </a:xfrm>
              <a:custGeom>
                <a:avLst/>
                <a:gdLst>
                  <a:gd name="T0" fmla="*/ 4 w 18304"/>
                  <a:gd name="T1" fmla="*/ 0 h 18131"/>
                  <a:gd name="T2" fmla="*/ 6 w 18304"/>
                  <a:gd name="T3" fmla="*/ 4 h 18131"/>
                  <a:gd name="T4" fmla="*/ 4 w 18304"/>
                  <a:gd name="T5" fmla="*/ 0 h 18131"/>
                  <a:gd name="T6" fmla="*/ 6 w 18304"/>
                  <a:gd name="T7" fmla="*/ 4 h 18131"/>
                  <a:gd name="T8" fmla="*/ 0 w 18304"/>
                  <a:gd name="T9" fmla="*/ 11 h 181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304" h="18131" fill="none">
                    <a:moveTo>
                      <a:pt x="11739" y="0"/>
                    </a:moveTo>
                    <a:cubicBezTo>
                      <a:pt x="14385" y="1713"/>
                      <a:pt x="16629" y="3990"/>
                      <a:pt x="18305" y="6659"/>
                    </a:cubicBezTo>
                  </a:path>
                  <a:path w="18304" h="18131" stroke="0">
                    <a:moveTo>
                      <a:pt x="11739" y="0"/>
                    </a:moveTo>
                    <a:cubicBezTo>
                      <a:pt x="14385" y="1713"/>
                      <a:pt x="16629" y="3990"/>
                      <a:pt x="18305" y="6659"/>
                    </a:cubicBezTo>
                    <a:lnTo>
                      <a:pt x="0" y="18131"/>
                    </a:lnTo>
                    <a:lnTo>
                      <a:pt x="11739" y="0"/>
                    </a:lnTo>
                    <a:close/>
                  </a:path>
                </a:pathLst>
              </a:custGeom>
              <a:noFill/>
              <a:ln w="12700">
                <a:solidFill>
                  <a:schemeClr val="tx1"/>
                </a:solidFill>
                <a:round/>
                <a:headEnd type="stealth" w="med" len="lg"/>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769" name="任意多边形 113687"/>
              <p:cNvSpPr>
                <a:spLocks noChangeArrowheads="1"/>
              </p:cNvSpPr>
              <p:nvPr/>
            </p:nvSpPr>
            <p:spPr bwMode="auto">
              <a:xfrm rot="10438782" flipH="1" flipV="1">
                <a:off x="4428" y="1129"/>
                <a:ext cx="319" cy="523"/>
              </a:xfrm>
              <a:custGeom>
                <a:avLst/>
                <a:gdLst>
                  <a:gd name="T0" fmla="*/ 4 w 18304"/>
                  <a:gd name="T1" fmla="*/ 0 h 18131"/>
                  <a:gd name="T2" fmla="*/ 6 w 18304"/>
                  <a:gd name="T3" fmla="*/ 6 h 18131"/>
                  <a:gd name="T4" fmla="*/ 4 w 18304"/>
                  <a:gd name="T5" fmla="*/ 0 h 18131"/>
                  <a:gd name="T6" fmla="*/ 6 w 18304"/>
                  <a:gd name="T7" fmla="*/ 6 h 18131"/>
                  <a:gd name="T8" fmla="*/ 0 w 18304"/>
                  <a:gd name="T9" fmla="*/ 15 h 181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304" h="18131" fill="none">
                    <a:moveTo>
                      <a:pt x="11739" y="0"/>
                    </a:moveTo>
                    <a:cubicBezTo>
                      <a:pt x="14385" y="1713"/>
                      <a:pt x="16629" y="3990"/>
                      <a:pt x="18305" y="6659"/>
                    </a:cubicBezTo>
                  </a:path>
                  <a:path w="18304" h="18131" stroke="0">
                    <a:moveTo>
                      <a:pt x="11739" y="0"/>
                    </a:moveTo>
                    <a:cubicBezTo>
                      <a:pt x="14385" y="1713"/>
                      <a:pt x="16629" y="3990"/>
                      <a:pt x="18305" y="6659"/>
                    </a:cubicBezTo>
                    <a:lnTo>
                      <a:pt x="0" y="18131"/>
                    </a:lnTo>
                    <a:lnTo>
                      <a:pt x="11739" y="0"/>
                    </a:lnTo>
                    <a:close/>
                  </a:path>
                </a:pathLst>
              </a:custGeom>
              <a:noFill/>
              <a:ln w="12700">
                <a:solidFill>
                  <a:schemeClr val="tx1"/>
                </a:solidFill>
                <a:round/>
                <a:headEnd/>
                <a:tailEnd type="stealth"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2723" name="直接连接符 113688"/>
            <p:cNvSpPr>
              <a:spLocks noChangeShapeType="1"/>
            </p:cNvSpPr>
            <p:nvPr/>
          </p:nvSpPr>
          <p:spPr bwMode="auto">
            <a:xfrm>
              <a:off x="3277" y="1197"/>
              <a:ext cx="6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24" name="直接连接符 113689"/>
            <p:cNvSpPr>
              <a:spLocks noChangeShapeType="1"/>
            </p:cNvSpPr>
            <p:nvPr/>
          </p:nvSpPr>
          <p:spPr bwMode="auto">
            <a:xfrm>
              <a:off x="3611" y="804"/>
              <a:ext cx="0" cy="78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25" name="矩形 113690"/>
            <p:cNvSpPr>
              <a:spLocks noChangeArrowheads="1"/>
            </p:cNvSpPr>
            <p:nvPr/>
          </p:nvSpPr>
          <p:spPr bwMode="auto">
            <a:xfrm>
              <a:off x="3277" y="805"/>
              <a:ext cx="663" cy="784"/>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72726" name="椭圆 113691"/>
            <p:cNvSpPr>
              <a:spLocks noChangeArrowheads="1"/>
            </p:cNvSpPr>
            <p:nvPr/>
          </p:nvSpPr>
          <p:spPr bwMode="auto">
            <a:xfrm>
              <a:off x="3277" y="804"/>
              <a:ext cx="662" cy="783"/>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72727" name="任意多边形 113692"/>
            <p:cNvSpPr>
              <a:spLocks noChangeArrowheads="1"/>
            </p:cNvSpPr>
            <p:nvPr/>
          </p:nvSpPr>
          <p:spPr bwMode="auto">
            <a:xfrm rot="6359707" flipV="1">
              <a:off x="3413" y="1187"/>
              <a:ext cx="313" cy="463"/>
            </a:xfrm>
            <a:custGeom>
              <a:avLst/>
              <a:gdLst>
                <a:gd name="T0" fmla="*/ 3 w 18304"/>
                <a:gd name="T1" fmla="*/ 0 h 18131"/>
                <a:gd name="T2" fmla="*/ 5 w 18304"/>
                <a:gd name="T3" fmla="*/ 4 h 18131"/>
                <a:gd name="T4" fmla="*/ 3 w 18304"/>
                <a:gd name="T5" fmla="*/ 0 h 18131"/>
                <a:gd name="T6" fmla="*/ 5 w 18304"/>
                <a:gd name="T7" fmla="*/ 4 h 18131"/>
                <a:gd name="T8" fmla="*/ 0 w 18304"/>
                <a:gd name="T9" fmla="*/ 12 h 181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304" h="18131" fill="none">
                  <a:moveTo>
                    <a:pt x="11739" y="0"/>
                  </a:moveTo>
                  <a:cubicBezTo>
                    <a:pt x="14385" y="1713"/>
                    <a:pt x="16629" y="3990"/>
                    <a:pt x="18305" y="6659"/>
                  </a:cubicBezTo>
                </a:path>
                <a:path w="18304" h="18131" stroke="0">
                  <a:moveTo>
                    <a:pt x="11739" y="0"/>
                  </a:moveTo>
                  <a:cubicBezTo>
                    <a:pt x="14385" y="1713"/>
                    <a:pt x="16629" y="3990"/>
                    <a:pt x="18305" y="6659"/>
                  </a:cubicBezTo>
                  <a:lnTo>
                    <a:pt x="0" y="18131"/>
                  </a:lnTo>
                  <a:lnTo>
                    <a:pt x="11739" y="0"/>
                  </a:lnTo>
                  <a:close/>
                </a:path>
              </a:pathLst>
            </a:custGeom>
            <a:noFill/>
            <a:ln w="12700">
              <a:solidFill>
                <a:schemeClr val="tx1"/>
              </a:solidFill>
              <a:round/>
              <a:headEnd type="stealth" w="med" len="lg"/>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728" name="任意多边形 113693"/>
            <p:cNvSpPr>
              <a:spLocks noChangeArrowheads="1"/>
            </p:cNvSpPr>
            <p:nvPr/>
          </p:nvSpPr>
          <p:spPr bwMode="auto">
            <a:xfrm rot="6968023" flipV="1">
              <a:off x="3908" y="665"/>
              <a:ext cx="314" cy="475"/>
            </a:xfrm>
            <a:custGeom>
              <a:avLst/>
              <a:gdLst>
                <a:gd name="T0" fmla="*/ 4 w 18304"/>
                <a:gd name="T1" fmla="*/ 0 h 16249"/>
                <a:gd name="T2" fmla="*/ 5 w 18304"/>
                <a:gd name="T3" fmla="*/ 4 h 16249"/>
                <a:gd name="T4" fmla="*/ 4 w 18304"/>
                <a:gd name="T5" fmla="*/ 0 h 16249"/>
                <a:gd name="T6" fmla="*/ 5 w 18304"/>
                <a:gd name="T7" fmla="*/ 4 h 16249"/>
                <a:gd name="T8" fmla="*/ 0 w 18304"/>
                <a:gd name="T9" fmla="*/ 14 h 162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304" h="16249" fill="none">
                  <a:moveTo>
                    <a:pt x="14230" y="0"/>
                  </a:moveTo>
                  <a:cubicBezTo>
                    <a:pt x="15808" y="1384"/>
                    <a:pt x="17183" y="2993"/>
                    <a:pt x="18304" y="4778"/>
                  </a:cubicBezTo>
                </a:path>
                <a:path w="18304" h="16249" stroke="0">
                  <a:moveTo>
                    <a:pt x="14230" y="0"/>
                  </a:moveTo>
                  <a:cubicBezTo>
                    <a:pt x="15808" y="1384"/>
                    <a:pt x="17183" y="2993"/>
                    <a:pt x="18304" y="4778"/>
                  </a:cubicBezTo>
                  <a:lnTo>
                    <a:pt x="0" y="16249"/>
                  </a:lnTo>
                  <a:lnTo>
                    <a:pt x="14230" y="0"/>
                  </a:lnTo>
                  <a:close/>
                </a:path>
              </a:pathLst>
            </a:custGeom>
            <a:noFill/>
            <a:ln w="12700">
              <a:solidFill>
                <a:schemeClr val="tx1"/>
              </a:solidFill>
              <a:round/>
              <a:headEnd/>
              <a:tailEnd type="stealth"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729" name="直接连接符 113694"/>
            <p:cNvSpPr>
              <a:spLocks noChangeShapeType="1"/>
            </p:cNvSpPr>
            <p:nvPr/>
          </p:nvSpPr>
          <p:spPr bwMode="auto">
            <a:xfrm>
              <a:off x="759" y="2551"/>
              <a:ext cx="6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30" name="直接连接符 113695"/>
            <p:cNvSpPr>
              <a:spLocks noChangeShapeType="1"/>
            </p:cNvSpPr>
            <p:nvPr/>
          </p:nvSpPr>
          <p:spPr bwMode="auto">
            <a:xfrm>
              <a:off x="1072" y="2146"/>
              <a:ext cx="0" cy="78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2731" name="组合 113696"/>
            <p:cNvGrpSpPr>
              <a:grpSpLocks/>
            </p:cNvGrpSpPr>
            <p:nvPr/>
          </p:nvGrpSpPr>
          <p:grpSpPr bwMode="auto">
            <a:xfrm flipH="1">
              <a:off x="740" y="2159"/>
              <a:ext cx="663" cy="784"/>
              <a:chOff x="600" y="2441"/>
              <a:chExt cx="454" cy="544"/>
            </a:xfrm>
          </p:grpSpPr>
          <p:grpSp>
            <p:nvGrpSpPr>
              <p:cNvPr id="72760" name="组合 113697"/>
              <p:cNvGrpSpPr>
                <a:grpSpLocks/>
              </p:cNvGrpSpPr>
              <p:nvPr/>
            </p:nvGrpSpPr>
            <p:grpSpPr bwMode="auto">
              <a:xfrm>
                <a:off x="600" y="2441"/>
                <a:ext cx="454" cy="544"/>
                <a:chOff x="2744" y="2387"/>
                <a:chExt cx="454" cy="544"/>
              </a:xfrm>
            </p:grpSpPr>
            <p:sp>
              <p:nvSpPr>
                <p:cNvPr id="72762" name="直接连接符 113698"/>
                <p:cNvSpPr>
                  <a:spLocks noChangeShapeType="1"/>
                </p:cNvSpPr>
                <p:nvPr/>
              </p:nvSpPr>
              <p:spPr bwMode="auto">
                <a:xfrm flipV="1">
                  <a:off x="2971" y="2387"/>
                  <a:ext cx="227" cy="2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63" name="直接连接符 113699"/>
                <p:cNvSpPr>
                  <a:spLocks noChangeShapeType="1"/>
                </p:cNvSpPr>
                <p:nvPr/>
              </p:nvSpPr>
              <p:spPr bwMode="auto">
                <a:xfrm flipV="1">
                  <a:off x="2744" y="2659"/>
                  <a:ext cx="227" cy="27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2761" name="直接连接符 113700"/>
              <p:cNvSpPr>
                <a:spLocks noChangeShapeType="1"/>
              </p:cNvSpPr>
              <p:nvPr/>
            </p:nvSpPr>
            <p:spPr bwMode="auto">
              <a:xfrm rot="21540000" flipV="1">
                <a:off x="673" y="2530"/>
                <a:ext cx="311" cy="355"/>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72732" name="矩形 113701"/>
            <p:cNvSpPr>
              <a:spLocks noChangeArrowheads="1"/>
            </p:cNvSpPr>
            <p:nvPr/>
          </p:nvSpPr>
          <p:spPr bwMode="auto">
            <a:xfrm>
              <a:off x="758" y="2159"/>
              <a:ext cx="663" cy="784"/>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72733" name="直接连接符 113702"/>
            <p:cNvSpPr>
              <a:spLocks noChangeShapeType="1"/>
            </p:cNvSpPr>
            <p:nvPr/>
          </p:nvSpPr>
          <p:spPr bwMode="auto">
            <a:xfrm>
              <a:off x="4470" y="2551"/>
              <a:ext cx="6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34" name="直接连接符 113703"/>
            <p:cNvSpPr>
              <a:spLocks noChangeShapeType="1"/>
            </p:cNvSpPr>
            <p:nvPr/>
          </p:nvSpPr>
          <p:spPr bwMode="auto">
            <a:xfrm>
              <a:off x="4803" y="2146"/>
              <a:ext cx="0" cy="78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35" name="矩形 113704"/>
            <p:cNvSpPr>
              <a:spLocks noChangeArrowheads="1"/>
            </p:cNvSpPr>
            <p:nvPr/>
          </p:nvSpPr>
          <p:spPr bwMode="auto">
            <a:xfrm>
              <a:off x="4469" y="2159"/>
              <a:ext cx="663" cy="784"/>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72736" name="椭圆 113705"/>
            <p:cNvSpPr>
              <a:spLocks noChangeArrowheads="1"/>
            </p:cNvSpPr>
            <p:nvPr/>
          </p:nvSpPr>
          <p:spPr bwMode="auto">
            <a:xfrm rot="-3033329">
              <a:off x="4319" y="2417"/>
              <a:ext cx="966" cy="245"/>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72737" name="任意多边形 113706"/>
            <p:cNvSpPr>
              <a:spLocks noChangeArrowheads="1"/>
            </p:cNvSpPr>
            <p:nvPr/>
          </p:nvSpPr>
          <p:spPr bwMode="auto">
            <a:xfrm rot="11161218" flipV="1">
              <a:off x="4681" y="2354"/>
              <a:ext cx="318" cy="456"/>
            </a:xfrm>
            <a:custGeom>
              <a:avLst/>
              <a:gdLst>
                <a:gd name="T0" fmla="*/ 4 w 18304"/>
                <a:gd name="T1" fmla="*/ 0 h 18131"/>
                <a:gd name="T2" fmla="*/ 6 w 18304"/>
                <a:gd name="T3" fmla="*/ 4 h 18131"/>
                <a:gd name="T4" fmla="*/ 4 w 18304"/>
                <a:gd name="T5" fmla="*/ 0 h 18131"/>
                <a:gd name="T6" fmla="*/ 6 w 18304"/>
                <a:gd name="T7" fmla="*/ 4 h 18131"/>
                <a:gd name="T8" fmla="*/ 0 w 18304"/>
                <a:gd name="T9" fmla="*/ 11 h 181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304" h="18131" fill="none">
                  <a:moveTo>
                    <a:pt x="11739" y="0"/>
                  </a:moveTo>
                  <a:cubicBezTo>
                    <a:pt x="14385" y="1713"/>
                    <a:pt x="16629" y="3990"/>
                    <a:pt x="18305" y="6659"/>
                  </a:cubicBezTo>
                </a:path>
                <a:path w="18304" h="18131" stroke="0">
                  <a:moveTo>
                    <a:pt x="11739" y="0"/>
                  </a:moveTo>
                  <a:cubicBezTo>
                    <a:pt x="14385" y="1713"/>
                    <a:pt x="16629" y="3990"/>
                    <a:pt x="18305" y="6659"/>
                  </a:cubicBezTo>
                  <a:lnTo>
                    <a:pt x="0" y="18131"/>
                  </a:lnTo>
                  <a:lnTo>
                    <a:pt x="11739" y="0"/>
                  </a:lnTo>
                  <a:close/>
                </a:path>
              </a:pathLst>
            </a:custGeom>
            <a:noFill/>
            <a:ln w="12700">
              <a:solidFill>
                <a:schemeClr val="tx1"/>
              </a:solidFill>
              <a:round/>
              <a:headEnd/>
              <a:tailEnd type="stealth"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738" name="任意多边形 113707"/>
            <p:cNvSpPr>
              <a:spLocks noChangeArrowheads="1"/>
            </p:cNvSpPr>
            <p:nvPr/>
          </p:nvSpPr>
          <p:spPr bwMode="auto">
            <a:xfrm rot="11161218" flipV="1">
              <a:off x="4898" y="2485"/>
              <a:ext cx="294" cy="522"/>
            </a:xfrm>
            <a:custGeom>
              <a:avLst/>
              <a:gdLst>
                <a:gd name="T0" fmla="*/ 4 w 16854"/>
                <a:gd name="T1" fmla="*/ 0 h 18131"/>
                <a:gd name="T2" fmla="*/ 5 w 16854"/>
                <a:gd name="T3" fmla="*/ 4 h 18131"/>
                <a:gd name="T4" fmla="*/ 4 w 16854"/>
                <a:gd name="T5" fmla="*/ 0 h 18131"/>
                <a:gd name="T6" fmla="*/ 5 w 16854"/>
                <a:gd name="T7" fmla="*/ 4 h 18131"/>
                <a:gd name="T8" fmla="*/ 0 w 16854"/>
                <a:gd name="T9" fmla="*/ 15 h 181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854" h="18131" fill="none">
                  <a:moveTo>
                    <a:pt x="11739" y="0"/>
                  </a:moveTo>
                  <a:cubicBezTo>
                    <a:pt x="13684" y="1258"/>
                    <a:pt x="15410" y="2822"/>
                    <a:pt x="16855" y="4621"/>
                  </a:cubicBezTo>
                </a:path>
                <a:path w="16854" h="18131" stroke="0">
                  <a:moveTo>
                    <a:pt x="11739" y="0"/>
                  </a:moveTo>
                  <a:cubicBezTo>
                    <a:pt x="13684" y="1258"/>
                    <a:pt x="15410" y="2822"/>
                    <a:pt x="16855" y="4621"/>
                  </a:cubicBezTo>
                  <a:lnTo>
                    <a:pt x="0" y="18131"/>
                  </a:lnTo>
                  <a:lnTo>
                    <a:pt x="11739" y="0"/>
                  </a:lnTo>
                  <a:close/>
                </a:path>
              </a:pathLst>
            </a:custGeom>
            <a:noFill/>
            <a:ln w="12700">
              <a:solidFill>
                <a:schemeClr val="tx1"/>
              </a:solidFill>
              <a:round/>
              <a:headEnd type="stealth" w="med" len="lg"/>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72739" name="组合 113708"/>
            <p:cNvGrpSpPr>
              <a:grpSpLocks/>
            </p:cNvGrpSpPr>
            <p:nvPr/>
          </p:nvGrpSpPr>
          <p:grpSpPr bwMode="auto">
            <a:xfrm>
              <a:off x="4378" y="695"/>
              <a:ext cx="725" cy="966"/>
              <a:chOff x="1954" y="2063"/>
              <a:chExt cx="725" cy="966"/>
            </a:xfrm>
          </p:grpSpPr>
          <p:sp>
            <p:nvSpPr>
              <p:cNvPr id="72754" name="直接连接符 113709"/>
              <p:cNvSpPr>
                <a:spLocks noChangeShapeType="1"/>
              </p:cNvSpPr>
              <p:nvPr/>
            </p:nvSpPr>
            <p:spPr bwMode="auto">
              <a:xfrm flipH="1">
                <a:off x="2017" y="2551"/>
                <a:ext cx="6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55" name="直接连接符 113710"/>
              <p:cNvSpPr>
                <a:spLocks noChangeShapeType="1"/>
              </p:cNvSpPr>
              <p:nvPr/>
            </p:nvSpPr>
            <p:spPr bwMode="auto">
              <a:xfrm flipH="1">
                <a:off x="2344" y="2146"/>
                <a:ext cx="0" cy="78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56" name="矩形 113711"/>
              <p:cNvSpPr>
                <a:spLocks noChangeArrowheads="1"/>
              </p:cNvSpPr>
              <p:nvPr/>
            </p:nvSpPr>
            <p:spPr bwMode="auto">
              <a:xfrm flipH="1">
                <a:off x="2016" y="2159"/>
                <a:ext cx="663" cy="784"/>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72757" name="椭圆 113712"/>
              <p:cNvSpPr>
                <a:spLocks noChangeArrowheads="1"/>
              </p:cNvSpPr>
              <p:nvPr/>
            </p:nvSpPr>
            <p:spPr bwMode="auto">
              <a:xfrm rot="3033329" flipH="1">
                <a:off x="1857" y="2423"/>
                <a:ext cx="966" cy="246"/>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72758" name="任意多边形 113713"/>
              <p:cNvSpPr>
                <a:spLocks noChangeArrowheads="1"/>
              </p:cNvSpPr>
              <p:nvPr/>
            </p:nvSpPr>
            <p:spPr bwMode="auto">
              <a:xfrm rot="10438782" flipH="1" flipV="1">
                <a:off x="2149" y="2354"/>
                <a:ext cx="318" cy="456"/>
              </a:xfrm>
              <a:custGeom>
                <a:avLst/>
                <a:gdLst>
                  <a:gd name="T0" fmla="*/ 4 w 18304"/>
                  <a:gd name="T1" fmla="*/ 0 h 18131"/>
                  <a:gd name="T2" fmla="*/ 6 w 18304"/>
                  <a:gd name="T3" fmla="*/ 4 h 18131"/>
                  <a:gd name="T4" fmla="*/ 4 w 18304"/>
                  <a:gd name="T5" fmla="*/ 0 h 18131"/>
                  <a:gd name="T6" fmla="*/ 6 w 18304"/>
                  <a:gd name="T7" fmla="*/ 4 h 18131"/>
                  <a:gd name="T8" fmla="*/ 0 w 18304"/>
                  <a:gd name="T9" fmla="*/ 11 h 181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304" h="18131" fill="none">
                    <a:moveTo>
                      <a:pt x="11739" y="0"/>
                    </a:moveTo>
                    <a:cubicBezTo>
                      <a:pt x="14385" y="1713"/>
                      <a:pt x="16629" y="3990"/>
                      <a:pt x="18305" y="6659"/>
                    </a:cubicBezTo>
                  </a:path>
                  <a:path w="18304" h="18131" stroke="0">
                    <a:moveTo>
                      <a:pt x="11739" y="0"/>
                    </a:moveTo>
                    <a:cubicBezTo>
                      <a:pt x="14385" y="1713"/>
                      <a:pt x="16629" y="3990"/>
                      <a:pt x="18305" y="6659"/>
                    </a:cubicBezTo>
                    <a:lnTo>
                      <a:pt x="0" y="18131"/>
                    </a:lnTo>
                    <a:lnTo>
                      <a:pt x="11739" y="0"/>
                    </a:lnTo>
                    <a:close/>
                  </a:path>
                </a:pathLst>
              </a:custGeom>
              <a:noFill/>
              <a:ln w="12700">
                <a:solidFill>
                  <a:schemeClr val="tx1"/>
                </a:solidFill>
                <a:round/>
                <a:headEnd/>
                <a:tailEnd type="stealth"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759" name="任意多边形 113714"/>
              <p:cNvSpPr>
                <a:spLocks noChangeArrowheads="1"/>
              </p:cNvSpPr>
              <p:nvPr/>
            </p:nvSpPr>
            <p:spPr bwMode="auto">
              <a:xfrm rot="10438782" flipH="1" flipV="1">
                <a:off x="1954" y="2483"/>
                <a:ext cx="319" cy="523"/>
              </a:xfrm>
              <a:custGeom>
                <a:avLst/>
                <a:gdLst>
                  <a:gd name="T0" fmla="*/ 4 w 18304"/>
                  <a:gd name="T1" fmla="*/ 0 h 18131"/>
                  <a:gd name="T2" fmla="*/ 6 w 18304"/>
                  <a:gd name="T3" fmla="*/ 6 h 18131"/>
                  <a:gd name="T4" fmla="*/ 4 w 18304"/>
                  <a:gd name="T5" fmla="*/ 0 h 18131"/>
                  <a:gd name="T6" fmla="*/ 6 w 18304"/>
                  <a:gd name="T7" fmla="*/ 6 h 18131"/>
                  <a:gd name="T8" fmla="*/ 0 w 18304"/>
                  <a:gd name="T9" fmla="*/ 15 h 181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304" h="18131" fill="none">
                    <a:moveTo>
                      <a:pt x="11739" y="0"/>
                    </a:moveTo>
                    <a:cubicBezTo>
                      <a:pt x="14385" y="1713"/>
                      <a:pt x="16629" y="3990"/>
                      <a:pt x="18305" y="6659"/>
                    </a:cubicBezTo>
                  </a:path>
                  <a:path w="18304" h="18131" stroke="0">
                    <a:moveTo>
                      <a:pt x="11739" y="0"/>
                    </a:moveTo>
                    <a:cubicBezTo>
                      <a:pt x="14385" y="1713"/>
                      <a:pt x="16629" y="3990"/>
                      <a:pt x="18305" y="6659"/>
                    </a:cubicBezTo>
                    <a:lnTo>
                      <a:pt x="0" y="18131"/>
                    </a:lnTo>
                    <a:lnTo>
                      <a:pt x="11739" y="0"/>
                    </a:lnTo>
                    <a:close/>
                  </a:path>
                </a:pathLst>
              </a:custGeom>
              <a:noFill/>
              <a:ln w="12700">
                <a:solidFill>
                  <a:schemeClr val="tx1"/>
                </a:solidFill>
                <a:round/>
                <a:headEnd type="stealth" w="med" len="lg"/>
                <a:tailEnd type="non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2740" name="直接连接符 113715"/>
            <p:cNvSpPr>
              <a:spLocks noChangeShapeType="1"/>
            </p:cNvSpPr>
            <p:nvPr/>
          </p:nvSpPr>
          <p:spPr bwMode="auto">
            <a:xfrm>
              <a:off x="3211" y="2540"/>
              <a:ext cx="6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41" name="直接连接符 113716"/>
            <p:cNvSpPr>
              <a:spLocks noChangeShapeType="1"/>
            </p:cNvSpPr>
            <p:nvPr/>
          </p:nvSpPr>
          <p:spPr bwMode="auto">
            <a:xfrm>
              <a:off x="3591" y="2146"/>
              <a:ext cx="0" cy="78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42" name="矩形 113717"/>
            <p:cNvSpPr>
              <a:spLocks noChangeArrowheads="1"/>
            </p:cNvSpPr>
            <p:nvPr/>
          </p:nvSpPr>
          <p:spPr bwMode="auto">
            <a:xfrm>
              <a:off x="3256" y="2148"/>
              <a:ext cx="663" cy="783"/>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72743" name="椭圆 113718"/>
            <p:cNvSpPr>
              <a:spLocks noChangeArrowheads="1"/>
            </p:cNvSpPr>
            <p:nvPr/>
          </p:nvSpPr>
          <p:spPr bwMode="auto">
            <a:xfrm>
              <a:off x="3256" y="2146"/>
              <a:ext cx="662" cy="784"/>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72744" name="任意多边形 113719"/>
            <p:cNvSpPr>
              <a:spLocks noChangeArrowheads="1"/>
            </p:cNvSpPr>
            <p:nvPr/>
          </p:nvSpPr>
          <p:spPr bwMode="auto">
            <a:xfrm rot="6359707" flipV="1">
              <a:off x="3392" y="2529"/>
              <a:ext cx="314" cy="463"/>
            </a:xfrm>
            <a:custGeom>
              <a:avLst/>
              <a:gdLst>
                <a:gd name="T0" fmla="*/ 3 w 18304"/>
                <a:gd name="T1" fmla="*/ 0 h 18131"/>
                <a:gd name="T2" fmla="*/ 5 w 18304"/>
                <a:gd name="T3" fmla="*/ 4 h 18131"/>
                <a:gd name="T4" fmla="*/ 3 w 18304"/>
                <a:gd name="T5" fmla="*/ 0 h 18131"/>
                <a:gd name="T6" fmla="*/ 5 w 18304"/>
                <a:gd name="T7" fmla="*/ 4 h 18131"/>
                <a:gd name="T8" fmla="*/ 0 w 18304"/>
                <a:gd name="T9" fmla="*/ 12 h 181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304" h="18131" fill="none">
                  <a:moveTo>
                    <a:pt x="11739" y="0"/>
                  </a:moveTo>
                  <a:cubicBezTo>
                    <a:pt x="14385" y="1713"/>
                    <a:pt x="16629" y="3990"/>
                    <a:pt x="18305" y="6659"/>
                  </a:cubicBezTo>
                </a:path>
                <a:path w="18304" h="18131" stroke="0">
                  <a:moveTo>
                    <a:pt x="11739" y="0"/>
                  </a:moveTo>
                  <a:cubicBezTo>
                    <a:pt x="14385" y="1713"/>
                    <a:pt x="16629" y="3990"/>
                    <a:pt x="18305" y="6659"/>
                  </a:cubicBezTo>
                  <a:lnTo>
                    <a:pt x="0" y="18131"/>
                  </a:lnTo>
                  <a:lnTo>
                    <a:pt x="11739" y="0"/>
                  </a:lnTo>
                  <a:close/>
                </a:path>
              </a:pathLst>
            </a:custGeom>
            <a:noFill/>
            <a:ln w="12700">
              <a:solidFill>
                <a:schemeClr val="tx1"/>
              </a:solidFill>
              <a:round/>
              <a:headEnd/>
              <a:tailEnd type="stealth"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745" name="任意多边形 113720"/>
            <p:cNvSpPr>
              <a:spLocks noChangeArrowheads="1"/>
            </p:cNvSpPr>
            <p:nvPr/>
          </p:nvSpPr>
          <p:spPr bwMode="auto">
            <a:xfrm rot="6968023" flipV="1">
              <a:off x="3888" y="2008"/>
              <a:ext cx="314" cy="475"/>
            </a:xfrm>
            <a:custGeom>
              <a:avLst/>
              <a:gdLst>
                <a:gd name="T0" fmla="*/ 4 w 18304"/>
                <a:gd name="T1" fmla="*/ 0 h 16249"/>
                <a:gd name="T2" fmla="*/ 5 w 18304"/>
                <a:gd name="T3" fmla="*/ 4 h 16249"/>
                <a:gd name="T4" fmla="*/ 4 w 18304"/>
                <a:gd name="T5" fmla="*/ 0 h 16249"/>
                <a:gd name="T6" fmla="*/ 5 w 18304"/>
                <a:gd name="T7" fmla="*/ 4 h 16249"/>
                <a:gd name="T8" fmla="*/ 0 w 18304"/>
                <a:gd name="T9" fmla="*/ 14 h 162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304" h="16249" fill="none">
                  <a:moveTo>
                    <a:pt x="14230" y="0"/>
                  </a:moveTo>
                  <a:cubicBezTo>
                    <a:pt x="15808" y="1384"/>
                    <a:pt x="17183" y="2993"/>
                    <a:pt x="18304" y="4778"/>
                  </a:cubicBezTo>
                </a:path>
                <a:path w="18304" h="16249" stroke="0">
                  <a:moveTo>
                    <a:pt x="14230" y="0"/>
                  </a:moveTo>
                  <a:cubicBezTo>
                    <a:pt x="15808" y="1384"/>
                    <a:pt x="17183" y="2993"/>
                    <a:pt x="18304" y="4778"/>
                  </a:cubicBezTo>
                  <a:lnTo>
                    <a:pt x="0" y="16249"/>
                  </a:lnTo>
                  <a:lnTo>
                    <a:pt x="14230" y="0"/>
                  </a:lnTo>
                  <a:close/>
                </a:path>
              </a:pathLst>
            </a:custGeom>
            <a:noFill/>
            <a:ln w="12700">
              <a:solidFill>
                <a:schemeClr val="tx1"/>
              </a:solidFill>
              <a:round/>
              <a:headEnd type="stealth" w="med" len="lg"/>
              <a:tailEnd type="non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746" name="文本框 113721"/>
            <p:cNvSpPr txBox="1">
              <a:spLocks noChangeArrowheads="1"/>
            </p:cNvSpPr>
            <p:nvPr/>
          </p:nvSpPr>
          <p:spPr bwMode="auto">
            <a:xfrm>
              <a:off x="204" y="1662"/>
              <a:ext cx="1134" cy="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algn="ctr" eaLnBrk="1" hangingPunct="1"/>
              <a:r>
                <a:rPr lang="en-US" altLang="zh-CN" sz="2800" b="1" i="1">
                  <a:latin typeface="Times New Roman" pitchFamily="18" charset="0"/>
                  <a:sym typeface="Symbol" pitchFamily="18" charset="2"/>
                </a:rPr>
                <a:t></a:t>
              </a:r>
              <a:r>
                <a:rPr lang="en-US" altLang="zh-CN" sz="2800" b="1" i="1" baseline="-25000">
                  <a:latin typeface="Times New Roman" pitchFamily="18" charset="0"/>
                  <a:sym typeface="Symbol" pitchFamily="18" charset="2"/>
                </a:rPr>
                <a:t>2</a:t>
              </a:r>
              <a:r>
                <a:rPr lang="en-US" altLang="zh-CN" sz="2800" b="1" baseline="-25000">
                  <a:latin typeface="Times New Roman" pitchFamily="18" charset="0"/>
                  <a:sym typeface="Symbol" pitchFamily="18" charset="2"/>
                </a:rPr>
                <a:t> </a:t>
              </a:r>
              <a:r>
                <a:rPr lang="en-US" altLang="zh-CN" sz="2800" b="1">
                  <a:latin typeface="Times New Roman" pitchFamily="18" charset="0"/>
                  <a:sym typeface="Symbol" pitchFamily="18" charset="2"/>
                </a:rPr>
                <a:t> </a:t>
              </a:r>
              <a:r>
                <a:rPr lang="en-US" altLang="zh-CN" sz="2800" b="1" i="1">
                  <a:latin typeface="Times New Roman" pitchFamily="18" charset="0"/>
                  <a:sym typeface="Symbol" pitchFamily="18" charset="2"/>
                </a:rPr>
                <a:t></a:t>
              </a:r>
              <a:r>
                <a:rPr lang="en-US" altLang="zh-CN" sz="2800" b="1" i="1" baseline="-25000">
                  <a:latin typeface="Times New Roman" pitchFamily="18" charset="0"/>
                  <a:sym typeface="Symbol" pitchFamily="18" charset="2"/>
                </a:rPr>
                <a:t>1</a:t>
              </a:r>
              <a:r>
                <a:rPr lang="en-US" altLang="zh-CN" sz="2800" b="1">
                  <a:latin typeface="Times New Roman" pitchFamily="18" charset="0"/>
                  <a:sym typeface="Symbol" pitchFamily="18" charset="2"/>
                </a:rPr>
                <a:t> = </a:t>
              </a:r>
              <a:endParaRPr lang="en-US" altLang="zh-CN" sz="2800" b="1">
                <a:sym typeface="Symbol" pitchFamily="18" charset="2"/>
              </a:endParaRPr>
            </a:p>
          </p:txBody>
        </p:sp>
        <p:sp>
          <p:nvSpPr>
            <p:cNvPr id="72747" name="文本框 113722"/>
            <p:cNvSpPr txBox="1">
              <a:spLocks noChangeArrowheads="1"/>
            </p:cNvSpPr>
            <p:nvPr/>
          </p:nvSpPr>
          <p:spPr bwMode="auto">
            <a:xfrm>
              <a:off x="158" y="2931"/>
              <a:ext cx="1316" cy="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algn="ctr" eaLnBrk="1" hangingPunct="1"/>
              <a:r>
                <a:rPr lang="en-US" altLang="zh-CN" sz="2800" b="1" i="1">
                  <a:latin typeface="Times New Roman" pitchFamily="18" charset="0"/>
                  <a:sym typeface="Symbol" pitchFamily="18" charset="2"/>
                </a:rPr>
                <a:t></a:t>
              </a:r>
              <a:r>
                <a:rPr lang="en-US" altLang="zh-CN" sz="2800" b="1" i="1" baseline="-25000">
                  <a:latin typeface="Times New Roman" pitchFamily="18" charset="0"/>
                  <a:sym typeface="Symbol" pitchFamily="18" charset="2"/>
                </a:rPr>
                <a:t>2</a:t>
              </a:r>
              <a:r>
                <a:rPr lang="en-US" altLang="zh-CN" sz="2800" b="1" baseline="-25000">
                  <a:latin typeface="Times New Roman" pitchFamily="18" charset="0"/>
                  <a:sym typeface="Symbol" pitchFamily="18" charset="2"/>
                </a:rPr>
                <a:t> </a:t>
              </a:r>
              <a:r>
                <a:rPr lang="en-US" altLang="zh-CN" sz="2800" b="1">
                  <a:latin typeface="Times New Roman" pitchFamily="18" charset="0"/>
                  <a:sym typeface="Symbol" pitchFamily="18" charset="2"/>
                </a:rPr>
                <a:t> </a:t>
              </a:r>
              <a:r>
                <a:rPr lang="en-US" altLang="zh-CN" sz="2800" b="1" i="1">
                  <a:latin typeface="Times New Roman" pitchFamily="18" charset="0"/>
                  <a:sym typeface="Symbol" pitchFamily="18" charset="2"/>
                </a:rPr>
                <a:t></a:t>
              </a:r>
              <a:r>
                <a:rPr lang="en-US" altLang="zh-CN" sz="2800" b="1" i="1" baseline="-25000">
                  <a:latin typeface="Times New Roman" pitchFamily="18" charset="0"/>
                  <a:sym typeface="Symbol" pitchFamily="18" charset="2"/>
                </a:rPr>
                <a:t>1</a:t>
              </a:r>
              <a:r>
                <a:rPr lang="en-US" altLang="zh-CN" sz="2800" b="1">
                  <a:latin typeface="Times New Roman" pitchFamily="18" charset="0"/>
                  <a:sym typeface="Symbol" pitchFamily="18" charset="2"/>
                </a:rPr>
                <a:t> = </a:t>
              </a:r>
              <a:r>
                <a:rPr lang="en-US" altLang="zh-CN" sz="2800" b="1" i="1">
                  <a:latin typeface="Times New Roman" pitchFamily="18" charset="0"/>
                  <a:sym typeface="Symbol" pitchFamily="18" charset="2"/>
                </a:rPr>
                <a:t></a:t>
              </a:r>
            </a:p>
          </p:txBody>
        </p:sp>
        <p:graphicFrame>
          <p:nvGraphicFramePr>
            <p:cNvPr id="72748" name="对象 113723"/>
            <p:cNvGraphicFramePr>
              <a:graphicFrameLocks/>
            </p:cNvGraphicFramePr>
            <p:nvPr/>
          </p:nvGraphicFramePr>
          <p:xfrm>
            <a:off x="2282" y="1624"/>
            <a:ext cx="182" cy="400"/>
          </p:xfrm>
          <a:graphic>
            <a:graphicData uri="http://schemas.openxmlformats.org/presentationml/2006/ole">
              <mc:AlternateContent xmlns:mc="http://schemas.openxmlformats.org/markup-compatibility/2006">
                <mc:Choice xmlns:v="urn:schemas-microsoft-com:vml" Requires="v">
                  <p:oleObj spid="_x0000_s72996" r:id="rId3" imgW="164885" imgH="367821" progId="Equation.DSMT4">
                    <p:embed/>
                  </p:oleObj>
                </mc:Choice>
                <mc:Fallback>
                  <p:oleObj r:id="rId3" imgW="164885" imgH="367821" progId="Equation.DSMT4">
                    <p:embed/>
                    <p:pic>
                      <p:nvPicPr>
                        <p:cNvPr id="0" name="对象 11372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2" y="1624"/>
                          <a:ext cx="182" cy="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2749" name="对象 113724"/>
            <p:cNvGraphicFramePr>
              <a:graphicFrameLocks/>
            </p:cNvGraphicFramePr>
            <p:nvPr/>
          </p:nvGraphicFramePr>
          <p:xfrm>
            <a:off x="3560" y="1616"/>
            <a:ext cx="206" cy="454"/>
          </p:xfrm>
          <a:graphic>
            <a:graphicData uri="http://schemas.openxmlformats.org/presentationml/2006/ole">
              <mc:AlternateContent xmlns:mc="http://schemas.openxmlformats.org/markup-compatibility/2006">
                <mc:Choice xmlns:v="urn:schemas-microsoft-com:vml" Requires="v">
                  <p:oleObj spid="_x0000_s72997" r:id="rId5" imgW="164885" imgH="367821" progId="Equation.3">
                    <p:embed/>
                  </p:oleObj>
                </mc:Choice>
                <mc:Fallback>
                  <p:oleObj r:id="rId5" imgW="164885" imgH="367821" progId="Equation.3">
                    <p:embed/>
                    <p:pic>
                      <p:nvPicPr>
                        <p:cNvPr id="0" name="对象 11372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0" y="1616"/>
                          <a:ext cx="206"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2750" name="对象 113725"/>
            <p:cNvGraphicFramePr>
              <a:graphicFrameLocks/>
            </p:cNvGraphicFramePr>
            <p:nvPr/>
          </p:nvGraphicFramePr>
          <p:xfrm>
            <a:off x="4694" y="1616"/>
            <a:ext cx="271" cy="408"/>
          </p:xfrm>
          <a:graphic>
            <a:graphicData uri="http://schemas.openxmlformats.org/presentationml/2006/ole">
              <mc:AlternateContent xmlns:mc="http://schemas.openxmlformats.org/markup-compatibility/2006">
                <mc:Choice xmlns:v="urn:schemas-microsoft-com:vml" Requires="v">
                  <p:oleObj spid="_x0000_s72998" r:id="rId7" imgW="241195" imgH="368140" progId="Equation.3">
                    <p:embed/>
                  </p:oleObj>
                </mc:Choice>
                <mc:Fallback>
                  <p:oleObj r:id="rId7" imgW="241195" imgH="368140" progId="Equation.3">
                    <p:embed/>
                    <p:pic>
                      <p:nvPicPr>
                        <p:cNvPr id="0" name="对象 11372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4" y="1616"/>
                          <a:ext cx="271"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2751" name="对象 113726"/>
            <p:cNvGraphicFramePr>
              <a:graphicFrameLocks/>
            </p:cNvGraphicFramePr>
            <p:nvPr/>
          </p:nvGraphicFramePr>
          <p:xfrm>
            <a:off x="2204" y="2996"/>
            <a:ext cx="368" cy="389"/>
          </p:xfrm>
          <a:graphic>
            <a:graphicData uri="http://schemas.openxmlformats.org/presentationml/2006/ole">
              <mc:AlternateContent xmlns:mc="http://schemas.openxmlformats.org/markup-compatibility/2006">
                <mc:Choice xmlns:v="urn:schemas-microsoft-com:vml" Requires="v">
                  <p:oleObj spid="_x0000_s72999" r:id="rId9" imgW="342751" imgH="368140" progId="Equation.3">
                    <p:embed/>
                  </p:oleObj>
                </mc:Choice>
                <mc:Fallback>
                  <p:oleObj r:id="rId9" imgW="342751" imgH="368140" progId="Equation.3">
                    <p:embed/>
                    <p:pic>
                      <p:nvPicPr>
                        <p:cNvPr id="0" name="对象 11372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04" y="2996"/>
                          <a:ext cx="368" cy="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2752" name="对象 113727"/>
            <p:cNvGraphicFramePr>
              <a:graphicFrameLocks/>
            </p:cNvGraphicFramePr>
            <p:nvPr/>
          </p:nvGraphicFramePr>
          <p:xfrm>
            <a:off x="3424" y="2976"/>
            <a:ext cx="324" cy="441"/>
          </p:xfrm>
          <a:graphic>
            <a:graphicData uri="http://schemas.openxmlformats.org/presentationml/2006/ole">
              <mc:AlternateContent xmlns:mc="http://schemas.openxmlformats.org/markup-compatibility/2006">
                <mc:Choice xmlns:v="urn:schemas-microsoft-com:vml" Requires="v">
                  <p:oleObj spid="_x0000_s73000" r:id="rId11" imgW="266353" imgH="367821" progId="Equation.3">
                    <p:embed/>
                  </p:oleObj>
                </mc:Choice>
                <mc:Fallback>
                  <p:oleObj r:id="rId11" imgW="266353" imgH="367821" progId="Equation.3">
                    <p:embed/>
                    <p:pic>
                      <p:nvPicPr>
                        <p:cNvPr id="0" name="对象 113727"/>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24" y="2976"/>
                          <a:ext cx="324"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2753" name="对象 113728"/>
            <p:cNvGraphicFramePr>
              <a:graphicFrameLocks/>
            </p:cNvGraphicFramePr>
            <p:nvPr/>
          </p:nvGraphicFramePr>
          <p:xfrm>
            <a:off x="4649" y="2976"/>
            <a:ext cx="299" cy="408"/>
          </p:xfrm>
          <a:graphic>
            <a:graphicData uri="http://schemas.openxmlformats.org/presentationml/2006/ole">
              <mc:AlternateContent xmlns:mc="http://schemas.openxmlformats.org/markup-compatibility/2006">
                <mc:Choice xmlns:v="urn:schemas-microsoft-com:vml" Requires="v">
                  <p:oleObj spid="_x0000_s73001" r:id="rId13" imgW="266353" imgH="367821" progId="Equation.3">
                    <p:embed/>
                  </p:oleObj>
                </mc:Choice>
                <mc:Fallback>
                  <p:oleObj r:id="rId13" imgW="266353" imgH="367821" progId="Equation.3">
                    <p:embed/>
                    <p:pic>
                      <p:nvPicPr>
                        <p:cNvPr id="0" name="对象 113728"/>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49" y="2976"/>
                          <a:ext cx="299"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72707" name="文本框 113729"/>
          <p:cNvSpPr txBox="1">
            <a:spLocks noChangeArrowheads="1"/>
          </p:cNvSpPr>
          <p:nvPr/>
        </p:nvSpPr>
        <p:spPr bwMode="auto">
          <a:xfrm>
            <a:off x="1828800" y="2895600"/>
            <a:ext cx="381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a:t>0</a:t>
            </a:r>
          </a:p>
        </p:txBody>
      </p:sp>
      <p:graphicFrame>
        <p:nvGraphicFramePr>
          <p:cNvPr id="72708" name="对象 113730"/>
          <p:cNvGraphicFramePr>
            <a:graphicFrameLocks/>
          </p:cNvGraphicFramePr>
          <p:nvPr/>
        </p:nvGraphicFramePr>
        <p:xfrm>
          <a:off x="4038600" y="2743200"/>
          <a:ext cx="1143000" cy="541338"/>
        </p:xfrm>
        <a:graphic>
          <a:graphicData uri="http://schemas.openxmlformats.org/presentationml/2006/ole">
            <mc:AlternateContent xmlns:mc="http://schemas.openxmlformats.org/markup-compatibility/2006">
              <mc:Choice xmlns:v="urn:schemas-microsoft-com:vml" Requires="v">
                <p:oleObj spid="_x0000_s73002" r:id="rId15" imgW="482391" imgH="228501" progId="Equation.DSMT4">
                  <p:embed/>
                </p:oleObj>
              </mc:Choice>
              <mc:Fallback>
                <p:oleObj r:id="rId15" imgW="482391" imgH="228501" progId="Equation.DSMT4">
                  <p:embed/>
                  <p:pic>
                    <p:nvPicPr>
                      <p:cNvPr id="0" name="对象 113730"/>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38600" y="2743200"/>
                        <a:ext cx="11430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2709" name="矩形 113731"/>
          <p:cNvSpPr>
            <a:spLocks noChangeArrowheads="1"/>
          </p:cNvSpPr>
          <p:nvPr/>
        </p:nvSpPr>
        <p:spPr bwMode="auto">
          <a:xfrm>
            <a:off x="1371600" y="1219200"/>
            <a:ext cx="1962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b="1" u="sng">
                <a:solidFill>
                  <a:srgbClr val="3333FF"/>
                </a:solidFill>
              </a:rPr>
              <a:t>李萨如图形</a:t>
            </a:r>
          </a:p>
        </p:txBody>
      </p:sp>
      <p:graphicFrame>
        <p:nvGraphicFramePr>
          <p:cNvPr id="72710" name="对象 113732"/>
          <p:cNvGraphicFramePr>
            <a:graphicFrameLocks/>
          </p:cNvGraphicFramePr>
          <p:nvPr/>
        </p:nvGraphicFramePr>
        <p:xfrm>
          <a:off x="4287838" y="685800"/>
          <a:ext cx="1481137" cy="858838"/>
        </p:xfrm>
        <a:graphic>
          <a:graphicData uri="http://schemas.openxmlformats.org/presentationml/2006/ole">
            <mc:AlternateContent xmlns:mc="http://schemas.openxmlformats.org/markup-compatibility/2006">
              <mc:Choice xmlns:v="urn:schemas-microsoft-com:vml" Requires="v">
                <p:oleObj spid="_x0000_s73003" r:id="rId17" imgW="672808" imgH="393529" progId="Equation.DSMT4">
                  <p:embed/>
                </p:oleObj>
              </mc:Choice>
              <mc:Fallback>
                <p:oleObj r:id="rId17" imgW="672808" imgH="393529" progId="Equation.DSMT4">
                  <p:embed/>
                  <p:pic>
                    <p:nvPicPr>
                      <p:cNvPr id="0" name="对象 113732"/>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87838" y="685800"/>
                        <a:ext cx="1481137"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13668"/>
                                        </p:tgtEl>
                                        <p:attrNameLst>
                                          <p:attrName>style.visibility</p:attrName>
                                        </p:attrNameLst>
                                      </p:cBhvr>
                                      <p:to>
                                        <p:strVal val="visible"/>
                                      </p:to>
                                    </p:set>
                                    <p:animEffect transition="in" filter="wipe(left)">
                                      <p:cBhvr>
                                        <p:cTn id="7" dur="500"/>
                                        <p:tgtEl>
                                          <p:spTgt spid="1136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矩形 13316"/>
          <p:cNvSpPr>
            <a:spLocks noChangeArrowheads="1"/>
          </p:cNvSpPr>
          <p:nvPr/>
        </p:nvSpPr>
        <p:spPr bwMode="auto">
          <a:xfrm>
            <a:off x="2209800" y="228600"/>
            <a:ext cx="40782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3200" b="1">
                <a:solidFill>
                  <a:srgbClr val="0099CC"/>
                </a:solidFill>
                <a:latin typeface="Times New Roman" pitchFamily="18" charset="0"/>
              </a:rPr>
              <a:t>1-2     </a:t>
            </a:r>
            <a:r>
              <a:rPr lang="zh-CN" altLang="en-US" sz="3200" b="1">
                <a:solidFill>
                  <a:srgbClr val="0099CC"/>
                </a:solidFill>
                <a:latin typeface="Times New Roman" pitchFamily="18" charset="0"/>
              </a:rPr>
              <a:t>简谐振动运动学</a:t>
            </a:r>
          </a:p>
        </p:txBody>
      </p:sp>
      <p:sp>
        <p:nvSpPr>
          <p:cNvPr id="13318" name="矩形 13317"/>
          <p:cNvSpPr>
            <a:spLocks noChangeArrowheads="1"/>
          </p:cNvSpPr>
          <p:nvPr/>
        </p:nvSpPr>
        <p:spPr bwMode="auto">
          <a:xfrm>
            <a:off x="228600" y="1371600"/>
            <a:ext cx="8686800"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1" hangingPunct="1">
              <a:lnSpc>
                <a:spcPct val="150000"/>
              </a:lnSpc>
            </a:pPr>
            <a:r>
              <a:rPr lang="zh-CN" altLang="en-US">
                <a:latin typeface="Comic Sans MS" pitchFamily="66" charset="0"/>
              </a:rPr>
              <a:t>　　首先讨论如何描述简谐振动？简谐振动有何运动学特点？做简谐振动的物体的位置、速度、加速度变化规律如何？如何直观形象地描述简谐振动的运动学特点？</a:t>
            </a:r>
            <a:r>
              <a:rPr lang="zh-CN" altLang="en-US" b="1">
                <a:latin typeface="Comic Sans MS" pitchFamily="66" charset="0"/>
              </a:rPr>
              <a:t> </a:t>
            </a:r>
          </a:p>
        </p:txBody>
      </p:sp>
      <p:sp>
        <p:nvSpPr>
          <p:cNvPr id="9220" name="文本框 13318"/>
          <p:cNvSpPr txBox="1">
            <a:spLocks noChangeArrowheads="1"/>
          </p:cNvSpPr>
          <p:nvPr/>
        </p:nvSpPr>
        <p:spPr bwMode="auto">
          <a:xfrm>
            <a:off x="6781800" y="381000"/>
            <a:ext cx="1828800" cy="850900"/>
          </a:xfrm>
          <a:prstGeom prst="rect">
            <a:avLst/>
          </a:prstGeom>
          <a:noFill/>
          <a:ln w="28575">
            <a:solidFill>
              <a:srgbClr val="FF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400" b="1"/>
              <a:t>不涉及状态变化原因</a:t>
            </a:r>
          </a:p>
        </p:txBody>
      </p:sp>
      <p:sp>
        <p:nvSpPr>
          <p:cNvPr id="9221" name="矩形 13319"/>
          <p:cNvSpPr>
            <a:spLocks noChangeArrowheads="1"/>
          </p:cNvSpPr>
          <p:nvPr/>
        </p:nvSpPr>
        <p:spPr bwMode="auto">
          <a:xfrm>
            <a:off x="304800" y="4038600"/>
            <a:ext cx="4451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b="1">
                <a:solidFill>
                  <a:srgbClr val="3333FF"/>
                </a:solidFill>
              </a:rPr>
              <a:t>一、简谐振动的运动学方程</a:t>
            </a:r>
          </a:p>
        </p:txBody>
      </p:sp>
      <p:sp>
        <p:nvSpPr>
          <p:cNvPr id="13321" name="矩形 13320"/>
          <p:cNvSpPr>
            <a:spLocks noChangeArrowheads="1"/>
          </p:cNvSpPr>
          <p:nvPr/>
        </p:nvSpPr>
        <p:spPr bwMode="auto">
          <a:xfrm>
            <a:off x="685800" y="5257800"/>
            <a:ext cx="37560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b="1">
                <a:latin typeface="Comic Sans MS" pitchFamily="66" charset="0"/>
              </a:rPr>
              <a:t>1.</a:t>
            </a:r>
            <a:r>
              <a:rPr lang="zh-CN" altLang="en-US" b="1">
                <a:solidFill>
                  <a:srgbClr val="0000CC"/>
                </a:solidFill>
                <a:latin typeface="Comic Sans MS" pitchFamily="66" charset="0"/>
              </a:rPr>
              <a:t>弹簧振子</a:t>
            </a:r>
            <a:r>
              <a:rPr lang="en-US" altLang="zh-CN" b="1">
                <a:solidFill>
                  <a:srgbClr val="0000CC"/>
                </a:solidFill>
                <a:latin typeface="宋体" pitchFamily="2" charset="-122"/>
              </a:rPr>
              <a:t>—</a:t>
            </a:r>
            <a:r>
              <a:rPr lang="zh-CN" altLang="en-US" b="1">
                <a:solidFill>
                  <a:srgbClr val="0000CC"/>
                </a:solidFill>
                <a:latin typeface="Comic Sans MS" pitchFamily="66" charset="0"/>
              </a:rPr>
              <a:t>理想模型</a:t>
            </a:r>
          </a:p>
        </p:txBody>
      </p:sp>
      <p:sp>
        <p:nvSpPr>
          <p:cNvPr id="9223" name="任意多边形 13321"/>
          <p:cNvSpPr>
            <a:spLocks noChangeArrowheads="1"/>
          </p:cNvSpPr>
          <p:nvPr/>
        </p:nvSpPr>
        <p:spPr bwMode="auto">
          <a:xfrm>
            <a:off x="5715000" y="4800600"/>
            <a:ext cx="1981200" cy="228600"/>
          </a:xfrm>
          <a:custGeom>
            <a:avLst/>
            <a:gdLst>
              <a:gd name="T0" fmla="*/ 0 w 4800"/>
              <a:gd name="T1" fmla="*/ 34018390 h 776"/>
              <a:gd name="T2" fmla="*/ 24532209 w 4800"/>
              <a:gd name="T3" fmla="*/ 4859812 h 776"/>
              <a:gd name="T4" fmla="*/ 57241821 w 4800"/>
              <a:gd name="T5" fmla="*/ 63177263 h 776"/>
              <a:gd name="T6" fmla="*/ 89951433 w 4800"/>
              <a:gd name="T7" fmla="*/ 4859812 h 776"/>
              <a:gd name="T8" fmla="*/ 114483642 w 4800"/>
              <a:gd name="T9" fmla="*/ 63177263 h 776"/>
              <a:gd name="T10" fmla="*/ 147193254 w 4800"/>
              <a:gd name="T11" fmla="*/ 4859812 h 776"/>
              <a:gd name="T12" fmla="*/ 179902866 w 4800"/>
              <a:gd name="T13" fmla="*/ 63177263 h 776"/>
              <a:gd name="T14" fmla="*/ 204435075 w 4800"/>
              <a:gd name="T15" fmla="*/ 4859812 h 776"/>
              <a:gd name="T16" fmla="*/ 237144687 w 4800"/>
              <a:gd name="T17" fmla="*/ 63177263 h 776"/>
              <a:gd name="T18" fmla="*/ 269854299 w 4800"/>
              <a:gd name="T19" fmla="*/ 4859812 h 776"/>
              <a:gd name="T20" fmla="*/ 294386508 w 4800"/>
              <a:gd name="T21" fmla="*/ 63177263 h 776"/>
              <a:gd name="T22" fmla="*/ 327096120 w 4800"/>
              <a:gd name="T23" fmla="*/ 4859812 h 776"/>
              <a:gd name="T24" fmla="*/ 351628329 w 4800"/>
              <a:gd name="T25" fmla="*/ 63177263 h 776"/>
              <a:gd name="T26" fmla="*/ 384337941 w 4800"/>
              <a:gd name="T27" fmla="*/ 4859812 h 776"/>
              <a:gd name="T28" fmla="*/ 408870150 w 4800"/>
              <a:gd name="T29" fmla="*/ 63177263 h 776"/>
              <a:gd name="T30" fmla="*/ 441579762 w 4800"/>
              <a:gd name="T31" fmla="*/ 4859812 h 776"/>
              <a:gd name="T32" fmla="*/ 466111971 w 4800"/>
              <a:gd name="T33" fmla="*/ 63177263 h 776"/>
              <a:gd name="T34" fmla="*/ 498821583 w 4800"/>
              <a:gd name="T35" fmla="*/ 4859812 h 776"/>
              <a:gd name="T36" fmla="*/ 523353792 w 4800"/>
              <a:gd name="T37" fmla="*/ 63177263 h 776"/>
              <a:gd name="T38" fmla="*/ 556063404 w 4800"/>
              <a:gd name="T39" fmla="*/ 4859812 h 776"/>
              <a:gd name="T40" fmla="*/ 580595613 w 4800"/>
              <a:gd name="T41" fmla="*/ 63177263 h 776"/>
              <a:gd name="T42" fmla="*/ 613305225 w 4800"/>
              <a:gd name="T43" fmla="*/ 4859812 h 776"/>
              <a:gd name="T44" fmla="*/ 637837434 w 4800"/>
              <a:gd name="T45" fmla="*/ 63177263 h 776"/>
              <a:gd name="T46" fmla="*/ 670547046 w 4800"/>
              <a:gd name="T47" fmla="*/ 4859812 h 776"/>
              <a:gd name="T48" fmla="*/ 695079255 w 4800"/>
              <a:gd name="T49" fmla="*/ 63177263 h 776"/>
              <a:gd name="T50" fmla="*/ 719611464 w 4800"/>
              <a:gd name="T51" fmla="*/ 4859812 h 776"/>
              <a:gd name="T52" fmla="*/ 744143673 w 4800"/>
              <a:gd name="T53" fmla="*/ 63177263 h 776"/>
              <a:gd name="T54" fmla="*/ 768675882 w 4800"/>
              <a:gd name="T55" fmla="*/ 4859812 h 776"/>
              <a:gd name="T56" fmla="*/ 801385494 w 4800"/>
              <a:gd name="T57" fmla="*/ 63177263 h 776"/>
              <a:gd name="T58" fmla="*/ 817740300 w 4800"/>
              <a:gd name="T59" fmla="*/ 29852921 h 77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800" h="776">
                <a:moveTo>
                  <a:pt x="0" y="392"/>
                </a:moveTo>
                <a:cubicBezTo>
                  <a:pt x="44" y="196"/>
                  <a:pt x="88" y="0"/>
                  <a:pt x="144" y="56"/>
                </a:cubicBezTo>
                <a:cubicBezTo>
                  <a:pt x="200" y="112"/>
                  <a:pt x="272" y="728"/>
                  <a:pt x="336" y="728"/>
                </a:cubicBezTo>
                <a:cubicBezTo>
                  <a:pt x="400" y="728"/>
                  <a:pt x="472" y="56"/>
                  <a:pt x="528" y="56"/>
                </a:cubicBezTo>
                <a:cubicBezTo>
                  <a:pt x="584" y="56"/>
                  <a:pt x="616" y="728"/>
                  <a:pt x="672" y="728"/>
                </a:cubicBezTo>
                <a:cubicBezTo>
                  <a:pt x="728" y="728"/>
                  <a:pt x="800" y="56"/>
                  <a:pt x="864" y="56"/>
                </a:cubicBezTo>
                <a:cubicBezTo>
                  <a:pt x="928" y="56"/>
                  <a:pt x="1000" y="728"/>
                  <a:pt x="1056" y="728"/>
                </a:cubicBezTo>
                <a:cubicBezTo>
                  <a:pt x="1112" y="728"/>
                  <a:pt x="1144" y="56"/>
                  <a:pt x="1200" y="56"/>
                </a:cubicBezTo>
                <a:cubicBezTo>
                  <a:pt x="1256" y="56"/>
                  <a:pt x="1328" y="728"/>
                  <a:pt x="1392" y="728"/>
                </a:cubicBezTo>
                <a:cubicBezTo>
                  <a:pt x="1456" y="728"/>
                  <a:pt x="1528" y="56"/>
                  <a:pt x="1584" y="56"/>
                </a:cubicBezTo>
                <a:cubicBezTo>
                  <a:pt x="1640" y="56"/>
                  <a:pt x="1672" y="728"/>
                  <a:pt x="1728" y="728"/>
                </a:cubicBezTo>
                <a:cubicBezTo>
                  <a:pt x="1784" y="728"/>
                  <a:pt x="1864" y="56"/>
                  <a:pt x="1920" y="56"/>
                </a:cubicBezTo>
                <a:cubicBezTo>
                  <a:pt x="1976" y="56"/>
                  <a:pt x="2008" y="728"/>
                  <a:pt x="2064" y="728"/>
                </a:cubicBezTo>
                <a:cubicBezTo>
                  <a:pt x="2120" y="728"/>
                  <a:pt x="2200" y="56"/>
                  <a:pt x="2256" y="56"/>
                </a:cubicBezTo>
                <a:cubicBezTo>
                  <a:pt x="2312" y="56"/>
                  <a:pt x="2344" y="728"/>
                  <a:pt x="2400" y="728"/>
                </a:cubicBezTo>
                <a:cubicBezTo>
                  <a:pt x="2456" y="728"/>
                  <a:pt x="2536" y="56"/>
                  <a:pt x="2592" y="56"/>
                </a:cubicBezTo>
                <a:cubicBezTo>
                  <a:pt x="2648" y="56"/>
                  <a:pt x="2680" y="728"/>
                  <a:pt x="2736" y="728"/>
                </a:cubicBezTo>
                <a:cubicBezTo>
                  <a:pt x="2792" y="728"/>
                  <a:pt x="2872" y="56"/>
                  <a:pt x="2928" y="56"/>
                </a:cubicBezTo>
                <a:cubicBezTo>
                  <a:pt x="2984" y="56"/>
                  <a:pt x="3016" y="728"/>
                  <a:pt x="3072" y="728"/>
                </a:cubicBezTo>
                <a:cubicBezTo>
                  <a:pt x="3128" y="728"/>
                  <a:pt x="3208" y="56"/>
                  <a:pt x="3264" y="56"/>
                </a:cubicBezTo>
                <a:cubicBezTo>
                  <a:pt x="3320" y="56"/>
                  <a:pt x="3352" y="728"/>
                  <a:pt x="3408" y="728"/>
                </a:cubicBezTo>
                <a:cubicBezTo>
                  <a:pt x="3464" y="728"/>
                  <a:pt x="3544" y="56"/>
                  <a:pt x="3600" y="56"/>
                </a:cubicBezTo>
                <a:cubicBezTo>
                  <a:pt x="3656" y="56"/>
                  <a:pt x="3688" y="728"/>
                  <a:pt x="3744" y="728"/>
                </a:cubicBezTo>
                <a:cubicBezTo>
                  <a:pt x="3800" y="728"/>
                  <a:pt x="3880" y="56"/>
                  <a:pt x="3936" y="56"/>
                </a:cubicBezTo>
                <a:cubicBezTo>
                  <a:pt x="3992" y="56"/>
                  <a:pt x="4032" y="728"/>
                  <a:pt x="4080" y="728"/>
                </a:cubicBezTo>
                <a:cubicBezTo>
                  <a:pt x="4128" y="728"/>
                  <a:pt x="4176" y="56"/>
                  <a:pt x="4224" y="56"/>
                </a:cubicBezTo>
                <a:cubicBezTo>
                  <a:pt x="4272" y="56"/>
                  <a:pt x="4320" y="728"/>
                  <a:pt x="4368" y="728"/>
                </a:cubicBezTo>
                <a:cubicBezTo>
                  <a:pt x="4416" y="728"/>
                  <a:pt x="4456" y="56"/>
                  <a:pt x="4512" y="56"/>
                </a:cubicBezTo>
                <a:cubicBezTo>
                  <a:pt x="4568" y="56"/>
                  <a:pt x="4656" y="680"/>
                  <a:pt x="4704" y="728"/>
                </a:cubicBezTo>
                <a:cubicBezTo>
                  <a:pt x="4752" y="776"/>
                  <a:pt x="4776" y="560"/>
                  <a:pt x="4800" y="344"/>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24" name="矩形 13322"/>
          <p:cNvSpPr>
            <a:spLocks noChangeArrowheads="1"/>
          </p:cNvSpPr>
          <p:nvPr/>
        </p:nvSpPr>
        <p:spPr bwMode="auto">
          <a:xfrm>
            <a:off x="5638800" y="5105400"/>
            <a:ext cx="2743200" cy="76200"/>
          </a:xfrm>
          <a:prstGeom prst="rect">
            <a:avLst/>
          </a:prstGeom>
          <a:solidFill>
            <a:srgbClr val="333300"/>
          </a:solidFill>
          <a:ln w="9525">
            <a:solidFill>
              <a:schemeClr val="tx1"/>
            </a:solidFill>
            <a:miter lim="800000"/>
            <a:headEnd/>
            <a:tailEnd/>
          </a:ln>
        </p:spPr>
        <p:txBody>
          <a:bodyPr/>
          <a:lstStyle/>
          <a:p>
            <a:pPr eaLnBrk="1" hangingPunct="1"/>
            <a:endParaRPr lang="zh-CN" altLang="en-US"/>
          </a:p>
        </p:txBody>
      </p:sp>
      <p:sp>
        <p:nvSpPr>
          <p:cNvPr id="9225" name="矩形 13323"/>
          <p:cNvSpPr>
            <a:spLocks noChangeArrowheads="1"/>
          </p:cNvSpPr>
          <p:nvPr/>
        </p:nvSpPr>
        <p:spPr bwMode="auto">
          <a:xfrm>
            <a:off x="5638800" y="4191000"/>
            <a:ext cx="76200" cy="914400"/>
          </a:xfrm>
          <a:prstGeom prst="rect">
            <a:avLst/>
          </a:prstGeom>
          <a:solidFill>
            <a:srgbClr val="0000FF"/>
          </a:solidFill>
          <a:ln w="9525">
            <a:solidFill>
              <a:schemeClr val="tx1"/>
            </a:solidFill>
            <a:miter lim="800000"/>
            <a:headEnd/>
            <a:tailEnd/>
          </a:ln>
        </p:spPr>
        <p:txBody>
          <a:bodyPr/>
          <a:lstStyle/>
          <a:p>
            <a:pPr eaLnBrk="1" hangingPunct="1"/>
            <a:endParaRPr lang="zh-CN" altLang="en-US"/>
          </a:p>
        </p:txBody>
      </p:sp>
      <p:sp>
        <p:nvSpPr>
          <p:cNvPr id="9226" name="椭圆 13324"/>
          <p:cNvSpPr>
            <a:spLocks noChangeArrowheads="1"/>
          </p:cNvSpPr>
          <p:nvPr/>
        </p:nvSpPr>
        <p:spPr bwMode="auto">
          <a:xfrm>
            <a:off x="7696200" y="4648200"/>
            <a:ext cx="457200" cy="457200"/>
          </a:xfrm>
          <a:prstGeom prst="ellipse">
            <a:avLst/>
          </a:prstGeom>
          <a:solidFill>
            <a:srgbClr val="FF9900"/>
          </a:solidFill>
          <a:ln w="9525">
            <a:solidFill>
              <a:schemeClr val="tx1"/>
            </a:solidFill>
            <a:round/>
            <a:headEnd/>
            <a:tailEnd/>
          </a:ln>
        </p:spPr>
        <p:txBody>
          <a:bodyPr/>
          <a:lstStyle/>
          <a:p>
            <a:pPr eaLnBrk="1" hangingPunct="1"/>
            <a:endParaRPr lang="zh-CN" altLang="en-US"/>
          </a:p>
        </p:txBody>
      </p:sp>
      <p:sp>
        <p:nvSpPr>
          <p:cNvPr id="9227" name="直接连接符 13325"/>
          <p:cNvSpPr>
            <a:spLocks noChangeShapeType="1"/>
          </p:cNvSpPr>
          <p:nvPr/>
        </p:nvSpPr>
        <p:spPr bwMode="auto">
          <a:xfrm>
            <a:off x="7162800" y="4343400"/>
            <a:ext cx="0" cy="83820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28" name="直接连接符 13326"/>
          <p:cNvSpPr>
            <a:spLocks noChangeShapeType="1"/>
          </p:cNvSpPr>
          <p:nvPr/>
        </p:nvSpPr>
        <p:spPr bwMode="auto">
          <a:xfrm>
            <a:off x="7162800" y="5181600"/>
            <a:ext cx="1752600" cy="0"/>
          </a:xfrm>
          <a:prstGeom prst="line">
            <a:avLst/>
          </a:prstGeom>
          <a:noFill/>
          <a:ln w="190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9229" name="对象 13327"/>
          <p:cNvGraphicFramePr>
            <a:graphicFrameLocks/>
          </p:cNvGraphicFramePr>
          <p:nvPr/>
        </p:nvGraphicFramePr>
        <p:xfrm>
          <a:off x="8534400" y="4800600"/>
          <a:ext cx="341313" cy="374650"/>
        </p:xfrm>
        <a:graphic>
          <a:graphicData uri="http://schemas.openxmlformats.org/presentationml/2006/ole">
            <mc:AlternateContent xmlns:mc="http://schemas.openxmlformats.org/markup-compatibility/2006">
              <mc:Choice xmlns:v="urn:schemas-microsoft-com:vml" Requires="v">
                <p:oleObj spid="_x0000_s9352" r:id="rId3" imgW="126725" imgH="139397" progId="Equation.DSMT4">
                  <p:embed/>
                </p:oleObj>
              </mc:Choice>
              <mc:Fallback>
                <p:oleObj r:id="rId3" imgW="126725" imgH="139397" progId="Equation.DSMT4">
                  <p:embed/>
                  <p:pic>
                    <p:nvPicPr>
                      <p:cNvPr id="0" name="对象 1332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4400" y="4800600"/>
                        <a:ext cx="3413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9230" name="对象 13328"/>
          <p:cNvGraphicFramePr>
            <a:graphicFrameLocks/>
          </p:cNvGraphicFramePr>
          <p:nvPr/>
        </p:nvGraphicFramePr>
        <p:xfrm>
          <a:off x="7391400" y="5257800"/>
          <a:ext cx="341313" cy="374650"/>
        </p:xfrm>
        <a:graphic>
          <a:graphicData uri="http://schemas.openxmlformats.org/presentationml/2006/ole">
            <mc:AlternateContent xmlns:mc="http://schemas.openxmlformats.org/markup-compatibility/2006">
              <mc:Choice xmlns:v="urn:schemas-microsoft-com:vml" Requires="v">
                <p:oleObj spid="_x0000_s9353" r:id="rId5" imgW="126725" imgH="139397" progId="Equation.DSMT4">
                  <p:embed/>
                </p:oleObj>
              </mc:Choice>
              <mc:Fallback>
                <p:oleObj r:id="rId5" imgW="126725" imgH="139397" progId="Equation.DSMT4">
                  <p:embed/>
                  <p:pic>
                    <p:nvPicPr>
                      <p:cNvPr id="0" name="对象 1332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5257800"/>
                        <a:ext cx="3413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231" name="直接连接符 13329"/>
          <p:cNvSpPr>
            <a:spLocks noChangeShapeType="1"/>
          </p:cNvSpPr>
          <p:nvPr/>
        </p:nvSpPr>
        <p:spPr bwMode="auto">
          <a:xfrm>
            <a:off x="7162800" y="5410200"/>
            <a:ext cx="304800"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9232" name="直接连接符 13330"/>
          <p:cNvSpPr>
            <a:spLocks noChangeShapeType="1"/>
          </p:cNvSpPr>
          <p:nvPr/>
        </p:nvSpPr>
        <p:spPr bwMode="auto">
          <a:xfrm>
            <a:off x="7696200" y="54102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33" name="直接连接符 13331"/>
          <p:cNvSpPr>
            <a:spLocks noChangeShapeType="1"/>
          </p:cNvSpPr>
          <p:nvPr/>
        </p:nvSpPr>
        <p:spPr bwMode="auto">
          <a:xfrm>
            <a:off x="7162800" y="5257800"/>
            <a:ext cx="0" cy="228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34" name="直接连接符 13332"/>
          <p:cNvSpPr>
            <a:spLocks noChangeShapeType="1"/>
          </p:cNvSpPr>
          <p:nvPr/>
        </p:nvSpPr>
        <p:spPr bwMode="auto">
          <a:xfrm>
            <a:off x="7924800" y="5334000"/>
            <a:ext cx="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35" name="直接连接符 13333"/>
          <p:cNvSpPr>
            <a:spLocks noChangeShapeType="1"/>
          </p:cNvSpPr>
          <p:nvPr/>
        </p:nvSpPr>
        <p:spPr bwMode="auto">
          <a:xfrm>
            <a:off x="7924800" y="5257800"/>
            <a:ext cx="0" cy="228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36" name="直接连接符 13334"/>
          <p:cNvSpPr>
            <a:spLocks noChangeShapeType="1"/>
          </p:cNvSpPr>
          <p:nvPr/>
        </p:nvSpPr>
        <p:spPr bwMode="auto">
          <a:xfrm flipH="1">
            <a:off x="7391400" y="4876800"/>
            <a:ext cx="533400" cy="0"/>
          </a:xfrm>
          <a:prstGeom prst="line">
            <a:avLst/>
          </a:prstGeom>
          <a:noFill/>
          <a:ln w="38100">
            <a:solidFill>
              <a:srgbClr val="FF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9237" name="对象 13335"/>
          <p:cNvGraphicFramePr>
            <a:graphicFrameLocks/>
          </p:cNvGraphicFramePr>
          <p:nvPr/>
        </p:nvGraphicFramePr>
        <p:xfrm>
          <a:off x="7391400" y="4343400"/>
          <a:ext cx="442913" cy="442913"/>
        </p:xfrm>
        <a:graphic>
          <a:graphicData uri="http://schemas.openxmlformats.org/presentationml/2006/ole">
            <mc:AlternateContent xmlns:mc="http://schemas.openxmlformats.org/markup-compatibility/2006">
              <mc:Choice xmlns:v="urn:schemas-microsoft-com:vml" Requires="v">
                <p:oleObj spid="_x0000_s9354" r:id="rId6" imgW="164885" imgH="164885" progId="Equation.DSMT4">
                  <p:embed/>
                </p:oleObj>
              </mc:Choice>
              <mc:Fallback>
                <p:oleObj r:id="rId6" imgW="164885" imgH="164885" progId="Equation.DSMT4">
                  <p:embed/>
                  <p:pic>
                    <p:nvPicPr>
                      <p:cNvPr id="0" name="对象 13335"/>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1400" y="4343400"/>
                        <a:ext cx="442913"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9238" name="对象 13336"/>
          <p:cNvGraphicFramePr>
            <a:graphicFrameLocks/>
          </p:cNvGraphicFramePr>
          <p:nvPr/>
        </p:nvGraphicFramePr>
        <p:xfrm>
          <a:off x="6781800" y="5181600"/>
          <a:ext cx="327025" cy="381000"/>
        </p:xfrm>
        <a:graphic>
          <a:graphicData uri="http://schemas.openxmlformats.org/presentationml/2006/ole">
            <mc:AlternateContent xmlns:mc="http://schemas.openxmlformats.org/markup-compatibility/2006">
              <mc:Choice xmlns:v="urn:schemas-microsoft-com:vml" Requires="v">
                <p:oleObj spid="_x0000_s9355" r:id="rId8" imgW="152136" imgH="177492" progId="Equation.DSMT4">
                  <p:embed/>
                </p:oleObj>
              </mc:Choice>
              <mc:Fallback>
                <p:oleObj r:id="rId8" imgW="152136" imgH="177492" progId="Equation.DSMT4">
                  <p:embed/>
                  <p:pic>
                    <p:nvPicPr>
                      <p:cNvPr id="0" name="对象 13336"/>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81800" y="5181600"/>
                        <a:ext cx="32702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239" name="文本框 13337"/>
          <p:cNvSpPr txBox="1">
            <a:spLocks noChangeArrowheads="1"/>
          </p:cNvSpPr>
          <p:nvPr/>
        </p:nvSpPr>
        <p:spPr bwMode="auto">
          <a:xfrm>
            <a:off x="685800" y="4716463"/>
            <a:ext cx="3810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以弹簧振子为例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317"/>
                                        </p:tgtEl>
                                        <p:attrNameLst>
                                          <p:attrName>style.visibility</p:attrName>
                                        </p:attrNameLst>
                                      </p:cBhvr>
                                      <p:to>
                                        <p:strVal val="visible"/>
                                      </p:to>
                                    </p:set>
                                    <p:animEffect transition="in" filter="wipe(left)">
                                      <p:cBhvr>
                                        <p:cTn id="7" dur="500"/>
                                        <p:tgtEl>
                                          <p:spTgt spid="133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3318"/>
                                        </p:tgtEl>
                                        <p:attrNameLst>
                                          <p:attrName>style.visibility</p:attrName>
                                        </p:attrNameLst>
                                      </p:cBhvr>
                                      <p:to>
                                        <p:strVal val="visible"/>
                                      </p:to>
                                    </p:set>
                                    <p:animEffect transition="in" filter="wipe(up)">
                                      <p:cBhvr>
                                        <p:cTn id="12" dur="500"/>
                                        <p:tgtEl>
                                          <p:spTgt spid="133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321"/>
                                        </p:tgtEl>
                                        <p:attrNameLst>
                                          <p:attrName>style.visibility</p:attrName>
                                        </p:attrNameLst>
                                      </p:cBhvr>
                                      <p:to>
                                        <p:strVal val="visible"/>
                                      </p:to>
                                    </p:set>
                                    <p:animEffect transition="in" filter="wipe(left)">
                                      <p:cBhvr>
                                        <p:cTn id="17" dur="500"/>
                                        <p:tgtEl>
                                          <p:spTgt spid="133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7" grpId="0"/>
      <p:bldP spid="13318" grpId="0"/>
      <p:bldP spid="1332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44" name="组合 61443"/>
          <p:cNvGrpSpPr>
            <a:grpSpLocks/>
          </p:cNvGrpSpPr>
          <p:nvPr/>
        </p:nvGrpSpPr>
        <p:grpSpPr bwMode="auto">
          <a:xfrm>
            <a:off x="-381000" y="0"/>
            <a:ext cx="9869488" cy="5116513"/>
            <a:chOff x="-23" y="162"/>
            <a:chExt cx="6217" cy="3223"/>
          </a:xfrm>
        </p:grpSpPr>
        <p:sp>
          <p:nvSpPr>
            <p:cNvPr id="73736" name="矩形 61444"/>
            <p:cNvSpPr>
              <a:spLocks noChangeArrowheads="1"/>
            </p:cNvSpPr>
            <p:nvPr/>
          </p:nvSpPr>
          <p:spPr bwMode="auto">
            <a:xfrm>
              <a:off x="2061" y="162"/>
              <a:ext cx="139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zh-CN" altLang="en-US" sz="3200" b="1" u="sng">
                  <a:solidFill>
                    <a:srgbClr val="3333FF"/>
                  </a:solidFill>
                  <a:latin typeface="楷体_GB2312" pitchFamily="49" charset="-122"/>
                  <a:ea typeface="楷体_GB2312" pitchFamily="49" charset="-122"/>
                </a:rPr>
                <a:t>李萨如图形</a:t>
              </a:r>
            </a:p>
          </p:txBody>
        </p:sp>
        <p:sp>
          <p:nvSpPr>
            <p:cNvPr id="73737" name="矩形 61445"/>
            <p:cNvSpPr>
              <a:spLocks noChangeArrowheads="1"/>
            </p:cNvSpPr>
            <p:nvPr/>
          </p:nvSpPr>
          <p:spPr bwMode="auto">
            <a:xfrm>
              <a:off x="803" y="918"/>
              <a:ext cx="1497" cy="118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73738" name="任意多边形 61446"/>
            <p:cNvSpPr>
              <a:spLocks noChangeArrowheads="1"/>
            </p:cNvSpPr>
            <p:nvPr/>
          </p:nvSpPr>
          <p:spPr bwMode="auto">
            <a:xfrm>
              <a:off x="797" y="1511"/>
              <a:ext cx="1511" cy="599"/>
            </a:xfrm>
            <a:custGeom>
              <a:avLst/>
              <a:gdLst>
                <a:gd name="T0" fmla="*/ 106 w 21600"/>
                <a:gd name="T1" fmla="*/ 17 h 21600"/>
                <a:gd name="T2" fmla="*/ 0 w 21600"/>
                <a:gd name="T3" fmla="*/ 0 h 21600"/>
                <a:gd name="T4" fmla="*/ 106 w 21600"/>
                <a:gd name="T5" fmla="*/ 17 h 21600"/>
                <a:gd name="T6" fmla="*/ 0 w 21600"/>
                <a:gd name="T7" fmla="*/ 0 h 21600"/>
                <a:gd name="T8" fmla="*/ 106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21600" y="21600"/>
                  </a:moveTo>
                  <a:cubicBezTo>
                    <a:pt x="9671" y="21600"/>
                    <a:pt x="0" y="11929"/>
                    <a:pt x="0" y="0"/>
                  </a:cubicBezTo>
                </a:path>
                <a:path w="21600" h="21600" stroke="0">
                  <a:moveTo>
                    <a:pt x="21600" y="21600"/>
                  </a:moveTo>
                  <a:cubicBezTo>
                    <a:pt x="9671" y="21600"/>
                    <a:pt x="0" y="11929"/>
                    <a:pt x="0" y="0"/>
                  </a:cubicBezTo>
                  <a:lnTo>
                    <a:pt x="21600" y="0"/>
                  </a:lnTo>
                  <a:lnTo>
                    <a:pt x="21600" y="21600"/>
                  </a:lnTo>
                  <a:close/>
                </a:path>
              </a:pathLst>
            </a:custGeom>
            <a:noFill/>
            <a:ln w="254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739" name="任意多边形 61447"/>
            <p:cNvSpPr>
              <a:spLocks noChangeArrowheads="1"/>
            </p:cNvSpPr>
            <p:nvPr/>
          </p:nvSpPr>
          <p:spPr bwMode="auto">
            <a:xfrm rot="10800000">
              <a:off x="796" y="949"/>
              <a:ext cx="1511" cy="600"/>
            </a:xfrm>
            <a:custGeom>
              <a:avLst/>
              <a:gdLst>
                <a:gd name="T0" fmla="*/ 106 w 21600"/>
                <a:gd name="T1" fmla="*/ 0 h 21600"/>
                <a:gd name="T2" fmla="*/ 0 w 21600"/>
                <a:gd name="T3" fmla="*/ 17 h 21600"/>
                <a:gd name="T4" fmla="*/ 106 w 21600"/>
                <a:gd name="T5" fmla="*/ 0 h 21600"/>
                <a:gd name="T6" fmla="*/ 0 w 21600"/>
                <a:gd name="T7" fmla="*/ 17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21600" y="0"/>
                  </a:moveTo>
                  <a:cubicBezTo>
                    <a:pt x="21600" y="11929"/>
                    <a:pt x="11929" y="21600"/>
                    <a:pt x="0" y="21600"/>
                  </a:cubicBezTo>
                </a:path>
                <a:path w="21600" h="21600" stroke="0">
                  <a:moveTo>
                    <a:pt x="21600" y="0"/>
                  </a:moveTo>
                  <a:cubicBezTo>
                    <a:pt x="21600" y="11929"/>
                    <a:pt x="11929" y="21600"/>
                    <a:pt x="0" y="21600"/>
                  </a:cubicBezTo>
                  <a:lnTo>
                    <a:pt x="0" y="0"/>
                  </a:lnTo>
                  <a:lnTo>
                    <a:pt x="21600" y="0"/>
                  </a:lnTo>
                  <a:close/>
                </a:path>
              </a:pathLst>
            </a:custGeom>
            <a:noFill/>
            <a:ln w="254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740" name="任意多边形 61448"/>
            <p:cNvSpPr>
              <a:spLocks noChangeArrowheads="1"/>
            </p:cNvSpPr>
            <p:nvPr/>
          </p:nvSpPr>
          <p:spPr bwMode="auto">
            <a:xfrm>
              <a:off x="919" y="2186"/>
              <a:ext cx="698" cy="187"/>
            </a:xfrm>
            <a:custGeom>
              <a:avLst/>
              <a:gdLst>
                <a:gd name="T0" fmla="*/ 0 w 20550"/>
                <a:gd name="T1" fmla="*/ 1 h 21600"/>
                <a:gd name="T2" fmla="*/ 24 w 20550"/>
                <a:gd name="T3" fmla="*/ 0 h 21600"/>
                <a:gd name="T4" fmla="*/ 0 w 20550"/>
                <a:gd name="T5" fmla="*/ 1 h 21600"/>
                <a:gd name="T6" fmla="*/ 24 w 20550"/>
                <a:gd name="T7" fmla="*/ 0 h 21600"/>
                <a:gd name="T8" fmla="*/ 24 w 20550"/>
                <a:gd name="T9" fmla="*/ 2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550" h="21600" fill="none">
                  <a:moveTo>
                    <a:pt x="0" y="14945"/>
                  </a:moveTo>
                  <a:cubicBezTo>
                    <a:pt x="2803" y="6276"/>
                    <a:pt x="10930" y="12"/>
                    <a:pt x="20522" y="0"/>
                  </a:cubicBezTo>
                </a:path>
                <a:path w="20550" h="21600" stroke="0">
                  <a:moveTo>
                    <a:pt x="0" y="14945"/>
                  </a:moveTo>
                  <a:cubicBezTo>
                    <a:pt x="2803" y="6276"/>
                    <a:pt x="10930" y="12"/>
                    <a:pt x="20522" y="0"/>
                  </a:cubicBezTo>
                  <a:lnTo>
                    <a:pt x="20550" y="21600"/>
                  </a:lnTo>
                  <a:lnTo>
                    <a:pt x="0" y="14945"/>
                  </a:lnTo>
                  <a:close/>
                </a:path>
              </a:pathLst>
            </a:custGeom>
            <a:noFill/>
            <a:ln w="254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741" name="任意多边形 61449"/>
            <p:cNvSpPr>
              <a:spLocks noChangeArrowheads="1"/>
            </p:cNvSpPr>
            <p:nvPr/>
          </p:nvSpPr>
          <p:spPr bwMode="auto">
            <a:xfrm>
              <a:off x="1487" y="2186"/>
              <a:ext cx="665" cy="187"/>
            </a:xfrm>
            <a:custGeom>
              <a:avLst/>
              <a:gdLst>
                <a:gd name="T0" fmla="*/ 0 w 19580"/>
                <a:gd name="T1" fmla="*/ 0 h 21600"/>
                <a:gd name="T2" fmla="*/ 0 w 19580"/>
                <a:gd name="T3" fmla="*/ 0 h 21600"/>
                <a:gd name="T4" fmla="*/ 23 w 19580"/>
                <a:gd name="T5" fmla="*/ 1 h 21600"/>
                <a:gd name="T6" fmla="*/ 0 w 19580"/>
                <a:gd name="T7" fmla="*/ 0 h 21600"/>
                <a:gd name="T8" fmla="*/ 0 w 19580"/>
                <a:gd name="T9" fmla="*/ 0 h 21600"/>
                <a:gd name="T10" fmla="*/ 23 w 19580"/>
                <a:gd name="T11" fmla="*/ 1 h 21600"/>
                <a:gd name="T12" fmla="*/ 0 w 19580"/>
                <a:gd name="T13" fmla="*/ 2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580" h="21600" fill="none">
                  <a:moveTo>
                    <a:pt x="0" y="0"/>
                  </a:moveTo>
                  <a:cubicBezTo>
                    <a:pt x="-17" y="0"/>
                    <a:pt x="-9" y="0"/>
                    <a:pt x="0" y="0"/>
                  </a:cubicBezTo>
                  <a:cubicBezTo>
                    <a:pt x="8646" y="0"/>
                    <a:pt x="16106" y="5080"/>
                    <a:pt x="19556" y="12417"/>
                  </a:cubicBezTo>
                </a:path>
                <a:path w="19580" h="21600" stroke="0">
                  <a:moveTo>
                    <a:pt x="0" y="0"/>
                  </a:moveTo>
                  <a:cubicBezTo>
                    <a:pt x="-17" y="0"/>
                    <a:pt x="-9" y="0"/>
                    <a:pt x="0" y="0"/>
                  </a:cubicBezTo>
                  <a:cubicBezTo>
                    <a:pt x="8646" y="0"/>
                    <a:pt x="16106" y="5080"/>
                    <a:pt x="19556" y="12417"/>
                  </a:cubicBezTo>
                  <a:lnTo>
                    <a:pt x="26" y="21600"/>
                  </a:lnTo>
                  <a:lnTo>
                    <a:pt x="0" y="0"/>
                  </a:lnTo>
                  <a:close/>
                </a:path>
              </a:pathLst>
            </a:custGeom>
            <a:noFill/>
            <a:ln w="254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742" name="任意多边形 61450"/>
            <p:cNvSpPr>
              <a:spLocks noChangeArrowheads="1"/>
            </p:cNvSpPr>
            <p:nvPr/>
          </p:nvSpPr>
          <p:spPr bwMode="auto">
            <a:xfrm>
              <a:off x="2480" y="2224"/>
              <a:ext cx="260" cy="189"/>
            </a:xfrm>
            <a:custGeom>
              <a:avLst/>
              <a:gdLst>
                <a:gd name="T0" fmla="*/ 2 w 21600"/>
                <a:gd name="T1" fmla="*/ 1 h 41798"/>
                <a:gd name="T2" fmla="*/ 0 w 21600"/>
                <a:gd name="T3" fmla="*/ 0 h 41798"/>
                <a:gd name="T4" fmla="*/ 3 w 21600"/>
                <a:gd name="T5" fmla="*/ 0 h 41798"/>
                <a:gd name="T6" fmla="*/ 2 w 21600"/>
                <a:gd name="T7" fmla="*/ 1 h 41798"/>
                <a:gd name="T8" fmla="*/ 0 w 21600"/>
                <a:gd name="T9" fmla="*/ 0 h 41798"/>
                <a:gd name="T10" fmla="*/ 3 w 21600"/>
                <a:gd name="T11" fmla="*/ 0 h 41798"/>
                <a:gd name="T12" fmla="*/ 3 w 21600"/>
                <a:gd name="T13" fmla="*/ 0 h 41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41798" fill="none">
                  <a:moveTo>
                    <a:pt x="15200" y="41798"/>
                  </a:moveTo>
                  <a:cubicBezTo>
                    <a:pt x="6391" y="39070"/>
                    <a:pt x="0" y="30865"/>
                    <a:pt x="0" y="21168"/>
                  </a:cubicBezTo>
                  <a:cubicBezTo>
                    <a:pt x="0" y="10713"/>
                    <a:pt x="7429" y="1992"/>
                    <a:pt x="17289" y="-2"/>
                  </a:cubicBezTo>
                </a:path>
                <a:path w="21600" h="41798" stroke="0">
                  <a:moveTo>
                    <a:pt x="15200" y="41798"/>
                  </a:moveTo>
                  <a:cubicBezTo>
                    <a:pt x="6391" y="39070"/>
                    <a:pt x="0" y="30865"/>
                    <a:pt x="0" y="21168"/>
                  </a:cubicBezTo>
                  <a:cubicBezTo>
                    <a:pt x="0" y="10713"/>
                    <a:pt x="7429" y="1992"/>
                    <a:pt x="17289" y="-2"/>
                  </a:cubicBezTo>
                  <a:lnTo>
                    <a:pt x="21600" y="21168"/>
                  </a:lnTo>
                  <a:lnTo>
                    <a:pt x="15200" y="41798"/>
                  </a:lnTo>
                  <a:close/>
                </a:path>
              </a:pathLst>
            </a:custGeom>
            <a:noFill/>
            <a:ln w="254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743" name="直接连接符 61451"/>
            <p:cNvSpPr>
              <a:spLocks noChangeShapeType="1"/>
            </p:cNvSpPr>
            <p:nvPr/>
          </p:nvSpPr>
          <p:spPr bwMode="auto">
            <a:xfrm flipV="1">
              <a:off x="1400" y="1062"/>
              <a:ext cx="346" cy="74"/>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73744" name="直接连接符 61452"/>
            <p:cNvSpPr>
              <a:spLocks noChangeShapeType="1"/>
            </p:cNvSpPr>
            <p:nvPr/>
          </p:nvSpPr>
          <p:spPr bwMode="auto">
            <a:xfrm>
              <a:off x="1400" y="1886"/>
              <a:ext cx="346" cy="75"/>
            </a:xfrm>
            <a:prstGeom prst="line">
              <a:avLst/>
            </a:prstGeom>
            <a:noFill/>
            <a:ln w="127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73745" name="直接连接符 61453"/>
            <p:cNvSpPr>
              <a:spLocks noChangeShapeType="1"/>
            </p:cNvSpPr>
            <p:nvPr/>
          </p:nvSpPr>
          <p:spPr bwMode="auto">
            <a:xfrm flipH="1">
              <a:off x="1271" y="2260"/>
              <a:ext cx="302" cy="38"/>
            </a:xfrm>
            <a:prstGeom prst="line">
              <a:avLst/>
            </a:prstGeom>
            <a:noFill/>
            <a:ln w="12700">
              <a:solidFill>
                <a:srgbClr val="FF9900"/>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73746" name="矩形 61454"/>
            <p:cNvSpPr>
              <a:spLocks noChangeArrowheads="1"/>
            </p:cNvSpPr>
            <p:nvPr/>
          </p:nvSpPr>
          <p:spPr bwMode="auto">
            <a:xfrm>
              <a:off x="803" y="2191"/>
              <a:ext cx="1497" cy="118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73747" name="任意多边形 61455"/>
            <p:cNvSpPr>
              <a:spLocks noChangeArrowheads="1"/>
            </p:cNvSpPr>
            <p:nvPr/>
          </p:nvSpPr>
          <p:spPr bwMode="auto">
            <a:xfrm>
              <a:off x="919" y="2186"/>
              <a:ext cx="698" cy="187"/>
            </a:xfrm>
            <a:custGeom>
              <a:avLst/>
              <a:gdLst>
                <a:gd name="T0" fmla="*/ 0 w 20550"/>
                <a:gd name="T1" fmla="*/ 1 h 21600"/>
                <a:gd name="T2" fmla="*/ 24 w 20550"/>
                <a:gd name="T3" fmla="*/ 0 h 21600"/>
                <a:gd name="T4" fmla="*/ 0 w 20550"/>
                <a:gd name="T5" fmla="*/ 1 h 21600"/>
                <a:gd name="T6" fmla="*/ 24 w 20550"/>
                <a:gd name="T7" fmla="*/ 0 h 21600"/>
                <a:gd name="T8" fmla="*/ 24 w 20550"/>
                <a:gd name="T9" fmla="*/ 2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550" h="21600" fill="none">
                  <a:moveTo>
                    <a:pt x="0" y="14945"/>
                  </a:moveTo>
                  <a:cubicBezTo>
                    <a:pt x="2803" y="6276"/>
                    <a:pt x="10930" y="12"/>
                    <a:pt x="20522" y="0"/>
                  </a:cubicBezTo>
                </a:path>
                <a:path w="20550" h="21600" stroke="0">
                  <a:moveTo>
                    <a:pt x="0" y="14945"/>
                  </a:moveTo>
                  <a:cubicBezTo>
                    <a:pt x="2803" y="6276"/>
                    <a:pt x="10930" y="12"/>
                    <a:pt x="20522" y="0"/>
                  </a:cubicBezTo>
                  <a:lnTo>
                    <a:pt x="20550" y="21600"/>
                  </a:lnTo>
                  <a:lnTo>
                    <a:pt x="0" y="14945"/>
                  </a:lnTo>
                  <a:close/>
                </a:path>
              </a:pathLst>
            </a:custGeom>
            <a:noFill/>
            <a:ln w="254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748" name="任意多边形 61456"/>
            <p:cNvSpPr>
              <a:spLocks noChangeArrowheads="1"/>
            </p:cNvSpPr>
            <p:nvPr/>
          </p:nvSpPr>
          <p:spPr bwMode="auto">
            <a:xfrm rot="10800000">
              <a:off x="1533" y="3197"/>
              <a:ext cx="512" cy="187"/>
            </a:xfrm>
            <a:custGeom>
              <a:avLst/>
              <a:gdLst>
                <a:gd name="T0" fmla="*/ 0 w 15090"/>
                <a:gd name="T1" fmla="*/ 0 h 21600"/>
                <a:gd name="T2" fmla="*/ 17 w 15090"/>
                <a:gd name="T3" fmla="*/ 0 h 21600"/>
                <a:gd name="T4" fmla="*/ 0 w 15090"/>
                <a:gd name="T5" fmla="*/ 0 h 21600"/>
                <a:gd name="T6" fmla="*/ 17 w 15090"/>
                <a:gd name="T7" fmla="*/ 0 h 21600"/>
                <a:gd name="T8" fmla="*/ 17 w 15090"/>
                <a:gd name="T9" fmla="*/ 2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090" h="21600" fill="none">
                  <a:moveTo>
                    <a:pt x="0" y="6145"/>
                  </a:moveTo>
                  <a:cubicBezTo>
                    <a:pt x="3888" y="2349"/>
                    <a:pt x="9202" y="7"/>
                    <a:pt x="15063" y="0"/>
                  </a:cubicBezTo>
                </a:path>
                <a:path w="15090" h="21600" stroke="0">
                  <a:moveTo>
                    <a:pt x="0" y="6145"/>
                  </a:moveTo>
                  <a:cubicBezTo>
                    <a:pt x="3888" y="2349"/>
                    <a:pt x="9202" y="7"/>
                    <a:pt x="15063" y="0"/>
                  </a:cubicBezTo>
                  <a:lnTo>
                    <a:pt x="15090" y="21600"/>
                  </a:lnTo>
                  <a:lnTo>
                    <a:pt x="0" y="6145"/>
                  </a:lnTo>
                  <a:close/>
                </a:path>
              </a:pathLst>
            </a:custGeom>
            <a:noFill/>
            <a:ln w="254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749" name="任意多边形 61457"/>
            <p:cNvSpPr>
              <a:spLocks noChangeArrowheads="1"/>
            </p:cNvSpPr>
            <p:nvPr/>
          </p:nvSpPr>
          <p:spPr bwMode="auto">
            <a:xfrm>
              <a:off x="1487" y="2186"/>
              <a:ext cx="665" cy="187"/>
            </a:xfrm>
            <a:custGeom>
              <a:avLst/>
              <a:gdLst>
                <a:gd name="T0" fmla="*/ 0 w 19580"/>
                <a:gd name="T1" fmla="*/ 0 h 21600"/>
                <a:gd name="T2" fmla="*/ 0 w 19580"/>
                <a:gd name="T3" fmla="*/ 0 h 21600"/>
                <a:gd name="T4" fmla="*/ 23 w 19580"/>
                <a:gd name="T5" fmla="*/ 1 h 21600"/>
                <a:gd name="T6" fmla="*/ 0 w 19580"/>
                <a:gd name="T7" fmla="*/ 0 h 21600"/>
                <a:gd name="T8" fmla="*/ 0 w 19580"/>
                <a:gd name="T9" fmla="*/ 0 h 21600"/>
                <a:gd name="T10" fmla="*/ 23 w 19580"/>
                <a:gd name="T11" fmla="*/ 1 h 21600"/>
                <a:gd name="T12" fmla="*/ 0 w 19580"/>
                <a:gd name="T13" fmla="*/ 2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580" h="21600" fill="none">
                  <a:moveTo>
                    <a:pt x="0" y="0"/>
                  </a:moveTo>
                  <a:cubicBezTo>
                    <a:pt x="-17" y="0"/>
                    <a:pt x="-9" y="0"/>
                    <a:pt x="0" y="0"/>
                  </a:cubicBezTo>
                  <a:cubicBezTo>
                    <a:pt x="8646" y="0"/>
                    <a:pt x="16106" y="5080"/>
                    <a:pt x="19556" y="12417"/>
                  </a:cubicBezTo>
                </a:path>
                <a:path w="19580" h="21600" stroke="0">
                  <a:moveTo>
                    <a:pt x="0" y="0"/>
                  </a:moveTo>
                  <a:cubicBezTo>
                    <a:pt x="-17" y="0"/>
                    <a:pt x="-9" y="0"/>
                    <a:pt x="0" y="0"/>
                  </a:cubicBezTo>
                  <a:cubicBezTo>
                    <a:pt x="8646" y="0"/>
                    <a:pt x="16106" y="5080"/>
                    <a:pt x="19556" y="12417"/>
                  </a:cubicBezTo>
                  <a:lnTo>
                    <a:pt x="26" y="21600"/>
                  </a:lnTo>
                  <a:lnTo>
                    <a:pt x="0" y="0"/>
                  </a:lnTo>
                  <a:close/>
                </a:path>
              </a:pathLst>
            </a:custGeom>
            <a:noFill/>
            <a:ln w="254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750" name="任意多边形 61458"/>
            <p:cNvSpPr>
              <a:spLocks noChangeArrowheads="1"/>
            </p:cNvSpPr>
            <p:nvPr/>
          </p:nvSpPr>
          <p:spPr bwMode="auto">
            <a:xfrm rot="10800000">
              <a:off x="942" y="3197"/>
              <a:ext cx="631" cy="187"/>
            </a:xfrm>
            <a:custGeom>
              <a:avLst/>
              <a:gdLst>
                <a:gd name="T0" fmla="*/ 0 w 18583"/>
                <a:gd name="T1" fmla="*/ 0 h 21600"/>
                <a:gd name="T2" fmla="*/ 0 w 18583"/>
                <a:gd name="T3" fmla="*/ 0 h 21600"/>
                <a:gd name="T4" fmla="*/ 21 w 18583"/>
                <a:gd name="T5" fmla="*/ 1 h 21600"/>
                <a:gd name="T6" fmla="*/ 0 w 18583"/>
                <a:gd name="T7" fmla="*/ 0 h 21600"/>
                <a:gd name="T8" fmla="*/ 0 w 18583"/>
                <a:gd name="T9" fmla="*/ 0 h 21600"/>
                <a:gd name="T10" fmla="*/ 21 w 18583"/>
                <a:gd name="T11" fmla="*/ 1 h 21600"/>
                <a:gd name="T12" fmla="*/ 0 w 18583"/>
                <a:gd name="T13" fmla="*/ 2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583" h="21600" fill="none">
                  <a:moveTo>
                    <a:pt x="0" y="0"/>
                  </a:moveTo>
                  <a:cubicBezTo>
                    <a:pt x="-17" y="0"/>
                    <a:pt x="-9" y="0"/>
                    <a:pt x="0" y="0"/>
                  </a:cubicBezTo>
                  <a:cubicBezTo>
                    <a:pt x="7888" y="0"/>
                    <a:pt x="14789" y="4228"/>
                    <a:pt x="18558" y="10541"/>
                  </a:cubicBezTo>
                </a:path>
                <a:path w="18583" h="21600" stroke="0">
                  <a:moveTo>
                    <a:pt x="0" y="0"/>
                  </a:moveTo>
                  <a:cubicBezTo>
                    <a:pt x="-17" y="0"/>
                    <a:pt x="-9" y="0"/>
                    <a:pt x="0" y="0"/>
                  </a:cubicBezTo>
                  <a:cubicBezTo>
                    <a:pt x="7888" y="0"/>
                    <a:pt x="14789" y="4228"/>
                    <a:pt x="18558" y="10541"/>
                  </a:cubicBezTo>
                  <a:lnTo>
                    <a:pt x="26" y="21600"/>
                  </a:lnTo>
                  <a:lnTo>
                    <a:pt x="0" y="0"/>
                  </a:lnTo>
                  <a:close/>
                </a:path>
              </a:pathLst>
            </a:custGeom>
            <a:noFill/>
            <a:ln w="254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751" name="任意多边形 61459"/>
            <p:cNvSpPr>
              <a:spLocks noChangeArrowheads="1"/>
            </p:cNvSpPr>
            <p:nvPr/>
          </p:nvSpPr>
          <p:spPr bwMode="auto">
            <a:xfrm>
              <a:off x="1980" y="2960"/>
              <a:ext cx="327" cy="369"/>
            </a:xfrm>
            <a:custGeom>
              <a:avLst/>
              <a:gdLst>
                <a:gd name="T0" fmla="*/ 3 w 21600"/>
                <a:gd name="T1" fmla="*/ 0 h 39728"/>
                <a:gd name="T2" fmla="*/ 5 w 21600"/>
                <a:gd name="T3" fmla="*/ 2 h 39728"/>
                <a:gd name="T4" fmla="*/ 1 w 21600"/>
                <a:gd name="T5" fmla="*/ 3 h 39728"/>
                <a:gd name="T6" fmla="*/ 3 w 21600"/>
                <a:gd name="T7" fmla="*/ 0 h 39728"/>
                <a:gd name="T8" fmla="*/ 5 w 21600"/>
                <a:gd name="T9" fmla="*/ 2 h 39728"/>
                <a:gd name="T10" fmla="*/ 1 w 21600"/>
                <a:gd name="T11" fmla="*/ 3 h 39728"/>
                <a:gd name="T12" fmla="*/ 0 w 21600"/>
                <a:gd name="T13" fmla="*/ 2 h 3972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39728" fill="none">
                  <a:moveTo>
                    <a:pt x="11432" y="0"/>
                  </a:moveTo>
                  <a:cubicBezTo>
                    <a:pt x="17540" y="3816"/>
                    <a:pt x="21600" y="10597"/>
                    <a:pt x="21600" y="18327"/>
                  </a:cubicBezTo>
                  <a:cubicBezTo>
                    <a:pt x="21600" y="29265"/>
                    <a:pt x="13470" y="38304"/>
                    <a:pt x="2930" y="39730"/>
                  </a:cubicBezTo>
                </a:path>
                <a:path w="21600" h="39728" stroke="0">
                  <a:moveTo>
                    <a:pt x="11432" y="0"/>
                  </a:moveTo>
                  <a:cubicBezTo>
                    <a:pt x="17540" y="3816"/>
                    <a:pt x="21600" y="10597"/>
                    <a:pt x="21600" y="18327"/>
                  </a:cubicBezTo>
                  <a:cubicBezTo>
                    <a:pt x="21600" y="29265"/>
                    <a:pt x="13470" y="38304"/>
                    <a:pt x="2930" y="39730"/>
                  </a:cubicBezTo>
                  <a:lnTo>
                    <a:pt x="0" y="18326"/>
                  </a:lnTo>
                  <a:lnTo>
                    <a:pt x="11432" y="0"/>
                  </a:lnTo>
                  <a:close/>
                </a:path>
              </a:pathLst>
            </a:custGeom>
            <a:noFill/>
            <a:ln w="254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752" name="直接连接符 61460"/>
            <p:cNvSpPr>
              <a:spLocks noChangeShapeType="1"/>
            </p:cNvSpPr>
            <p:nvPr/>
          </p:nvSpPr>
          <p:spPr bwMode="auto">
            <a:xfrm flipV="1">
              <a:off x="1659" y="2597"/>
              <a:ext cx="303" cy="113"/>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73753" name="直接连接符 61461"/>
            <p:cNvSpPr>
              <a:spLocks noChangeShapeType="1"/>
            </p:cNvSpPr>
            <p:nvPr/>
          </p:nvSpPr>
          <p:spPr bwMode="auto">
            <a:xfrm>
              <a:off x="1703" y="2935"/>
              <a:ext cx="259" cy="75"/>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73754" name="任意多边形 61462"/>
            <p:cNvSpPr>
              <a:spLocks noChangeArrowheads="1"/>
            </p:cNvSpPr>
            <p:nvPr/>
          </p:nvSpPr>
          <p:spPr bwMode="auto">
            <a:xfrm>
              <a:off x="818" y="2951"/>
              <a:ext cx="327" cy="347"/>
            </a:xfrm>
            <a:custGeom>
              <a:avLst/>
              <a:gdLst>
                <a:gd name="T0" fmla="*/ 2 w 21600"/>
                <a:gd name="T1" fmla="*/ 3 h 37526"/>
                <a:gd name="T2" fmla="*/ 0 w 21600"/>
                <a:gd name="T3" fmla="*/ 2 h 37526"/>
                <a:gd name="T4" fmla="*/ 3 w 21600"/>
                <a:gd name="T5" fmla="*/ 0 h 37526"/>
                <a:gd name="T6" fmla="*/ 2 w 21600"/>
                <a:gd name="T7" fmla="*/ 3 h 37526"/>
                <a:gd name="T8" fmla="*/ 0 w 21600"/>
                <a:gd name="T9" fmla="*/ 2 h 37526"/>
                <a:gd name="T10" fmla="*/ 3 w 21600"/>
                <a:gd name="T11" fmla="*/ 0 h 37526"/>
                <a:gd name="T12" fmla="*/ 5 w 21600"/>
                <a:gd name="T13" fmla="*/ 2 h 375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37526" fill="none">
                  <a:moveTo>
                    <a:pt x="9604" y="37525"/>
                  </a:moveTo>
                  <a:cubicBezTo>
                    <a:pt x="3812" y="33652"/>
                    <a:pt x="0" y="27053"/>
                    <a:pt x="0" y="19563"/>
                  </a:cubicBezTo>
                  <a:cubicBezTo>
                    <a:pt x="0" y="10909"/>
                    <a:pt x="5089" y="3444"/>
                    <a:pt x="12436" y="-2"/>
                  </a:cubicBezTo>
                </a:path>
                <a:path w="21600" h="37526" stroke="0">
                  <a:moveTo>
                    <a:pt x="9604" y="37525"/>
                  </a:moveTo>
                  <a:cubicBezTo>
                    <a:pt x="3812" y="33652"/>
                    <a:pt x="0" y="27053"/>
                    <a:pt x="0" y="19563"/>
                  </a:cubicBezTo>
                  <a:cubicBezTo>
                    <a:pt x="0" y="10909"/>
                    <a:pt x="5089" y="3444"/>
                    <a:pt x="12436" y="-2"/>
                  </a:cubicBezTo>
                  <a:lnTo>
                    <a:pt x="21600" y="19563"/>
                  </a:lnTo>
                  <a:lnTo>
                    <a:pt x="9604" y="37525"/>
                  </a:lnTo>
                  <a:close/>
                </a:path>
              </a:pathLst>
            </a:custGeom>
            <a:noFill/>
            <a:ln w="254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755" name="任意多边形 61463"/>
            <p:cNvSpPr>
              <a:spLocks noChangeArrowheads="1"/>
            </p:cNvSpPr>
            <p:nvPr/>
          </p:nvSpPr>
          <p:spPr bwMode="auto">
            <a:xfrm rot="10800000">
              <a:off x="814" y="2299"/>
              <a:ext cx="371" cy="352"/>
            </a:xfrm>
            <a:custGeom>
              <a:avLst/>
              <a:gdLst>
                <a:gd name="T0" fmla="*/ 3 w 21600"/>
                <a:gd name="T1" fmla="*/ 0 h 36032"/>
                <a:gd name="T2" fmla="*/ 6 w 21600"/>
                <a:gd name="T3" fmla="*/ 2 h 36032"/>
                <a:gd name="T4" fmla="*/ 4 w 21600"/>
                <a:gd name="T5" fmla="*/ 3 h 36032"/>
                <a:gd name="T6" fmla="*/ 3 w 21600"/>
                <a:gd name="T7" fmla="*/ 0 h 36032"/>
                <a:gd name="T8" fmla="*/ 6 w 21600"/>
                <a:gd name="T9" fmla="*/ 2 h 36032"/>
                <a:gd name="T10" fmla="*/ 4 w 21600"/>
                <a:gd name="T11" fmla="*/ 3 h 36032"/>
                <a:gd name="T12" fmla="*/ 0 w 21600"/>
                <a:gd name="T13" fmla="*/ 2 h 360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36032" fill="none">
                  <a:moveTo>
                    <a:pt x="9345" y="0"/>
                  </a:moveTo>
                  <a:cubicBezTo>
                    <a:pt x="16598" y="3483"/>
                    <a:pt x="21600" y="10894"/>
                    <a:pt x="21600" y="19474"/>
                  </a:cubicBezTo>
                  <a:cubicBezTo>
                    <a:pt x="21600" y="26123"/>
                    <a:pt x="18596" y="32070"/>
                    <a:pt x="13871" y="36033"/>
                  </a:cubicBezTo>
                </a:path>
                <a:path w="21600" h="36032" stroke="0">
                  <a:moveTo>
                    <a:pt x="9345" y="0"/>
                  </a:moveTo>
                  <a:cubicBezTo>
                    <a:pt x="16598" y="3483"/>
                    <a:pt x="21600" y="10894"/>
                    <a:pt x="21600" y="19474"/>
                  </a:cubicBezTo>
                  <a:cubicBezTo>
                    <a:pt x="21600" y="26123"/>
                    <a:pt x="18596" y="32070"/>
                    <a:pt x="13871" y="36033"/>
                  </a:cubicBezTo>
                  <a:lnTo>
                    <a:pt x="0" y="19474"/>
                  </a:lnTo>
                  <a:lnTo>
                    <a:pt x="9345" y="0"/>
                  </a:lnTo>
                  <a:close/>
                </a:path>
              </a:pathLst>
            </a:custGeom>
            <a:noFill/>
            <a:ln w="254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756" name="任意多边形 61464"/>
            <p:cNvSpPr>
              <a:spLocks noChangeArrowheads="1"/>
            </p:cNvSpPr>
            <p:nvPr/>
          </p:nvSpPr>
          <p:spPr bwMode="auto">
            <a:xfrm rot="10800000">
              <a:off x="1980" y="2299"/>
              <a:ext cx="328" cy="349"/>
            </a:xfrm>
            <a:custGeom>
              <a:avLst/>
              <a:gdLst>
                <a:gd name="T0" fmla="*/ 2 w 21600"/>
                <a:gd name="T1" fmla="*/ 3 h 37535"/>
                <a:gd name="T2" fmla="*/ 0 w 21600"/>
                <a:gd name="T3" fmla="*/ 2 h 37535"/>
                <a:gd name="T4" fmla="*/ 3 w 21600"/>
                <a:gd name="T5" fmla="*/ 0 h 37535"/>
                <a:gd name="T6" fmla="*/ 2 w 21600"/>
                <a:gd name="T7" fmla="*/ 3 h 37535"/>
                <a:gd name="T8" fmla="*/ 0 w 21600"/>
                <a:gd name="T9" fmla="*/ 2 h 37535"/>
                <a:gd name="T10" fmla="*/ 3 w 21600"/>
                <a:gd name="T11" fmla="*/ 0 h 37535"/>
                <a:gd name="T12" fmla="*/ 5 w 21600"/>
                <a:gd name="T13" fmla="*/ 2 h 375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37535" fill="none">
                  <a:moveTo>
                    <a:pt x="9790" y="37535"/>
                  </a:moveTo>
                  <a:cubicBezTo>
                    <a:pt x="3894" y="33680"/>
                    <a:pt x="0" y="27020"/>
                    <a:pt x="0" y="19450"/>
                  </a:cubicBezTo>
                  <a:cubicBezTo>
                    <a:pt x="0" y="10889"/>
                    <a:pt x="4980" y="3492"/>
                    <a:pt x="12199" y="-2"/>
                  </a:cubicBezTo>
                </a:path>
                <a:path w="21600" h="37535" stroke="0">
                  <a:moveTo>
                    <a:pt x="9790" y="37535"/>
                  </a:moveTo>
                  <a:cubicBezTo>
                    <a:pt x="3894" y="33680"/>
                    <a:pt x="0" y="27020"/>
                    <a:pt x="0" y="19450"/>
                  </a:cubicBezTo>
                  <a:cubicBezTo>
                    <a:pt x="0" y="10889"/>
                    <a:pt x="4980" y="3492"/>
                    <a:pt x="12199" y="-2"/>
                  </a:cubicBezTo>
                  <a:lnTo>
                    <a:pt x="21600" y="19450"/>
                  </a:lnTo>
                  <a:lnTo>
                    <a:pt x="9790" y="37535"/>
                  </a:lnTo>
                  <a:close/>
                </a:path>
              </a:pathLst>
            </a:custGeom>
            <a:noFill/>
            <a:ln w="254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757" name="直接连接符 61465"/>
            <p:cNvSpPr>
              <a:spLocks noChangeShapeType="1"/>
            </p:cNvSpPr>
            <p:nvPr/>
          </p:nvSpPr>
          <p:spPr bwMode="auto">
            <a:xfrm>
              <a:off x="1012" y="2647"/>
              <a:ext cx="1165" cy="32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73758" name="直接连接符 61466"/>
            <p:cNvSpPr>
              <a:spLocks noChangeShapeType="1"/>
            </p:cNvSpPr>
            <p:nvPr/>
          </p:nvSpPr>
          <p:spPr bwMode="auto">
            <a:xfrm flipH="1">
              <a:off x="1012" y="2647"/>
              <a:ext cx="1122" cy="302"/>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73759" name="直接连接符 61467"/>
            <p:cNvSpPr>
              <a:spLocks noChangeShapeType="1"/>
            </p:cNvSpPr>
            <p:nvPr/>
          </p:nvSpPr>
          <p:spPr bwMode="auto">
            <a:xfrm flipH="1">
              <a:off x="1271" y="2260"/>
              <a:ext cx="302" cy="38"/>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73760" name="直接连接符 61468"/>
            <p:cNvSpPr>
              <a:spLocks noChangeShapeType="1"/>
            </p:cNvSpPr>
            <p:nvPr/>
          </p:nvSpPr>
          <p:spPr bwMode="auto">
            <a:xfrm flipH="1" flipV="1">
              <a:off x="1098" y="3234"/>
              <a:ext cx="302" cy="75"/>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73761" name="矩形 61469"/>
            <p:cNvSpPr>
              <a:spLocks noChangeArrowheads="1"/>
            </p:cNvSpPr>
            <p:nvPr/>
          </p:nvSpPr>
          <p:spPr bwMode="auto">
            <a:xfrm>
              <a:off x="2487" y="918"/>
              <a:ext cx="1496" cy="1186"/>
            </a:xfrm>
            <a:prstGeom prst="rect">
              <a:avLst/>
            </a:prstGeom>
            <a:solidFill>
              <a:schemeClr val="bg1"/>
            </a:solidFill>
            <a:ln w="25400">
              <a:solidFill>
                <a:schemeClr val="tx1"/>
              </a:solidFill>
              <a:miter lim="800000"/>
              <a:headEnd/>
              <a:tailEnd/>
            </a:ln>
          </p:spPr>
          <p:txBody>
            <a:bodyPr/>
            <a:lstStyle/>
            <a:p>
              <a:pPr eaLnBrk="1" hangingPunct="1"/>
              <a:endParaRPr lang="zh-CN" altLang="en-US"/>
            </a:p>
          </p:txBody>
        </p:sp>
        <p:sp>
          <p:nvSpPr>
            <p:cNvPr id="73762" name="任意多边形 61470"/>
            <p:cNvSpPr>
              <a:spLocks noChangeArrowheads="1"/>
            </p:cNvSpPr>
            <p:nvPr/>
          </p:nvSpPr>
          <p:spPr bwMode="auto">
            <a:xfrm>
              <a:off x="2480" y="914"/>
              <a:ext cx="1495" cy="613"/>
            </a:xfrm>
            <a:custGeom>
              <a:avLst/>
              <a:gdLst>
                <a:gd name="T0" fmla="*/ 49 w 25065"/>
                <a:gd name="T1" fmla="*/ 9 h 41709"/>
                <a:gd name="T2" fmla="*/ 0 w 25065"/>
                <a:gd name="T3" fmla="*/ 5 h 41709"/>
                <a:gd name="T4" fmla="*/ 77 w 25065"/>
                <a:gd name="T5" fmla="*/ 0 h 41709"/>
                <a:gd name="T6" fmla="*/ 89 w 25065"/>
                <a:gd name="T7" fmla="*/ 0 h 41709"/>
                <a:gd name="T8" fmla="*/ 49 w 25065"/>
                <a:gd name="T9" fmla="*/ 9 h 41709"/>
                <a:gd name="T10" fmla="*/ 0 w 25065"/>
                <a:gd name="T11" fmla="*/ 5 h 41709"/>
                <a:gd name="T12" fmla="*/ 77 w 25065"/>
                <a:gd name="T13" fmla="*/ 0 h 41709"/>
                <a:gd name="T14" fmla="*/ 89 w 25065"/>
                <a:gd name="T15" fmla="*/ 0 h 41709"/>
                <a:gd name="T16" fmla="*/ 77 w 25065"/>
                <a:gd name="T17" fmla="*/ 5 h 417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5065" h="41709" fill="none">
                  <a:moveTo>
                    <a:pt x="13714" y="41709"/>
                  </a:moveTo>
                  <a:cubicBezTo>
                    <a:pt x="5681" y="38560"/>
                    <a:pt x="0" y="30743"/>
                    <a:pt x="0" y="21600"/>
                  </a:cubicBezTo>
                  <a:cubicBezTo>
                    <a:pt x="0" y="9671"/>
                    <a:pt x="9671" y="0"/>
                    <a:pt x="21600" y="0"/>
                  </a:cubicBezTo>
                  <a:cubicBezTo>
                    <a:pt x="22783" y="0"/>
                    <a:pt x="23943" y="95"/>
                    <a:pt x="25067" y="277"/>
                  </a:cubicBezTo>
                </a:path>
                <a:path w="25065" h="41709" stroke="0">
                  <a:moveTo>
                    <a:pt x="13714" y="41709"/>
                  </a:moveTo>
                  <a:cubicBezTo>
                    <a:pt x="5681" y="38560"/>
                    <a:pt x="0" y="30743"/>
                    <a:pt x="0" y="21600"/>
                  </a:cubicBezTo>
                  <a:cubicBezTo>
                    <a:pt x="0" y="9671"/>
                    <a:pt x="9671" y="0"/>
                    <a:pt x="21600" y="0"/>
                  </a:cubicBezTo>
                  <a:cubicBezTo>
                    <a:pt x="22783" y="0"/>
                    <a:pt x="23943" y="95"/>
                    <a:pt x="25067" y="277"/>
                  </a:cubicBezTo>
                  <a:lnTo>
                    <a:pt x="21600" y="21600"/>
                  </a:lnTo>
                  <a:lnTo>
                    <a:pt x="13714" y="41709"/>
                  </a:lnTo>
                  <a:close/>
                </a:path>
              </a:pathLst>
            </a:custGeom>
            <a:noFill/>
            <a:ln w="254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763" name="任意多边形 61471"/>
            <p:cNvSpPr>
              <a:spLocks noChangeArrowheads="1"/>
            </p:cNvSpPr>
            <p:nvPr/>
          </p:nvSpPr>
          <p:spPr bwMode="auto">
            <a:xfrm>
              <a:off x="2479" y="1516"/>
              <a:ext cx="1512" cy="594"/>
            </a:xfrm>
            <a:custGeom>
              <a:avLst/>
              <a:gdLst>
                <a:gd name="T0" fmla="*/ 47 w 26068"/>
                <a:gd name="T1" fmla="*/ 0 h 40967"/>
                <a:gd name="T2" fmla="*/ 88 w 26068"/>
                <a:gd name="T3" fmla="*/ 4 h 40967"/>
                <a:gd name="T4" fmla="*/ 15 w 26068"/>
                <a:gd name="T5" fmla="*/ 9 h 40967"/>
                <a:gd name="T6" fmla="*/ 0 w 26068"/>
                <a:gd name="T7" fmla="*/ 9 h 40967"/>
                <a:gd name="T8" fmla="*/ 47 w 26068"/>
                <a:gd name="T9" fmla="*/ 0 h 40967"/>
                <a:gd name="T10" fmla="*/ 88 w 26068"/>
                <a:gd name="T11" fmla="*/ 4 h 40967"/>
                <a:gd name="T12" fmla="*/ 15 w 26068"/>
                <a:gd name="T13" fmla="*/ 9 h 40967"/>
                <a:gd name="T14" fmla="*/ 0 w 26068"/>
                <a:gd name="T15" fmla="*/ 9 h 40967"/>
                <a:gd name="T16" fmla="*/ 15 w 26068"/>
                <a:gd name="T17" fmla="*/ 4 h 409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068" h="40967" fill="none">
                  <a:moveTo>
                    <a:pt x="14032" y="0"/>
                  </a:moveTo>
                  <a:cubicBezTo>
                    <a:pt x="21166" y="3526"/>
                    <a:pt x="26068" y="10874"/>
                    <a:pt x="26068" y="19367"/>
                  </a:cubicBezTo>
                  <a:cubicBezTo>
                    <a:pt x="26068" y="31296"/>
                    <a:pt x="16397" y="40967"/>
                    <a:pt x="4468" y="40967"/>
                  </a:cubicBezTo>
                  <a:cubicBezTo>
                    <a:pt x="2932" y="40967"/>
                    <a:pt x="1434" y="40807"/>
                    <a:pt x="-5" y="40503"/>
                  </a:cubicBezTo>
                </a:path>
                <a:path w="26068" h="40967" stroke="0">
                  <a:moveTo>
                    <a:pt x="14032" y="0"/>
                  </a:moveTo>
                  <a:cubicBezTo>
                    <a:pt x="21166" y="3526"/>
                    <a:pt x="26068" y="10874"/>
                    <a:pt x="26068" y="19367"/>
                  </a:cubicBezTo>
                  <a:cubicBezTo>
                    <a:pt x="26068" y="31296"/>
                    <a:pt x="16397" y="40967"/>
                    <a:pt x="4468" y="40967"/>
                  </a:cubicBezTo>
                  <a:cubicBezTo>
                    <a:pt x="2932" y="40967"/>
                    <a:pt x="1434" y="40807"/>
                    <a:pt x="-5" y="40503"/>
                  </a:cubicBezTo>
                  <a:lnTo>
                    <a:pt x="4468" y="19367"/>
                  </a:lnTo>
                  <a:lnTo>
                    <a:pt x="14032" y="0"/>
                  </a:lnTo>
                  <a:close/>
                </a:path>
              </a:pathLst>
            </a:custGeom>
            <a:noFill/>
            <a:ln w="254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764" name="直接连接符 61472"/>
            <p:cNvSpPr>
              <a:spLocks noChangeShapeType="1"/>
            </p:cNvSpPr>
            <p:nvPr/>
          </p:nvSpPr>
          <p:spPr bwMode="auto">
            <a:xfrm flipV="1">
              <a:off x="2695" y="2185"/>
              <a:ext cx="346" cy="38"/>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73765" name="直接连接符 61473"/>
            <p:cNvSpPr>
              <a:spLocks noChangeShapeType="1"/>
            </p:cNvSpPr>
            <p:nvPr/>
          </p:nvSpPr>
          <p:spPr bwMode="auto">
            <a:xfrm flipV="1">
              <a:off x="2825" y="1024"/>
              <a:ext cx="302" cy="75"/>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73766" name="直接连接符 61474"/>
            <p:cNvSpPr>
              <a:spLocks noChangeShapeType="1"/>
            </p:cNvSpPr>
            <p:nvPr/>
          </p:nvSpPr>
          <p:spPr bwMode="auto">
            <a:xfrm flipH="1">
              <a:off x="3257" y="1923"/>
              <a:ext cx="345" cy="75"/>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73767" name="矩形 61475"/>
            <p:cNvSpPr>
              <a:spLocks noChangeArrowheads="1"/>
            </p:cNvSpPr>
            <p:nvPr/>
          </p:nvSpPr>
          <p:spPr bwMode="auto">
            <a:xfrm>
              <a:off x="2480" y="2198"/>
              <a:ext cx="1496" cy="118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73768" name="直接连接符 61476"/>
            <p:cNvSpPr>
              <a:spLocks noChangeShapeType="1"/>
            </p:cNvSpPr>
            <p:nvPr/>
          </p:nvSpPr>
          <p:spPr bwMode="auto">
            <a:xfrm flipH="1">
              <a:off x="2652" y="3010"/>
              <a:ext cx="1080" cy="149"/>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73769" name="直接连接符 61477"/>
            <p:cNvSpPr>
              <a:spLocks noChangeShapeType="1"/>
            </p:cNvSpPr>
            <p:nvPr/>
          </p:nvSpPr>
          <p:spPr bwMode="auto">
            <a:xfrm>
              <a:off x="2739" y="3010"/>
              <a:ext cx="1079" cy="149"/>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73770" name="直接连接符 61478"/>
            <p:cNvSpPr>
              <a:spLocks noChangeShapeType="1"/>
            </p:cNvSpPr>
            <p:nvPr/>
          </p:nvSpPr>
          <p:spPr bwMode="auto">
            <a:xfrm>
              <a:off x="2652" y="2410"/>
              <a:ext cx="1123" cy="187"/>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73771" name="任意多边形 61479"/>
            <p:cNvSpPr>
              <a:spLocks noChangeArrowheads="1"/>
            </p:cNvSpPr>
            <p:nvPr/>
          </p:nvSpPr>
          <p:spPr bwMode="auto">
            <a:xfrm>
              <a:off x="3688" y="2595"/>
              <a:ext cx="303" cy="224"/>
            </a:xfrm>
            <a:custGeom>
              <a:avLst/>
              <a:gdLst>
                <a:gd name="T0" fmla="*/ 1 w 21600"/>
                <a:gd name="T1" fmla="*/ 0 h 24356"/>
                <a:gd name="T2" fmla="*/ 4 w 21600"/>
                <a:gd name="T3" fmla="*/ 2 h 24356"/>
                <a:gd name="T4" fmla="*/ 4 w 21600"/>
                <a:gd name="T5" fmla="*/ 2 h 24356"/>
                <a:gd name="T6" fmla="*/ 1 w 21600"/>
                <a:gd name="T7" fmla="*/ 0 h 24356"/>
                <a:gd name="T8" fmla="*/ 4 w 21600"/>
                <a:gd name="T9" fmla="*/ 2 h 24356"/>
                <a:gd name="T10" fmla="*/ 4 w 21600"/>
                <a:gd name="T11" fmla="*/ 2 h 24356"/>
                <a:gd name="T12" fmla="*/ 0 w 21600"/>
                <a:gd name="T13" fmla="*/ 2 h 2435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4356" fill="none">
                  <a:moveTo>
                    <a:pt x="5897" y="0"/>
                  </a:moveTo>
                  <a:cubicBezTo>
                    <a:pt x="14965" y="2566"/>
                    <a:pt x="21600" y="10898"/>
                    <a:pt x="21600" y="20779"/>
                  </a:cubicBezTo>
                  <a:cubicBezTo>
                    <a:pt x="21600" y="22001"/>
                    <a:pt x="21499" y="23199"/>
                    <a:pt x="21305" y="24359"/>
                  </a:cubicBezTo>
                </a:path>
                <a:path w="21600" h="24356" stroke="0">
                  <a:moveTo>
                    <a:pt x="5897" y="0"/>
                  </a:moveTo>
                  <a:cubicBezTo>
                    <a:pt x="14965" y="2566"/>
                    <a:pt x="21600" y="10898"/>
                    <a:pt x="21600" y="20779"/>
                  </a:cubicBezTo>
                  <a:cubicBezTo>
                    <a:pt x="21600" y="22001"/>
                    <a:pt x="21499" y="23199"/>
                    <a:pt x="21305" y="24359"/>
                  </a:cubicBezTo>
                  <a:lnTo>
                    <a:pt x="0" y="20779"/>
                  </a:lnTo>
                  <a:lnTo>
                    <a:pt x="5897" y="0"/>
                  </a:lnTo>
                  <a:close/>
                </a:path>
              </a:pathLst>
            </a:custGeom>
            <a:noFill/>
            <a:ln w="254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772" name="任意多边形 61480"/>
            <p:cNvSpPr>
              <a:spLocks noChangeArrowheads="1"/>
            </p:cNvSpPr>
            <p:nvPr/>
          </p:nvSpPr>
          <p:spPr bwMode="auto">
            <a:xfrm rot="10800000">
              <a:off x="3689" y="2825"/>
              <a:ext cx="302" cy="187"/>
            </a:xfrm>
            <a:custGeom>
              <a:avLst/>
              <a:gdLst>
                <a:gd name="T0" fmla="*/ 0 w 21569"/>
                <a:gd name="T1" fmla="*/ 2 h 21299"/>
                <a:gd name="T2" fmla="*/ 4 w 21569"/>
                <a:gd name="T3" fmla="*/ 0 h 21299"/>
                <a:gd name="T4" fmla="*/ 0 w 21569"/>
                <a:gd name="T5" fmla="*/ 2 h 21299"/>
                <a:gd name="T6" fmla="*/ 4 w 21569"/>
                <a:gd name="T7" fmla="*/ 0 h 21299"/>
                <a:gd name="T8" fmla="*/ 4 w 21569"/>
                <a:gd name="T9" fmla="*/ 2 h 212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569" h="21299" fill="none">
                  <a:moveTo>
                    <a:pt x="0" y="20145"/>
                  </a:moveTo>
                  <a:cubicBezTo>
                    <a:pt x="538" y="9960"/>
                    <a:pt x="8125" y="1648"/>
                    <a:pt x="17964" y="-1"/>
                  </a:cubicBezTo>
                </a:path>
                <a:path w="21569" h="21299" stroke="0">
                  <a:moveTo>
                    <a:pt x="0" y="20145"/>
                  </a:moveTo>
                  <a:cubicBezTo>
                    <a:pt x="538" y="9960"/>
                    <a:pt x="8125" y="1648"/>
                    <a:pt x="17964" y="-1"/>
                  </a:cubicBezTo>
                  <a:lnTo>
                    <a:pt x="21569" y="21299"/>
                  </a:lnTo>
                  <a:lnTo>
                    <a:pt x="0" y="20145"/>
                  </a:lnTo>
                  <a:close/>
                </a:path>
              </a:pathLst>
            </a:custGeom>
            <a:noFill/>
            <a:ln w="254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773" name="任意多边形 61481"/>
            <p:cNvSpPr>
              <a:spLocks noChangeArrowheads="1"/>
            </p:cNvSpPr>
            <p:nvPr/>
          </p:nvSpPr>
          <p:spPr bwMode="auto">
            <a:xfrm>
              <a:off x="2480" y="2224"/>
              <a:ext cx="260" cy="189"/>
            </a:xfrm>
            <a:custGeom>
              <a:avLst/>
              <a:gdLst>
                <a:gd name="T0" fmla="*/ 2 w 21600"/>
                <a:gd name="T1" fmla="*/ 1 h 41798"/>
                <a:gd name="T2" fmla="*/ 0 w 21600"/>
                <a:gd name="T3" fmla="*/ 0 h 41798"/>
                <a:gd name="T4" fmla="*/ 3 w 21600"/>
                <a:gd name="T5" fmla="*/ 0 h 41798"/>
                <a:gd name="T6" fmla="*/ 2 w 21600"/>
                <a:gd name="T7" fmla="*/ 1 h 41798"/>
                <a:gd name="T8" fmla="*/ 0 w 21600"/>
                <a:gd name="T9" fmla="*/ 0 h 41798"/>
                <a:gd name="T10" fmla="*/ 3 w 21600"/>
                <a:gd name="T11" fmla="*/ 0 h 41798"/>
                <a:gd name="T12" fmla="*/ 3 w 21600"/>
                <a:gd name="T13" fmla="*/ 0 h 417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41798" fill="none">
                  <a:moveTo>
                    <a:pt x="15200" y="41798"/>
                  </a:moveTo>
                  <a:cubicBezTo>
                    <a:pt x="6391" y="39070"/>
                    <a:pt x="0" y="30865"/>
                    <a:pt x="0" y="21168"/>
                  </a:cubicBezTo>
                  <a:cubicBezTo>
                    <a:pt x="0" y="10713"/>
                    <a:pt x="7429" y="1992"/>
                    <a:pt x="17289" y="-2"/>
                  </a:cubicBezTo>
                </a:path>
                <a:path w="21600" h="41798" stroke="0">
                  <a:moveTo>
                    <a:pt x="15200" y="41798"/>
                  </a:moveTo>
                  <a:cubicBezTo>
                    <a:pt x="6391" y="39070"/>
                    <a:pt x="0" y="30865"/>
                    <a:pt x="0" y="21168"/>
                  </a:cubicBezTo>
                  <a:cubicBezTo>
                    <a:pt x="0" y="10713"/>
                    <a:pt x="7429" y="1992"/>
                    <a:pt x="17289" y="-2"/>
                  </a:cubicBezTo>
                  <a:lnTo>
                    <a:pt x="21600" y="21168"/>
                  </a:lnTo>
                  <a:lnTo>
                    <a:pt x="15200" y="41798"/>
                  </a:lnTo>
                  <a:close/>
                </a:path>
              </a:pathLst>
            </a:custGeom>
            <a:noFill/>
            <a:ln w="254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774" name="任意多边形 61482"/>
            <p:cNvSpPr>
              <a:spLocks noChangeArrowheads="1"/>
            </p:cNvSpPr>
            <p:nvPr/>
          </p:nvSpPr>
          <p:spPr bwMode="auto">
            <a:xfrm rot="10800000">
              <a:off x="3731" y="3157"/>
              <a:ext cx="260" cy="92"/>
            </a:xfrm>
            <a:custGeom>
              <a:avLst/>
              <a:gdLst>
                <a:gd name="T0" fmla="*/ 2 w 21594"/>
                <a:gd name="T1" fmla="*/ 0 h 20375"/>
                <a:gd name="T2" fmla="*/ 0 w 21594"/>
                <a:gd name="T3" fmla="*/ 0 h 20375"/>
                <a:gd name="T4" fmla="*/ 2 w 21594"/>
                <a:gd name="T5" fmla="*/ 0 h 20375"/>
                <a:gd name="T6" fmla="*/ 0 w 21594"/>
                <a:gd name="T7" fmla="*/ 0 h 20375"/>
                <a:gd name="T8" fmla="*/ 3 w 21594"/>
                <a:gd name="T9" fmla="*/ 0 h 203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594" h="20375" fill="none">
                  <a:moveTo>
                    <a:pt x="14424" y="20375"/>
                  </a:moveTo>
                  <a:cubicBezTo>
                    <a:pt x="6169" y="17473"/>
                    <a:pt x="216" y="9706"/>
                    <a:pt x="0" y="521"/>
                  </a:cubicBezTo>
                </a:path>
                <a:path w="21594" h="20375" stroke="0">
                  <a:moveTo>
                    <a:pt x="14424" y="20375"/>
                  </a:moveTo>
                  <a:cubicBezTo>
                    <a:pt x="6169" y="17473"/>
                    <a:pt x="216" y="9706"/>
                    <a:pt x="0" y="521"/>
                  </a:cubicBezTo>
                  <a:lnTo>
                    <a:pt x="21594" y="0"/>
                  </a:lnTo>
                  <a:lnTo>
                    <a:pt x="14424" y="20375"/>
                  </a:lnTo>
                  <a:close/>
                </a:path>
              </a:pathLst>
            </a:custGeom>
            <a:noFill/>
            <a:ln w="254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775" name="任意多边形 61483"/>
            <p:cNvSpPr>
              <a:spLocks noChangeArrowheads="1"/>
            </p:cNvSpPr>
            <p:nvPr/>
          </p:nvSpPr>
          <p:spPr bwMode="auto">
            <a:xfrm rot="10800000">
              <a:off x="2480" y="3163"/>
              <a:ext cx="345" cy="101"/>
            </a:xfrm>
            <a:custGeom>
              <a:avLst/>
              <a:gdLst>
                <a:gd name="T0" fmla="*/ 5 w 21600"/>
                <a:gd name="T1" fmla="*/ 0 h 22067"/>
                <a:gd name="T2" fmla="*/ 6 w 21600"/>
                <a:gd name="T3" fmla="*/ 0 h 22067"/>
                <a:gd name="T4" fmla="*/ 3 w 21600"/>
                <a:gd name="T5" fmla="*/ 0 h 22067"/>
                <a:gd name="T6" fmla="*/ 5 w 21600"/>
                <a:gd name="T7" fmla="*/ 0 h 22067"/>
                <a:gd name="T8" fmla="*/ 6 w 21600"/>
                <a:gd name="T9" fmla="*/ 0 h 22067"/>
                <a:gd name="T10" fmla="*/ 3 w 21600"/>
                <a:gd name="T11" fmla="*/ 0 h 22067"/>
                <a:gd name="T12" fmla="*/ 0 w 21600"/>
                <a:gd name="T13" fmla="*/ 0 h 2206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2067" fill="none">
                  <a:moveTo>
                    <a:pt x="21380" y="0"/>
                  </a:moveTo>
                  <a:cubicBezTo>
                    <a:pt x="21526" y="1002"/>
                    <a:pt x="21600" y="2029"/>
                    <a:pt x="21600" y="3074"/>
                  </a:cubicBezTo>
                  <a:cubicBezTo>
                    <a:pt x="21600" y="11278"/>
                    <a:pt x="17027" y="18413"/>
                    <a:pt x="10292" y="22069"/>
                  </a:cubicBezTo>
                </a:path>
                <a:path w="21600" h="22067" stroke="0">
                  <a:moveTo>
                    <a:pt x="21380" y="0"/>
                  </a:moveTo>
                  <a:cubicBezTo>
                    <a:pt x="21526" y="1002"/>
                    <a:pt x="21600" y="2029"/>
                    <a:pt x="21600" y="3074"/>
                  </a:cubicBezTo>
                  <a:cubicBezTo>
                    <a:pt x="21600" y="11278"/>
                    <a:pt x="17027" y="18413"/>
                    <a:pt x="10292" y="22069"/>
                  </a:cubicBezTo>
                  <a:lnTo>
                    <a:pt x="0" y="3074"/>
                  </a:lnTo>
                  <a:lnTo>
                    <a:pt x="21380" y="0"/>
                  </a:lnTo>
                  <a:close/>
                </a:path>
              </a:pathLst>
            </a:custGeom>
            <a:noFill/>
            <a:ln w="254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776" name="直接连接符 61484"/>
            <p:cNvSpPr>
              <a:spLocks noChangeShapeType="1"/>
            </p:cNvSpPr>
            <p:nvPr/>
          </p:nvSpPr>
          <p:spPr bwMode="auto">
            <a:xfrm flipV="1">
              <a:off x="2695" y="2185"/>
              <a:ext cx="346" cy="38"/>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73777" name="直接连接符 61485"/>
            <p:cNvSpPr>
              <a:spLocks noChangeShapeType="1"/>
            </p:cNvSpPr>
            <p:nvPr/>
          </p:nvSpPr>
          <p:spPr bwMode="auto">
            <a:xfrm>
              <a:off x="2954" y="3383"/>
              <a:ext cx="605"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73778" name="直接连接符 61486"/>
            <p:cNvSpPr>
              <a:spLocks noChangeShapeType="1"/>
            </p:cNvSpPr>
            <p:nvPr/>
          </p:nvSpPr>
          <p:spPr bwMode="auto">
            <a:xfrm>
              <a:off x="2739" y="2897"/>
              <a:ext cx="345" cy="75"/>
            </a:xfrm>
            <a:prstGeom prst="line">
              <a:avLst/>
            </a:prstGeom>
            <a:noFill/>
            <a:ln w="127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73779" name="直接连接符 61487"/>
            <p:cNvSpPr>
              <a:spLocks noChangeShapeType="1"/>
            </p:cNvSpPr>
            <p:nvPr/>
          </p:nvSpPr>
          <p:spPr bwMode="auto">
            <a:xfrm flipV="1">
              <a:off x="3516" y="2335"/>
              <a:ext cx="302" cy="75"/>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73780" name="直接连接符 61488"/>
            <p:cNvSpPr>
              <a:spLocks noChangeShapeType="1"/>
            </p:cNvSpPr>
            <p:nvPr/>
          </p:nvSpPr>
          <p:spPr bwMode="auto">
            <a:xfrm>
              <a:off x="3343" y="2560"/>
              <a:ext cx="389" cy="75"/>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73781" name="直接连接符 61489"/>
            <p:cNvSpPr>
              <a:spLocks noChangeShapeType="1"/>
            </p:cNvSpPr>
            <p:nvPr/>
          </p:nvSpPr>
          <p:spPr bwMode="auto">
            <a:xfrm flipV="1">
              <a:off x="2782" y="3159"/>
              <a:ext cx="345" cy="75"/>
            </a:xfrm>
            <a:prstGeom prst="line">
              <a:avLst/>
            </a:prstGeom>
            <a:noFill/>
            <a:ln w="127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73782" name="任意多边形 61490"/>
            <p:cNvSpPr>
              <a:spLocks noChangeArrowheads="1"/>
            </p:cNvSpPr>
            <p:nvPr/>
          </p:nvSpPr>
          <p:spPr bwMode="auto">
            <a:xfrm>
              <a:off x="2481" y="3272"/>
              <a:ext cx="690" cy="111"/>
            </a:xfrm>
            <a:custGeom>
              <a:avLst/>
              <a:gdLst>
                <a:gd name="T0" fmla="*/ 22 w 21600"/>
                <a:gd name="T1" fmla="*/ 1 h 21600"/>
                <a:gd name="T2" fmla="*/ 0 w 21600"/>
                <a:gd name="T3" fmla="*/ 0 h 21600"/>
                <a:gd name="T4" fmla="*/ 22 w 21600"/>
                <a:gd name="T5" fmla="*/ 1 h 21600"/>
                <a:gd name="T6" fmla="*/ 0 w 21600"/>
                <a:gd name="T7" fmla="*/ 0 h 21600"/>
                <a:gd name="T8" fmla="*/ 22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fill="none">
                  <a:moveTo>
                    <a:pt x="21600" y="21600"/>
                  </a:moveTo>
                  <a:cubicBezTo>
                    <a:pt x="9671" y="21600"/>
                    <a:pt x="0" y="11929"/>
                    <a:pt x="0" y="0"/>
                  </a:cubicBezTo>
                </a:path>
                <a:path w="21600" h="21600" stroke="0">
                  <a:moveTo>
                    <a:pt x="21600" y="21600"/>
                  </a:moveTo>
                  <a:cubicBezTo>
                    <a:pt x="9671" y="21600"/>
                    <a:pt x="0" y="11929"/>
                    <a:pt x="0" y="0"/>
                  </a:cubicBezTo>
                  <a:lnTo>
                    <a:pt x="21600" y="0"/>
                  </a:lnTo>
                  <a:lnTo>
                    <a:pt x="21600" y="21600"/>
                  </a:lnTo>
                  <a:close/>
                </a:path>
              </a:pathLst>
            </a:custGeom>
            <a:noFill/>
            <a:ln w="254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783" name="任意多边形 61491"/>
            <p:cNvSpPr>
              <a:spLocks noChangeArrowheads="1"/>
            </p:cNvSpPr>
            <p:nvPr/>
          </p:nvSpPr>
          <p:spPr bwMode="auto">
            <a:xfrm>
              <a:off x="3300" y="3250"/>
              <a:ext cx="691" cy="135"/>
            </a:xfrm>
            <a:custGeom>
              <a:avLst/>
              <a:gdLst>
                <a:gd name="T0" fmla="*/ 22 w 21600"/>
                <a:gd name="T1" fmla="*/ 0 h 26102"/>
                <a:gd name="T2" fmla="*/ 22 w 21600"/>
                <a:gd name="T3" fmla="*/ 0 h 26102"/>
                <a:gd name="T4" fmla="*/ 0 w 21600"/>
                <a:gd name="T5" fmla="*/ 1 h 26102"/>
                <a:gd name="T6" fmla="*/ 22 w 21600"/>
                <a:gd name="T7" fmla="*/ 0 h 26102"/>
                <a:gd name="T8" fmla="*/ 22 w 21600"/>
                <a:gd name="T9" fmla="*/ 0 h 26102"/>
                <a:gd name="T10" fmla="*/ 0 w 21600"/>
                <a:gd name="T11" fmla="*/ 1 h 26102"/>
                <a:gd name="T12" fmla="*/ 0 w 21600"/>
                <a:gd name="T13" fmla="*/ 0 h 261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6102" fill="none">
                  <a:moveTo>
                    <a:pt x="21125" y="0"/>
                  </a:moveTo>
                  <a:cubicBezTo>
                    <a:pt x="21437" y="1449"/>
                    <a:pt x="21599" y="2957"/>
                    <a:pt x="21599" y="4502"/>
                  </a:cubicBezTo>
                  <a:cubicBezTo>
                    <a:pt x="21599" y="16431"/>
                    <a:pt x="11928" y="26102"/>
                    <a:pt x="-1" y="26102"/>
                  </a:cubicBezTo>
                </a:path>
                <a:path w="21600" h="26102" stroke="0">
                  <a:moveTo>
                    <a:pt x="21125" y="0"/>
                  </a:moveTo>
                  <a:cubicBezTo>
                    <a:pt x="21437" y="1449"/>
                    <a:pt x="21599" y="2957"/>
                    <a:pt x="21599" y="4502"/>
                  </a:cubicBezTo>
                  <a:cubicBezTo>
                    <a:pt x="21599" y="16431"/>
                    <a:pt x="11928" y="26102"/>
                    <a:pt x="-1" y="26102"/>
                  </a:cubicBezTo>
                  <a:lnTo>
                    <a:pt x="0" y="4502"/>
                  </a:lnTo>
                  <a:lnTo>
                    <a:pt x="21125" y="0"/>
                  </a:lnTo>
                  <a:close/>
                </a:path>
              </a:pathLst>
            </a:custGeom>
            <a:noFill/>
            <a:ln w="254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784" name="任意多边形 61492"/>
            <p:cNvSpPr>
              <a:spLocks noChangeArrowheads="1"/>
            </p:cNvSpPr>
            <p:nvPr/>
          </p:nvSpPr>
          <p:spPr bwMode="auto">
            <a:xfrm rot="10800000">
              <a:off x="3301" y="2187"/>
              <a:ext cx="548" cy="112"/>
            </a:xfrm>
            <a:custGeom>
              <a:avLst/>
              <a:gdLst>
                <a:gd name="T0" fmla="*/ 18 w 17148"/>
                <a:gd name="T1" fmla="*/ 1 h 21600"/>
                <a:gd name="T2" fmla="*/ 0 w 17148"/>
                <a:gd name="T3" fmla="*/ 0 h 21600"/>
                <a:gd name="T4" fmla="*/ 18 w 17148"/>
                <a:gd name="T5" fmla="*/ 1 h 21600"/>
                <a:gd name="T6" fmla="*/ 0 w 17148"/>
                <a:gd name="T7" fmla="*/ 0 h 21600"/>
                <a:gd name="T8" fmla="*/ 18 w 17148"/>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48" h="21600" fill="none">
                  <a:moveTo>
                    <a:pt x="17148" y="21600"/>
                  </a:moveTo>
                  <a:cubicBezTo>
                    <a:pt x="10160" y="21600"/>
                    <a:pt x="3947" y="18282"/>
                    <a:pt x="-1" y="13135"/>
                  </a:cubicBezTo>
                </a:path>
                <a:path w="17148" h="21600" stroke="0">
                  <a:moveTo>
                    <a:pt x="17148" y="21600"/>
                  </a:moveTo>
                  <a:cubicBezTo>
                    <a:pt x="10160" y="21600"/>
                    <a:pt x="3947" y="18282"/>
                    <a:pt x="-1" y="13135"/>
                  </a:cubicBezTo>
                  <a:lnTo>
                    <a:pt x="17148" y="0"/>
                  </a:lnTo>
                  <a:lnTo>
                    <a:pt x="17148" y="21600"/>
                  </a:lnTo>
                  <a:close/>
                </a:path>
              </a:pathLst>
            </a:custGeom>
            <a:noFill/>
            <a:ln w="254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785" name="任意多边形 61493"/>
            <p:cNvSpPr>
              <a:spLocks noChangeArrowheads="1"/>
            </p:cNvSpPr>
            <p:nvPr/>
          </p:nvSpPr>
          <p:spPr bwMode="auto">
            <a:xfrm>
              <a:off x="2481" y="2594"/>
              <a:ext cx="302" cy="192"/>
            </a:xfrm>
            <a:custGeom>
              <a:avLst/>
              <a:gdLst>
                <a:gd name="T0" fmla="*/ 0 w 21600"/>
                <a:gd name="T1" fmla="*/ 2 h 20762"/>
                <a:gd name="T2" fmla="*/ 3 w 21600"/>
                <a:gd name="T3" fmla="*/ 0 h 20762"/>
                <a:gd name="T4" fmla="*/ 0 w 21600"/>
                <a:gd name="T5" fmla="*/ 2 h 20762"/>
                <a:gd name="T6" fmla="*/ 3 w 21600"/>
                <a:gd name="T7" fmla="*/ 0 h 20762"/>
                <a:gd name="T8" fmla="*/ 4 w 21600"/>
                <a:gd name="T9" fmla="*/ 2 h 207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0762" fill="none">
                  <a:moveTo>
                    <a:pt x="0" y="20762"/>
                  </a:moveTo>
                  <a:cubicBezTo>
                    <a:pt x="0" y="10901"/>
                    <a:pt x="6608" y="2583"/>
                    <a:pt x="15633" y="-3"/>
                  </a:cubicBezTo>
                </a:path>
                <a:path w="21600" h="20762" stroke="0">
                  <a:moveTo>
                    <a:pt x="0" y="20762"/>
                  </a:moveTo>
                  <a:cubicBezTo>
                    <a:pt x="0" y="10901"/>
                    <a:pt x="6608" y="2583"/>
                    <a:pt x="15633" y="-3"/>
                  </a:cubicBezTo>
                  <a:lnTo>
                    <a:pt x="21600" y="20762"/>
                  </a:lnTo>
                  <a:lnTo>
                    <a:pt x="0" y="20762"/>
                  </a:lnTo>
                  <a:close/>
                </a:path>
              </a:pathLst>
            </a:custGeom>
            <a:noFill/>
            <a:ln w="254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786" name="任意多边形 61494"/>
            <p:cNvSpPr>
              <a:spLocks noChangeArrowheads="1"/>
            </p:cNvSpPr>
            <p:nvPr/>
          </p:nvSpPr>
          <p:spPr bwMode="auto">
            <a:xfrm rot="10800000">
              <a:off x="2480" y="2818"/>
              <a:ext cx="302" cy="199"/>
            </a:xfrm>
            <a:custGeom>
              <a:avLst/>
              <a:gdLst>
                <a:gd name="T0" fmla="*/ 0 w 21600"/>
                <a:gd name="T1" fmla="*/ 0 h 21508"/>
                <a:gd name="T2" fmla="*/ 4 w 21600"/>
                <a:gd name="T3" fmla="*/ 2 h 21508"/>
                <a:gd name="T4" fmla="*/ 0 w 21600"/>
                <a:gd name="T5" fmla="*/ 0 h 21508"/>
                <a:gd name="T6" fmla="*/ 4 w 21600"/>
                <a:gd name="T7" fmla="*/ 2 h 21508"/>
                <a:gd name="T8" fmla="*/ 0 w 21600"/>
                <a:gd name="T9" fmla="*/ 2 h 215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508" fill="none">
                  <a:moveTo>
                    <a:pt x="1992" y="0"/>
                  </a:moveTo>
                  <a:cubicBezTo>
                    <a:pt x="12992" y="1008"/>
                    <a:pt x="21600" y="10253"/>
                    <a:pt x="21600" y="21508"/>
                  </a:cubicBezTo>
                </a:path>
                <a:path w="21600" h="21508" stroke="0">
                  <a:moveTo>
                    <a:pt x="1992" y="0"/>
                  </a:moveTo>
                  <a:cubicBezTo>
                    <a:pt x="12992" y="1008"/>
                    <a:pt x="21600" y="10253"/>
                    <a:pt x="21600" y="21508"/>
                  </a:cubicBezTo>
                  <a:lnTo>
                    <a:pt x="0" y="21508"/>
                  </a:lnTo>
                  <a:lnTo>
                    <a:pt x="1992" y="0"/>
                  </a:lnTo>
                  <a:close/>
                </a:path>
              </a:pathLst>
            </a:custGeom>
            <a:noFill/>
            <a:ln w="254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787" name="直接连接符 61495"/>
            <p:cNvSpPr>
              <a:spLocks noChangeShapeType="1"/>
            </p:cNvSpPr>
            <p:nvPr/>
          </p:nvSpPr>
          <p:spPr bwMode="auto">
            <a:xfrm flipV="1">
              <a:off x="2695" y="2410"/>
              <a:ext cx="1123" cy="187"/>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73788" name="任意多边形 61496"/>
            <p:cNvSpPr>
              <a:spLocks noChangeArrowheads="1"/>
            </p:cNvSpPr>
            <p:nvPr/>
          </p:nvSpPr>
          <p:spPr bwMode="auto">
            <a:xfrm>
              <a:off x="3730" y="2224"/>
              <a:ext cx="260" cy="189"/>
            </a:xfrm>
            <a:custGeom>
              <a:avLst/>
              <a:gdLst>
                <a:gd name="T0" fmla="*/ 1 w 21600"/>
                <a:gd name="T1" fmla="*/ 0 h 41834"/>
                <a:gd name="T2" fmla="*/ 3 w 21600"/>
                <a:gd name="T3" fmla="*/ 0 h 41834"/>
                <a:gd name="T4" fmla="*/ 1 w 21600"/>
                <a:gd name="T5" fmla="*/ 1 h 41834"/>
                <a:gd name="T6" fmla="*/ 1 w 21600"/>
                <a:gd name="T7" fmla="*/ 0 h 41834"/>
                <a:gd name="T8" fmla="*/ 3 w 21600"/>
                <a:gd name="T9" fmla="*/ 0 h 41834"/>
                <a:gd name="T10" fmla="*/ 1 w 21600"/>
                <a:gd name="T11" fmla="*/ 1 h 41834"/>
                <a:gd name="T12" fmla="*/ 0 w 21600"/>
                <a:gd name="T13" fmla="*/ 0 h 418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41834" fill="none">
                  <a:moveTo>
                    <a:pt x="4228" y="0"/>
                  </a:moveTo>
                  <a:cubicBezTo>
                    <a:pt x="14138" y="1968"/>
                    <a:pt x="21600" y="10703"/>
                    <a:pt x="21600" y="21182"/>
                  </a:cubicBezTo>
                  <a:cubicBezTo>
                    <a:pt x="21600" y="30907"/>
                    <a:pt x="15173" y="39131"/>
                    <a:pt x="6340" y="41837"/>
                  </a:cubicBezTo>
                </a:path>
                <a:path w="21600" h="41834" stroke="0">
                  <a:moveTo>
                    <a:pt x="4228" y="0"/>
                  </a:moveTo>
                  <a:cubicBezTo>
                    <a:pt x="14138" y="1968"/>
                    <a:pt x="21600" y="10703"/>
                    <a:pt x="21600" y="21182"/>
                  </a:cubicBezTo>
                  <a:cubicBezTo>
                    <a:pt x="21600" y="30907"/>
                    <a:pt x="15173" y="39131"/>
                    <a:pt x="6340" y="41837"/>
                  </a:cubicBezTo>
                  <a:lnTo>
                    <a:pt x="0" y="21182"/>
                  </a:lnTo>
                  <a:lnTo>
                    <a:pt x="4228" y="0"/>
                  </a:lnTo>
                  <a:close/>
                </a:path>
              </a:pathLst>
            </a:custGeom>
            <a:noFill/>
            <a:ln w="254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789" name="矩形 61497"/>
            <p:cNvSpPr>
              <a:spLocks noChangeArrowheads="1"/>
            </p:cNvSpPr>
            <p:nvPr/>
          </p:nvSpPr>
          <p:spPr bwMode="auto">
            <a:xfrm>
              <a:off x="4170" y="919"/>
              <a:ext cx="1497" cy="118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73790" name="直接连接符 61498"/>
            <p:cNvSpPr>
              <a:spLocks noChangeShapeType="1"/>
            </p:cNvSpPr>
            <p:nvPr/>
          </p:nvSpPr>
          <p:spPr bwMode="auto">
            <a:xfrm flipH="1">
              <a:off x="4336" y="1211"/>
              <a:ext cx="604" cy="30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73791" name="任意多边形 61499"/>
            <p:cNvSpPr>
              <a:spLocks noChangeArrowheads="1"/>
            </p:cNvSpPr>
            <p:nvPr/>
          </p:nvSpPr>
          <p:spPr bwMode="auto">
            <a:xfrm>
              <a:off x="4165" y="1510"/>
              <a:ext cx="809" cy="602"/>
            </a:xfrm>
            <a:custGeom>
              <a:avLst/>
              <a:gdLst>
                <a:gd name="T0" fmla="*/ 29 w 22792"/>
                <a:gd name="T1" fmla="*/ 10 h 35033"/>
                <a:gd name="T2" fmla="*/ 27 w 22792"/>
                <a:gd name="T3" fmla="*/ 10 h 35033"/>
                <a:gd name="T4" fmla="*/ 0 w 22792"/>
                <a:gd name="T5" fmla="*/ 4 h 35033"/>
                <a:gd name="T6" fmla="*/ 6 w 22792"/>
                <a:gd name="T7" fmla="*/ 0 h 35033"/>
                <a:gd name="T8" fmla="*/ 29 w 22792"/>
                <a:gd name="T9" fmla="*/ 10 h 35033"/>
                <a:gd name="T10" fmla="*/ 27 w 22792"/>
                <a:gd name="T11" fmla="*/ 10 h 35033"/>
                <a:gd name="T12" fmla="*/ 0 w 22792"/>
                <a:gd name="T13" fmla="*/ 4 h 35033"/>
                <a:gd name="T14" fmla="*/ 6 w 22792"/>
                <a:gd name="T15" fmla="*/ 0 h 35033"/>
                <a:gd name="T16" fmla="*/ 27 w 22792"/>
                <a:gd name="T17" fmla="*/ 4 h 350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792" h="35033" fill="none">
                  <a:moveTo>
                    <a:pt x="22791" y="35000"/>
                  </a:moveTo>
                  <a:cubicBezTo>
                    <a:pt x="22397" y="35022"/>
                    <a:pt x="22000" y="35033"/>
                    <a:pt x="21600" y="35033"/>
                  </a:cubicBezTo>
                  <a:cubicBezTo>
                    <a:pt x="9671" y="35033"/>
                    <a:pt x="0" y="25362"/>
                    <a:pt x="0" y="13433"/>
                  </a:cubicBezTo>
                  <a:cubicBezTo>
                    <a:pt x="0" y="8355"/>
                    <a:pt x="1752" y="3687"/>
                    <a:pt x="4684" y="-1"/>
                  </a:cubicBezTo>
                </a:path>
                <a:path w="22792" h="35033" stroke="0">
                  <a:moveTo>
                    <a:pt x="22791" y="35000"/>
                  </a:moveTo>
                  <a:cubicBezTo>
                    <a:pt x="22397" y="35022"/>
                    <a:pt x="22000" y="35033"/>
                    <a:pt x="21600" y="35033"/>
                  </a:cubicBezTo>
                  <a:cubicBezTo>
                    <a:pt x="9671" y="35033"/>
                    <a:pt x="0" y="25362"/>
                    <a:pt x="0" y="13433"/>
                  </a:cubicBezTo>
                  <a:cubicBezTo>
                    <a:pt x="0" y="8355"/>
                    <a:pt x="1752" y="3687"/>
                    <a:pt x="4684" y="-1"/>
                  </a:cubicBezTo>
                  <a:lnTo>
                    <a:pt x="21600" y="13433"/>
                  </a:lnTo>
                  <a:lnTo>
                    <a:pt x="22791" y="35000"/>
                  </a:lnTo>
                  <a:close/>
                </a:path>
              </a:pathLst>
            </a:custGeom>
            <a:noFill/>
            <a:ln w="254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792" name="任意多边形 61500"/>
            <p:cNvSpPr>
              <a:spLocks noChangeArrowheads="1"/>
            </p:cNvSpPr>
            <p:nvPr/>
          </p:nvSpPr>
          <p:spPr bwMode="auto">
            <a:xfrm>
              <a:off x="4811" y="1496"/>
              <a:ext cx="863" cy="615"/>
            </a:xfrm>
            <a:custGeom>
              <a:avLst/>
              <a:gdLst>
                <a:gd name="T0" fmla="*/ 25 w 22838"/>
                <a:gd name="T1" fmla="*/ 0 h 35833"/>
                <a:gd name="T2" fmla="*/ 33 w 22838"/>
                <a:gd name="T3" fmla="*/ 4 h 35833"/>
                <a:gd name="T4" fmla="*/ 2 w 22838"/>
                <a:gd name="T5" fmla="*/ 11 h 35833"/>
                <a:gd name="T6" fmla="*/ 0 w 22838"/>
                <a:gd name="T7" fmla="*/ 11 h 35833"/>
                <a:gd name="T8" fmla="*/ 25 w 22838"/>
                <a:gd name="T9" fmla="*/ 0 h 35833"/>
                <a:gd name="T10" fmla="*/ 33 w 22838"/>
                <a:gd name="T11" fmla="*/ 4 h 35833"/>
                <a:gd name="T12" fmla="*/ 2 w 22838"/>
                <a:gd name="T13" fmla="*/ 11 h 35833"/>
                <a:gd name="T14" fmla="*/ 0 w 22838"/>
                <a:gd name="T15" fmla="*/ 11 h 35833"/>
                <a:gd name="T16" fmla="*/ 2 w 22838"/>
                <a:gd name="T17" fmla="*/ 4 h 358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838" h="35833" fill="none">
                  <a:moveTo>
                    <a:pt x="17485" y="0"/>
                  </a:moveTo>
                  <a:cubicBezTo>
                    <a:pt x="20818" y="3801"/>
                    <a:pt x="22838" y="8781"/>
                    <a:pt x="22838" y="14233"/>
                  </a:cubicBezTo>
                  <a:cubicBezTo>
                    <a:pt x="22838" y="26162"/>
                    <a:pt x="13167" y="35833"/>
                    <a:pt x="1238" y="35833"/>
                  </a:cubicBezTo>
                  <a:cubicBezTo>
                    <a:pt x="821" y="35833"/>
                    <a:pt x="406" y="35821"/>
                    <a:pt x="-1" y="35798"/>
                  </a:cubicBezTo>
                </a:path>
                <a:path w="22838" h="35833" stroke="0">
                  <a:moveTo>
                    <a:pt x="17485" y="0"/>
                  </a:moveTo>
                  <a:cubicBezTo>
                    <a:pt x="20818" y="3801"/>
                    <a:pt x="22838" y="8781"/>
                    <a:pt x="22838" y="14233"/>
                  </a:cubicBezTo>
                  <a:cubicBezTo>
                    <a:pt x="22838" y="26162"/>
                    <a:pt x="13167" y="35833"/>
                    <a:pt x="1238" y="35833"/>
                  </a:cubicBezTo>
                  <a:cubicBezTo>
                    <a:pt x="821" y="35833"/>
                    <a:pt x="406" y="35821"/>
                    <a:pt x="-1" y="35798"/>
                  </a:cubicBezTo>
                  <a:lnTo>
                    <a:pt x="1238" y="14233"/>
                  </a:lnTo>
                  <a:lnTo>
                    <a:pt x="17485" y="0"/>
                  </a:lnTo>
                  <a:close/>
                </a:path>
              </a:pathLst>
            </a:custGeom>
            <a:noFill/>
            <a:ln w="254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793" name="直接连接符 61501"/>
            <p:cNvSpPr>
              <a:spLocks noChangeShapeType="1"/>
            </p:cNvSpPr>
            <p:nvPr/>
          </p:nvSpPr>
          <p:spPr bwMode="auto">
            <a:xfrm>
              <a:off x="5027" y="1361"/>
              <a:ext cx="302" cy="150"/>
            </a:xfrm>
            <a:prstGeom prst="line">
              <a:avLst/>
            </a:prstGeom>
            <a:noFill/>
            <a:ln w="127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73794" name="直接连接符 61502"/>
            <p:cNvSpPr>
              <a:spLocks noChangeShapeType="1"/>
            </p:cNvSpPr>
            <p:nvPr/>
          </p:nvSpPr>
          <p:spPr bwMode="auto">
            <a:xfrm flipH="1">
              <a:off x="4465" y="1399"/>
              <a:ext cx="259" cy="112"/>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73795" name="直接连接符 61503"/>
            <p:cNvSpPr>
              <a:spLocks noChangeShapeType="1"/>
            </p:cNvSpPr>
            <p:nvPr/>
          </p:nvSpPr>
          <p:spPr bwMode="auto">
            <a:xfrm>
              <a:off x="4897" y="1211"/>
              <a:ext cx="561" cy="287"/>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73796" name="直接连接符 61504"/>
            <p:cNvSpPr>
              <a:spLocks noChangeShapeType="1"/>
            </p:cNvSpPr>
            <p:nvPr/>
          </p:nvSpPr>
          <p:spPr bwMode="auto">
            <a:xfrm>
              <a:off x="4724" y="2036"/>
              <a:ext cx="259" cy="0"/>
            </a:xfrm>
            <a:prstGeom prst="line">
              <a:avLst/>
            </a:prstGeom>
            <a:noFill/>
            <a:ln w="12700">
              <a:solidFill>
                <a:schemeClr val="tx2"/>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73797" name="任意多边形 61505"/>
            <p:cNvSpPr>
              <a:spLocks noChangeArrowheads="1"/>
            </p:cNvSpPr>
            <p:nvPr/>
          </p:nvSpPr>
          <p:spPr bwMode="auto">
            <a:xfrm rot="9540000">
              <a:off x="3136" y="1068"/>
              <a:ext cx="2077" cy="2135"/>
            </a:xfrm>
            <a:custGeom>
              <a:avLst/>
              <a:gdLst>
                <a:gd name="T0" fmla="*/ 65 w 16923"/>
                <a:gd name="T1" fmla="*/ 260 h 17525"/>
                <a:gd name="T2" fmla="*/ 0 w 16923"/>
                <a:gd name="T3" fmla="*/ 199 h 17525"/>
                <a:gd name="T4" fmla="*/ 65 w 16923"/>
                <a:gd name="T5" fmla="*/ 260 h 17525"/>
                <a:gd name="T6" fmla="*/ 0 w 16923"/>
                <a:gd name="T7" fmla="*/ 199 h 17525"/>
                <a:gd name="T8" fmla="*/ 255 w 16923"/>
                <a:gd name="T9" fmla="*/ 0 h 175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923" h="17525" fill="none">
                  <a:moveTo>
                    <a:pt x="4296" y="17525"/>
                  </a:moveTo>
                  <a:cubicBezTo>
                    <a:pt x="2681" y="16361"/>
                    <a:pt x="1235" y="14979"/>
                    <a:pt x="-1" y="13423"/>
                  </a:cubicBezTo>
                </a:path>
                <a:path w="16923" h="17525" stroke="0">
                  <a:moveTo>
                    <a:pt x="4296" y="17525"/>
                  </a:moveTo>
                  <a:cubicBezTo>
                    <a:pt x="2681" y="16361"/>
                    <a:pt x="1235" y="14979"/>
                    <a:pt x="-1" y="13423"/>
                  </a:cubicBezTo>
                  <a:lnTo>
                    <a:pt x="16923" y="0"/>
                  </a:lnTo>
                  <a:lnTo>
                    <a:pt x="4296" y="17525"/>
                  </a:lnTo>
                  <a:close/>
                </a:path>
              </a:pathLst>
            </a:custGeom>
            <a:noFill/>
            <a:ln w="254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798" name="任意多边形 61506"/>
            <p:cNvSpPr>
              <a:spLocks noChangeArrowheads="1"/>
            </p:cNvSpPr>
            <p:nvPr/>
          </p:nvSpPr>
          <p:spPr bwMode="auto">
            <a:xfrm rot="-9540000">
              <a:off x="4662" y="992"/>
              <a:ext cx="1532" cy="1939"/>
            </a:xfrm>
            <a:custGeom>
              <a:avLst/>
              <a:gdLst>
                <a:gd name="T0" fmla="*/ 143 w 16364"/>
                <a:gd name="T1" fmla="*/ 144 h 19161"/>
                <a:gd name="T2" fmla="*/ 87 w 16364"/>
                <a:gd name="T3" fmla="*/ 196 h 19161"/>
                <a:gd name="T4" fmla="*/ 143 w 16364"/>
                <a:gd name="T5" fmla="*/ 144 h 19161"/>
                <a:gd name="T6" fmla="*/ 87 w 16364"/>
                <a:gd name="T7" fmla="*/ 196 h 19161"/>
                <a:gd name="T8" fmla="*/ 0 w 16364"/>
                <a:gd name="T9" fmla="*/ 0 h 191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364" h="19161" fill="none">
                  <a:moveTo>
                    <a:pt x="16363" y="14099"/>
                  </a:moveTo>
                  <a:cubicBezTo>
                    <a:pt x="14580" y="16167"/>
                    <a:pt x="12413" y="17892"/>
                    <a:pt x="9973" y="19164"/>
                  </a:cubicBezTo>
                </a:path>
                <a:path w="16364" h="19161" stroke="0">
                  <a:moveTo>
                    <a:pt x="16363" y="14099"/>
                  </a:moveTo>
                  <a:cubicBezTo>
                    <a:pt x="14580" y="16167"/>
                    <a:pt x="12413" y="17892"/>
                    <a:pt x="9973" y="19164"/>
                  </a:cubicBezTo>
                  <a:lnTo>
                    <a:pt x="0" y="0"/>
                  </a:lnTo>
                  <a:lnTo>
                    <a:pt x="16363" y="14099"/>
                  </a:lnTo>
                  <a:close/>
                </a:path>
              </a:pathLst>
            </a:custGeom>
            <a:noFill/>
            <a:ln w="254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799" name="任意多边形 61507"/>
            <p:cNvSpPr>
              <a:spLocks noChangeArrowheads="1"/>
            </p:cNvSpPr>
            <p:nvPr/>
          </p:nvSpPr>
          <p:spPr bwMode="auto">
            <a:xfrm rot="-780000">
              <a:off x="4206" y="2250"/>
              <a:ext cx="1468" cy="572"/>
            </a:xfrm>
            <a:custGeom>
              <a:avLst/>
              <a:gdLst>
                <a:gd name="T0" fmla="*/ 99 w 21600"/>
                <a:gd name="T1" fmla="*/ 0 h 24973"/>
                <a:gd name="T2" fmla="*/ 100 w 21600"/>
                <a:gd name="T3" fmla="*/ 2 h 24973"/>
                <a:gd name="T4" fmla="*/ 0 w 21600"/>
                <a:gd name="T5" fmla="*/ 13 h 24973"/>
                <a:gd name="T6" fmla="*/ 99 w 21600"/>
                <a:gd name="T7" fmla="*/ 0 h 24973"/>
                <a:gd name="T8" fmla="*/ 100 w 21600"/>
                <a:gd name="T9" fmla="*/ 2 h 24973"/>
                <a:gd name="T10" fmla="*/ 0 w 21600"/>
                <a:gd name="T11" fmla="*/ 13 h 24973"/>
                <a:gd name="T12" fmla="*/ 0 w 21600"/>
                <a:gd name="T13" fmla="*/ 2 h 2497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4973" fill="none">
                  <a:moveTo>
                    <a:pt x="21335" y="0"/>
                  </a:moveTo>
                  <a:cubicBezTo>
                    <a:pt x="21510" y="1097"/>
                    <a:pt x="21600" y="2224"/>
                    <a:pt x="21600" y="3373"/>
                  </a:cubicBezTo>
                  <a:cubicBezTo>
                    <a:pt x="21600" y="15302"/>
                    <a:pt x="11929" y="24973"/>
                    <a:pt x="0" y="24973"/>
                  </a:cubicBezTo>
                </a:path>
                <a:path w="21600" h="24973" stroke="0">
                  <a:moveTo>
                    <a:pt x="21335" y="0"/>
                  </a:moveTo>
                  <a:cubicBezTo>
                    <a:pt x="21510" y="1097"/>
                    <a:pt x="21600" y="2224"/>
                    <a:pt x="21600" y="3373"/>
                  </a:cubicBezTo>
                  <a:cubicBezTo>
                    <a:pt x="21600" y="15302"/>
                    <a:pt x="11929" y="24973"/>
                    <a:pt x="0" y="24973"/>
                  </a:cubicBezTo>
                  <a:lnTo>
                    <a:pt x="0" y="3373"/>
                  </a:lnTo>
                  <a:lnTo>
                    <a:pt x="21335" y="0"/>
                  </a:lnTo>
                  <a:close/>
                </a:path>
              </a:pathLst>
            </a:custGeom>
            <a:noFill/>
            <a:ln w="127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800" name="矩形 61508"/>
            <p:cNvSpPr>
              <a:spLocks noChangeArrowheads="1"/>
            </p:cNvSpPr>
            <p:nvPr/>
          </p:nvSpPr>
          <p:spPr bwMode="auto">
            <a:xfrm>
              <a:off x="4170" y="2191"/>
              <a:ext cx="1497" cy="1186"/>
            </a:xfrm>
            <a:prstGeom prst="rect">
              <a:avLst/>
            </a:prstGeom>
            <a:solidFill>
              <a:schemeClr val="bg1"/>
            </a:solidFill>
            <a:ln w="25400">
              <a:solidFill>
                <a:schemeClr val="tx1"/>
              </a:solidFill>
              <a:miter lim="800000"/>
              <a:headEnd/>
              <a:tailEnd/>
            </a:ln>
          </p:spPr>
          <p:txBody>
            <a:bodyPr/>
            <a:lstStyle/>
            <a:p>
              <a:pPr eaLnBrk="1" hangingPunct="1"/>
              <a:endParaRPr lang="zh-CN" altLang="en-US"/>
            </a:p>
          </p:txBody>
        </p:sp>
        <p:sp>
          <p:nvSpPr>
            <p:cNvPr id="73801" name="直接连接符 61509"/>
            <p:cNvSpPr>
              <a:spLocks noChangeShapeType="1"/>
            </p:cNvSpPr>
            <p:nvPr/>
          </p:nvSpPr>
          <p:spPr bwMode="auto">
            <a:xfrm>
              <a:off x="5027" y="2410"/>
              <a:ext cx="259" cy="113"/>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73802" name="直接连接符 61510"/>
            <p:cNvSpPr>
              <a:spLocks noChangeShapeType="1"/>
            </p:cNvSpPr>
            <p:nvPr/>
          </p:nvSpPr>
          <p:spPr bwMode="auto">
            <a:xfrm flipH="1">
              <a:off x="4465" y="2335"/>
              <a:ext cx="259" cy="113"/>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73803" name="直接连接符 61511"/>
            <p:cNvSpPr>
              <a:spLocks noChangeShapeType="1"/>
            </p:cNvSpPr>
            <p:nvPr/>
          </p:nvSpPr>
          <p:spPr bwMode="auto">
            <a:xfrm flipV="1">
              <a:off x="4595" y="2897"/>
              <a:ext cx="259" cy="75"/>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73804" name="直接连接符 61512"/>
            <p:cNvSpPr>
              <a:spLocks noChangeShapeType="1"/>
            </p:cNvSpPr>
            <p:nvPr/>
          </p:nvSpPr>
          <p:spPr bwMode="auto">
            <a:xfrm flipH="1">
              <a:off x="5027" y="3047"/>
              <a:ext cx="259" cy="112"/>
            </a:xfrm>
            <a:prstGeom prst="line">
              <a:avLst/>
            </a:prstGeom>
            <a:noFill/>
            <a:ln w="12700">
              <a:solidFill>
                <a:schemeClr val="tx2"/>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73805" name="直接连接符 61513"/>
            <p:cNvSpPr>
              <a:spLocks noChangeShapeType="1"/>
            </p:cNvSpPr>
            <p:nvPr/>
          </p:nvSpPr>
          <p:spPr bwMode="auto">
            <a:xfrm>
              <a:off x="4422" y="3122"/>
              <a:ext cx="259" cy="112"/>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73806" name="直接连接符 61514"/>
            <p:cNvSpPr>
              <a:spLocks noChangeShapeType="1"/>
            </p:cNvSpPr>
            <p:nvPr/>
          </p:nvSpPr>
          <p:spPr bwMode="auto">
            <a:xfrm>
              <a:off x="4638" y="2597"/>
              <a:ext cx="259" cy="113"/>
            </a:xfrm>
            <a:prstGeom prst="line">
              <a:avLst/>
            </a:prstGeom>
            <a:noFill/>
            <a:ln w="127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73807" name="任意多边形 61515"/>
            <p:cNvSpPr>
              <a:spLocks noChangeArrowheads="1"/>
            </p:cNvSpPr>
            <p:nvPr/>
          </p:nvSpPr>
          <p:spPr bwMode="auto">
            <a:xfrm>
              <a:off x="4206" y="2223"/>
              <a:ext cx="1426" cy="1125"/>
            </a:xfrm>
            <a:custGeom>
              <a:avLst/>
              <a:gdLst>
                <a:gd name="T0" fmla="*/ 231 w 1585"/>
                <a:gd name="T1" fmla="*/ 5 h 1441"/>
                <a:gd name="T2" fmla="*/ 472 w 1585"/>
                <a:gd name="T3" fmla="*/ 46 h 1441"/>
                <a:gd name="T4" fmla="*/ 671 w 1585"/>
                <a:gd name="T5" fmla="*/ 96 h 1441"/>
                <a:gd name="T6" fmla="*/ 942 w 1585"/>
                <a:gd name="T7" fmla="*/ 194 h 1441"/>
                <a:gd name="T8" fmla="*/ 1088 w 1585"/>
                <a:gd name="T9" fmla="*/ 263 h 1441"/>
                <a:gd name="T10" fmla="*/ 1231 w 1585"/>
                <a:gd name="T11" fmla="*/ 357 h 1441"/>
                <a:gd name="T12" fmla="*/ 1271 w 1585"/>
                <a:gd name="T13" fmla="*/ 405 h 1441"/>
                <a:gd name="T14" fmla="*/ 1278 w 1585"/>
                <a:gd name="T15" fmla="*/ 455 h 1441"/>
                <a:gd name="T16" fmla="*/ 1247 w 1585"/>
                <a:gd name="T17" fmla="*/ 504 h 1441"/>
                <a:gd name="T18" fmla="*/ 1145 w 1585"/>
                <a:gd name="T19" fmla="*/ 581 h 1441"/>
                <a:gd name="T20" fmla="*/ 1021 w 1585"/>
                <a:gd name="T21" fmla="*/ 648 h 1441"/>
                <a:gd name="T22" fmla="*/ 763 w 1585"/>
                <a:gd name="T23" fmla="*/ 752 h 1441"/>
                <a:gd name="T24" fmla="*/ 561 w 1585"/>
                <a:gd name="T25" fmla="*/ 810 h 1441"/>
                <a:gd name="T26" fmla="*/ 279 w 1585"/>
                <a:gd name="T27" fmla="*/ 866 h 1441"/>
                <a:gd name="T28" fmla="*/ 151 w 1585"/>
                <a:gd name="T29" fmla="*/ 878 h 1441"/>
                <a:gd name="T30" fmla="*/ 69 w 1585"/>
                <a:gd name="T31" fmla="*/ 863 h 1441"/>
                <a:gd name="T32" fmla="*/ 22 w 1585"/>
                <a:gd name="T33" fmla="*/ 824 h 1441"/>
                <a:gd name="T34" fmla="*/ 2 w 1585"/>
                <a:gd name="T35" fmla="*/ 746 h 1441"/>
                <a:gd name="T36" fmla="*/ 29 w 1585"/>
                <a:gd name="T37" fmla="*/ 706 h 1441"/>
                <a:gd name="T38" fmla="*/ 156 w 1585"/>
                <a:gd name="T39" fmla="*/ 632 h 1441"/>
                <a:gd name="T40" fmla="*/ 274 w 1585"/>
                <a:gd name="T41" fmla="*/ 579 h 1441"/>
                <a:gd name="T42" fmla="*/ 552 w 1585"/>
                <a:gd name="T43" fmla="*/ 472 h 1441"/>
                <a:gd name="T44" fmla="*/ 850 w 1585"/>
                <a:gd name="T45" fmla="*/ 360 h 1441"/>
                <a:gd name="T46" fmla="*/ 1045 w 1585"/>
                <a:gd name="T47" fmla="*/ 283 h 1441"/>
                <a:gd name="T48" fmla="*/ 1178 w 1585"/>
                <a:gd name="T49" fmla="*/ 219 h 1441"/>
                <a:gd name="T50" fmla="*/ 1267 w 1585"/>
                <a:gd name="T51" fmla="*/ 156 h 1441"/>
                <a:gd name="T52" fmla="*/ 1281 w 1585"/>
                <a:gd name="T53" fmla="*/ 105 h 1441"/>
                <a:gd name="T54" fmla="*/ 1247 w 1585"/>
                <a:gd name="T55" fmla="*/ 37 h 1441"/>
                <a:gd name="T56" fmla="*/ 1188 w 1585"/>
                <a:gd name="T57" fmla="*/ 6 h 1441"/>
                <a:gd name="T58" fmla="*/ 1093 w 1585"/>
                <a:gd name="T59" fmla="*/ 2 h 1441"/>
                <a:gd name="T60" fmla="*/ 916 w 1585"/>
                <a:gd name="T61" fmla="*/ 25 h 1441"/>
                <a:gd name="T62" fmla="*/ 672 w 1585"/>
                <a:gd name="T63" fmla="*/ 80 h 1441"/>
                <a:gd name="T64" fmla="*/ 426 w 1585"/>
                <a:gd name="T65" fmla="*/ 158 h 1441"/>
                <a:gd name="T66" fmla="*/ 225 w 1585"/>
                <a:gd name="T67" fmla="*/ 247 h 1441"/>
                <a:gd name="T68" fmla="*/ 85 w 1585"/>
                <a:gd name="T69" fmla="*/ 329 h 1441"/>
                <a:gd name="T70" fmla="*/ 20 w 1585"/>
                <a:gd name="T71" fmla="*/ 390 h 1441"/>
                <a:gd name="T72" fmla="*/ 2 w 1585"/>
                <a:gd name="T73" fmla="*/ 439 h 1441"/>
                <a:gd name="T74" fmla="*/ 20 w 1585"/>
                <a:gd name="T75" fmla="*/ 488 h 1441"/>
                <a:gd name="T76" fmla="*/ 85 w 1585"/>
                <a:gd name="T77" fmla="*/ 548 h 1441"/>
                <a:gd name="T78" fmla="*/ 225 w 1585"/>
                <a:gd name="T79" fmla="*/ 631 h 1441"/>
                <a:gd name="T80" fmla="*/ 426 w 1585"/>
                <a:gd name="T81" fmla="*/ 718 h 1441"/>
                <a:gd name="T82" fmla="*/ 672 w 1585"/>
                <a:gd name="T83" fmla="*/ 797 h 1441"/>
                <a:gd name="T84" fmla="*/ 916 w 1585"/>
                <a:gd name="T85" fmla="*/ 852 h 1441"/>
                <a:gd name="T86" fmla="*/ 1093 w 1585"/>
                <a:gd name="T87" fmla="*/ 876 h 1441"/>
                <a:gd name="T88" fmla="*/ 1188 w 1585"/>
                <a:gd name="T89" fmla="*/ 871 h 1441"/>
                <a:gd name="T90" fmla="*/ 1247 w 1585"/>
                <a:gd name="T91" fmla="*/ 839 h 1441"/>
                <a:gd name="T92" fmla="*/ 1281 w 1585"/>
                <a:gd name="T93" fmla="*/ 773 h 1441"/>
                <a:gd name="T94" fmla="*/ 1267 w 1585"/>
                <a:gd name="T95" fmla="*/ 721 h 1441"/>
                <a:gd name="T96" fmla="*/ 1178 w 1585"/>
                <a:gd name="T97" fmla="*/ 658 h 1441"/>
                <a:gd name="T98" fmla="*/ 1045 w 1585"/>
                <a:gd name="T99" fmla="*/ 593 h 1441"/>
                <a:gd name="T100" fmla="*/ 850 w 1585"/>
                <a:gd name="T101" fmla="*/ 518 h 1441"/>
                <a:gd name="T102" fmla="*/ 552 w 1585"/>
                <a:gd name="T103" fmla="*/ 404 h 1441"/>
                <a:gd name="T104" fmla="*/ 274 w 1585"/>
                <a:gd name="T105" fmla="*/ 299 h 1441"/>
                <a:gd name="T106" fmla="*/ 156 w 1585"/>
                <a:gd name="T107" fmla="*/ 245 h 1441"/>
                <a:gd name="T108" fmla="*/ 29 w 1585"/>
                <a:gd name="T109" fmla="*/ 171 h 1441"/>
                <a:gd name="T110" fmla="*/ 2 w 1585"/>
                <a:gd name="T111" fmla="*/ 132 h 1441"/>
                <a:gd name="T112" fmla="*/ 22 w 1585"/>
                <a:gd name="T113" fmla="*/ 52 h 1441"/>
                <a:gd name="T114" fmla="*/ 69 w 1585"/>
                <a:gd name="T115" fmla="*/ 15 h 144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585" h="1441">
                  <a:moveTo>
                    <a:pt x="160" y="1"/>
                  </a:moveTo>
                  <a:lnTo>
                    <a:pt x="173" y="0"/>
                  </a:lnTo>
                  <a:lnTo>
                    <a:pt x="187" y="0"/>
                  </a:lnTo>
                  <a:lnTo>
                    <a:pt x="201" y="0"/>
                  </a:lnTo>
                  <a:lnTo>
                    <a:pt x="217" y="0"/>
                  </a:lnTo>
                  <a:lnTo>
                    <a:pt x="233" y="2"/>
                  </a:lnTo>
                  <a:lnTo>
                    <a:pt x="250" y="3"/>
                  </a:lnTo>
                  <a:lnTo>
                    <a:pt x="268" y="6"/>
                  </a:lnTo>
                  <a:lnTo>
                    <a:pt x="286" y="8"/>
                  </a:lnTo>
                  <a:lnTo>
                    <a:pt x="305" y="11"/>
                  </a:lnTo>
                  <a:lnTo>
                    <a:pt x="325" y="14"/>
                  </a:lnTo>
                  <a:lnTo>
                    <a:pt x="345" y="18"/>
                  </a:lnTo>
                  <a:lnTo>
                    <a:pt x="366" y="22"/>
                  </a:lnTo>
                  <a:lnTo>
                    <a:pt x="408" y="31"/>
                  </a:lnTo>
                  <a:lnTo>
                    <a:pt x="451" y="41"/>
                  </a:lnTo>
                  <a:lnTo>
                    <a:pt x="495" y="52"/>
                  </a:lnTo>
                  <a:lnTo>
                    <a:pt x="540" y="64"/>
                  </a:lnTo>
                  <a:lnTo>
                    <a:pt x="584" y="76"/>
                  </a:lnTo>
                  <a:lnTo>
                    <a:pt x="628" y="90"/>
                  </a:lnTo>
                  <a:lnTo>
                    <a:pt x="671" y="103"/>
                  </a:lnTo>
                  <a:lnTo>
                    <a:pt x="693" y="110"/>
                  </a:lnTo>
                  <a:lnTo>
                    <a:pt x="713" y="117"/>
                  </a:lnTo>
                  <a:lnTo>
                    <a:pt x="733" y="124"/>
                  </a:lnTo>
                  <a:lnTo>
                    <a:pt x="753" y="131"/>
                  </a:lnTo>
                  <a:lnTo>
                    <a:pt x="773" y="138"/>
                  </a:lnTo>
                  <a:lnTo>
                    <a:pt x="792" y="144"/>
                  </a:lnTo>
                  <a:lnTo>
                    <a:pt x="829" y="158"/>
                  </a:lnTo>
                  <a:lnTo>
                    <a:pt x="867" y="174"/>
                  </a:lnTo>
                  <a:lnTo>
                    <a:pt x="904" y="189"/>
                  </a:lnTo>
                  <a:lnTo>
                    <a:pt x="943" y="206"/>
                  </a:lnTo>
                  <a:lnTo>
                    <a:pt x="981" y="224"/>
                  </a:lnTo>
                  <a:lnTo>
                    <a:pt x="1019" y="242"/>
                  </a:lnTo>
                  <a:lnTo>
                    <a:pt x="1056" y="260"/>
                  </a:lnTo>
                  <a:lnTo>
                    <a:pt x="1092" y="279"/>
                  </a:lnTo>
                  <a:lnTo>
                    <a:pt x="1129" y="298"/>
                  </a:lnTo>
                  <a:lnTo>
                    <a:pt x="1164" y="318"/>
                  </a:lnTo>
                  <a:lnTo>
                    <a:pt x="1197" y="337"/>
                  </a:lnTo>
                  <a:lnTo>
                    <a:pt x="1230" y="356"/>
                  </a:lnTo>
                  <a:lnTo>
                    <a:pt x="1261" y="376"/>
                  </a:lnTo>
                  <a:lnTo>
                    <a:pt x="1276" y="385"/>
                  </a:lnTo>
                  <a:lnTo>
                    <a:pt x="1291" y="395"/>
                  </a:lnTo>
                  <a:lnTo>
                    <a:pt x="1305" y="405"/>
                  </a:lnTo>
                  <a:lnTo>
                    <a:pt x="1318" y="414"/>
                  </a:lnTo>
                  <a:lnTo>
                    <a:pt x="1332" y="423"/>
                  </a:lnTo>
                  <a:lnTo>
                    <a:pt x="1344" y="432"/>
                  </a:lnTo>
                  <a:lnTo>
                    <a:pt x="1368" y="450"/>
                  </a:lnTo>
                  <a:lnTo>
                    <a:pt x="1392" y="468"/>
                  </a:lnTo>
                  <a:lnTo>
                    <a:pt x="1415" y="486"/>
                  </a:lnTo>
                  <a:lnTo>
                    <a:pt x="1437" y="504"/>
                  </a:lnTo>
                  <a:lnTo>
                    <a:pt x="1457" y="522"/>
                  </a:lnTo>
                  <a:lnTo>
                    <a:pt x="1477" y="540"/>
                  </a:lnTo>
                  <a:lnTo>
                    <a:pt x="1495" y="558"/>
                  </a:lnTo>
                  <a:lnTo>
                    <a:pt x="1512" y="576"/>
                  </a:lnTo>
                  <a:lnTo>
                    <a:pt x="1520" y="585"/>
                  </a:lnTo>
                  <a:lnTo>
                    <a:pt x="1527" y="594"/>
                  </a:lnTo>
                  <a:lnTo>
                    <a:pt x="1534" y="603"/>
                  </a:lnTo>
                  <a:lnTo>
                    <a:pt x="1541" y="612"/>
                  </a:lnTo>
                  <a:lnTo>
                    <a:pt x="1547" y="621"/>
                  </a:lnTo>
                  <a:lnTo>
                    <a:pt x="1553" y="630"/>
                  </a:lnTo>
                  <a:lnTo>
                    <a:pt x="1558" y="639"/>
                  </a:lnTo>
                  <a:lnTo>
                    <a:pt x="1562" y="647"/>
                  </a:lnTo>
                  <a:lnTo>
                    <a:pt x="1567" y="656"/>
                  </a:lnTo>
                  <a:lnTo>
                    <a:pt x="1570" y="665"/>
                  </a:lnTo>
                  <a:lnTo>
                    <a:pt x="1574" y="674"/>
                  </a:lnTo>
                  <a:lnTo>
                    <a:pt x="1576" y="683"/>
                  </a:lnTo>
                  <a:lnTo>
                    <a:pt x="1578" y="692"/>
                  </a:lnTo>
                  <a:lnTo>
                    <a:pt x="1580" y="701"/>
                  </a:lnTo>
                  <a:lnTo>
                    <a:pt x="1581" y="710"/>
                  </a:lnTo>
                  <a:lnTo>
                    <a:pt x="1581" y="720"/>
                  </a:lnTo>
                  <a:lnTo>
                    <a:pt x="1581" y="729"/>
                  </a:lnTo>
                  <a:lnTo>
                    <a:pt x="1580" y="738"/>
                  </a:lnTo>
                  <a:lnTo>
                    <a:pt x="1578" y="747"/>
                  </a:lnTo>
                  <a:lnTo>
                    <a:pt x="1576" y="756"/>
                  </a:lnTo>
                  <a:lnTo>
                    <a:pt x="1574" y="765"/>
                  </a:lnTo>
                  <a:lnTo>
                    <a:pt x="1570" y="774"/>
                  </a:lnTo>
                  <a:lnTo>
                    <a:pt x="1567" y="783"/>
                  </a:lnTo>
                  <a:lnTo>
                    <a:pt x="1562" y="792"/>
                  </a:lnTo>
                  <a:lnTo>
                    <a:pt x="1558" y="800"/>
                  </a:lnTo>
                  <a:lnTo>
                    <a:pt x="1553" y="809"/>
                  </a:lnTo>
                  <a:lnTo>
                    <a:pt x="1547" y="818"/>
                  </a:lnTo>
                  <a:lnTo>
                    <a:pt x="1541" y="827"/>
                  </a:lnTo>
                  <a:lnTo>
                    <a:pt x="1534" y="836"/>
                  </a:lnTo>
                  <a:lnTo>
                    <a:pt x="1527" y="845"/>
                  </a:lnTo>
                  <a:lnTo>
                    <a:pt x="1520" y="854"/>
                  </a:lnTo>
                  <a:lnTo>
                    <a:pt x="1512" y="863"/>
                  </a:lnTo>
                  <a:lnTo>
                    <a:pt x="1495" y="881"/>
                  </a:lnTo>
                  <a:lnTo>
                    <a:pt x="1477" y="899"/>
                  </a:lnTo>
                  <a:lnTo>
                    <a:pt x="1457" y="917"/>
                  </a:lnTo>
                  <a:lnTo>
                    <a:pt x="1437" y="935"/>
                  </a:lnTo>
                  <a:lnTo>
                    <a:pt x="1415" y="953"/>
                  </a:lnTo>
                  <a:lnTo>
                    <a:pt x="1392" y="971"/>
                  </a:lnTo>
                  <a:lnTo>
                    <a:pt x="1368" y="989"/>
                  </a:lnTo>
                  <a:lnTo>
                    <a:pt x="1344" y="1007"/>
                  </a:lnTo>
                  <a:lnTo>
                    <a:pt x="1332" y="1016"/>
                  </a:lnTo>
                  <a:lnTo>
                    <a:pt x="1318" y="1025"/>
                  </a:lnTo>
                  <a:lnTo>
                    <a:pt x="1305" y="1035"/>
                  </a:lnTo>
                  <a:lnTo>
                    <a:pt x="1291" y="1044"/>
                  </a:lnTo>
                  <a:lnTo>
                    <a:pt x="1276" y="1054"/>
                  </a:lnTo>
                  <a:lnTo>
                    <a:pt x="1261" y="1063"/>
                  </a:lnTo>
                  <a:lnTo>
                    <a:pt x="1230" y="1083"/>
                  </a:lnTo>
                  <a:lnTo>
                    <a:pt x="1197" y="1102"/>
                  </a:lnTo>
                  <a:lnTo>
                    <a:pt x="1164" y="1121"/>
                  </a:lnTo>
                  <a:lnTo>
                    <a:pt x="1129" y="1141"/>
                  </a:lnTo>
                  <a:lnTo>
                    <a:pt x="1092" y="1160"/>
                  </a:lnTo>
                  <a:lnTo>
                    <a:pt x="1056" y="1179"/>
                  </a:lnTo>
                  <a:lnTo>
                    <a:pt x="1019" y="1197"/>
                  </a:lnTo>
                  <a:lnTo>
                    <a:pt x="981" y="1215"/>
                  </a:lnTo>
                  <a:lnTo>
                    <a:pt x="943" y="1233"/>
                  </a:lnTo>
                  <a:lnTo>
                    <a:pt x="904" y="1250"/>
                  </a:lnTo>
                  <a:lnTo>
                    <a:pt x="867" y="1265"/>
                  </a:lnTo>
                  <a:lnTo>
                    <a:pt x="829" y="1281"/>
                  </a:lnTo>
                  <a:lnTo>
                    <a:pt x="792" y="1295"/>
                  </a:lnTo>
                  <a:lnTo>
                    <a:pt x="773" y="1301"/>
                  </a:lnTo>
                  <a:lnTo>
                    <a:pt x="753" y="1308"/>
                  </a:lnTo>
                  <a:lnTo>
                    <a:pt x="733" y="1315"/>
                  </a:lnTo>
                  <a:lnTo>
                    <a:pt x="713" y="1322"/>
                  </a:lnTo>
                  <a:lnTo>
                    <a:pt x="693" y="1329"/>
                  </a:lnTo>
                  <a:lnTo>
                    <a:pt x="671" y="1336"/>
                  </a:lnTo>
                  <a:lnTo>
                    <a:pt x="628" y="1349"/>
                  </a:lnTo>
                  <a:lnTo>
                    <a:pt x="584" y="1363"/>
                  </a:lnTo>
                  <a:lnTo>
                    <a:pt x="540" y="1375"/>
                  </a:lnTo>
                  <a:lnTo>
                    <a:pt x="495" y="1387"/>
                  </a:lnTo>
                  <a:lnTo>
                    <a:pt x="451" y="1398"/>
                  </a:lnTo>
                  <a:lnTo>
                    <a:pt x="408" y="1408"/>
                  </a:lnTo>
                  <a:lnTo>
                    <a:pt x="366" y="1417"/>
                  </a:lnTo>
                  <a:lnTo>
                    <a:pt x="345" y="1421"/>
                  </a:lnTo>
                  <a:lnTo>
                    <a:pt x="325" y="1425"/>
                  </a:lnTo>
                  <a:lnTo>
                    <a:pt x="305" y="1428"/>
                  </a:lnTo>
                  <a:lnTo>
                    <a:pt x="286" y="1431"/>
                  </a:lnTo>
                  <a:lnTo>
                    <a:pt x="268" y="1433"/>
                  </a:lnTo>
                  <a:lnTo>
                    <a:pt x="250" y="1436"/>
                  </a:lnTo>
                  <a:lnTo>
                    <a:pt x="233" y="1437"/>
                  </a:lnTo>
                  <a:lnTo>
                    <a:pt x="217" y="1439"/>
                  </a:lnTo>
                  <a:lnTo>
                    <a:pt x="201" y="1440"/>
                  </a:lnTo>
                  <a:lnTo>
                    <a:pt x="187" y="1440"/>
                  </a:lnTo>
                  <a:lnTo>
                    <a:pt x="173" y="1439"/>
                  </a:lnTo>
                  <a:lnTo>
                    <a:pt x="160" y="1438"/>
                  </a:lnTo>
                  <a:lnTo>
                    <a:pt x="148" y="1437"/>
                  </a:lnTo>
                  <a:lnTo>
                    <a:pt x="136" y="1435"/>
                  </a:lnTo>
                  <a:lnTo>
                    <a:pt x="125" y="1432"/>
                  </a:lnTo>
                  <a:lnTo>
                    <a:pt x="115" y="1429"/>
                  </a:lnTo>
                  <a:lnTo>
                    <a:pt x="105" y="1424"/>
                  </a:lnTo>
                  <a:lnTo>
                    <a:pt x="95" y="1420"/>
                  </a:lnTo>
                  <a:lnTo>
                    <a:pt x="86" y="1415"/>
                  </a:lnTo>
                  <a:lnTo>
                    <a:pt x="78" y="1410"/>
                  </a:lnTo>
                  <a:lnTo>
                    <a:pt x="70" y="1404"/>
                  </a:lnTo>
                  <a:lnTo>
                    <a:pt x="63" y="1397"/>
                  </a:lnTo>
                  <a:lnTo>
                    <a:pt x="56" y="1391"/>
                  </a:lnTo>
                  <a:lnTo>
                    <a:pt x="49" y="1384"/>
                  </a:lnTo>
                  <a:lnTo>
                    <a:pt x="43" y="1377"/>
                  </a:lnTo>
                  <a:lnTo>
                    <a:pt x="37" y="1369"/>
                  </a:lnTo>
                  <a:lnTo>
                    <a:pt x="32" y="1361"/>
                  </a:lnTo>
                  <a:lnTo>
                    <a:pt x="27" y="1353"/>
                  </a:lnTo>
                  <a:lnTo>
                    <a:pt x="22" y="1345"/>
                  </a:lnTo>
                  <a:lnTo>
                    <a:pt x="18" y="1337"/>
                  </a:lnTo>
                  <a:lnTo>
                    <a:pt x="11" y="1319"/>
                  </a:lnTo>
                  <a:lnTo>
                    <a:pt x="6" y="1302"/>
                  </a:lnTo>
                  <a:lnTo>
                    <a:pt x="3" y="1285"/>
                  </a:lnTo>
                  <a:lnTo>
                    <a:pt x="0" y="1268"/>
                  </a:lnTo>
                  <a:lnTo>
                    <a:pt x="0" y="1252"/>
                  </a:lnTo>
                  <a:lnTo>
                    <a:pt x="0" y="1237"/>
                  </a:lnTo>
                  <a:lnTo>
                    <a:pt x="2" y="1223"/>
                  </a:lnTo>
                  <a:lnTo>
                    <a:pt x="4" y="1216"/>
                  </a:lnTo>
                  <a:lnTo>
                    <a:pt x="5" y="1209"/>
                  </a:lnTo>
                  <a:lnTo>
                    <a:pt x="8" y="1203"/>
                  </a:lnTo>
                  <a:lnTo>
                    <a:pt x="11" y="1196"/>
                  </a:lnTo>
                  <a:lnTo>
                    <a:pt x="14" y="1190"/>
                  </a:lnTo>
                  <a:lnTo>
                    <a:pt x="18" y="1183"/>
                  </a:lnTo>
                  <a:lnTo>
                    <a:pt x="22" y="1177"/>
                  </a:lnTo>
                  <a:lnTo>
                    <a:pt x="26" y="1171"/>
                  </a:lnTo>
                  <a:lnTo>
                    <a:pt x="36" y="1158"/>
                  </a:lnTo>
                  <a:lnTo>
                    <a:pt x="48" y="1145"/>
                  </a:lnTo>
                  <a:lnTo>
                    <a:pt x="61" y="1132"/>
                  </a:lnTo>
                  <a:lnTo>
                    <a:pt x="76" y="1119"/>
                  </a:lnTo>
                  <a:lnTo>
                    <a:pt x="92" y="1106"/>
                  </a:lnTo>
                  <a:lnTo>
                    <a:pt x="110" y="1093"/>
                  </a:lnTo>
                  <a:lnTo>
                    <a:pt x="128" y="1080"/>
                  </a:lnTo>
                  <a:lnTo>
                    <a:pt x="148" y="1066"/>
                  </a:lnTo>
                  <a:lnTo>
                    <a:pt x="169" y="1052"/>
                  </a:lnTo>
                  <a:lnTo>
                    <a:pt x="192" y="1037"/>
                  </a:lnTo>
                  <a:lnTo>
                    <a:pt x="215" y="1022"/>
                  </a:lnTo>
                  <a:lnTo>
                    <a:pt x="239" y="1007"/>
                  </a:lnTo>
                  <a:lnTo>
                    <a:pt x="251" y="999"/>
                  </a:lnTo>
                  <a:lnTo>
                    <a:pt x="265" y="991"/>
                  </a:lnTo>
                  <a:lnTo>
                    <a:pt x="278" y="983"/>
                  </a:lnTo>
                  <a:lnTo>
                    <a:pt x="293" y="974"/>
                  </a:lnTo>
                  <a:lnTo>
                    <a:pt x="307" y="966"/>
                  </a:lnTo>
                  <a:lnTo>
                    <a:pt x="323" y="957"/>
                  </a:lnTo>
                  <a:lnTo>
                    <a:pt x="339" y="949"/>
                  </a:lnTo>
                  <a:lnTo>
                    <a:pt x="355" y="940"/>
                  </a:lnTo>
                  <a:lnTo>
                    <a:pt x="388" y="923"/>
                  </a:lnTo>
                  <a:lnTo>
                    <a:pt x="423" y="905"/>
                  </a:lnTo>
                  <a:lnTo>
                    <a:pt x="459" y="886"/>
                  </a:lnTo>
                  <a:lnTo>
                    <a:pt x="495" y="868"/>
                  </a:lnTo>
                  <a:lnTo>
                    <a:pt x="533" y="849"/>
                  </a:lnTo>
                  <a:lnTo>
                    <a:pt x="570" y="830"/>
                  </a:lnTo>
                  <a:lnTo>
                    <a:pt x="646" y="793"/>
                  </a:lnTo>
                  <a:lnTo>
                    <a:pt x="683" y="775"/>
                  </a:lnTo>
                  <a:lnTo>
                    <a:pt x="720" y="756"/>
                  </a:lnTo>
                  <a:lnTo>
                    <a:pt x="756" y="738"/>
                  </a:lnTo>
                  <a:lnTo>
                    <a:pt x="792" y="720"/>
                  </a:lnTo>
                  <a:lnTo>
                    <a:pt x="827" y="701"/>
                  </a:lnTo>
                  <a:lnTo>
                    <a:pt x="863" y="683"/>
                  </a:lnTo>
                  <a:lnTo>
                    <a:pt x="900" y="664"/>
                  </a:lnTo>
                  <a:lnTo>
                    <a:pt x="937" y="646"/>
                  </a:lnTo>
                  <a:lnTo>
                    <a:pt x="1013" y="609"/>
                  </a:lnTo>
                  <a:lnTo>
                    <a:pt x="1050" y="590"/>
                  </a:lnTo>
                  <a:lnTo>
                    <a:pt x="1088" y="571"/>
                  </a:lnTo>
                  <a:lnTo>
                    <a:pt x="1124" y="553"/>
                  </a:lnTo>
                  <a:lnTo>
                    <a:pt x="1160" y="534"/>
                  </a:lnTo>
                  <a:lnTo>
                    <a:pt x="1195" y="516"/>
                  </a:lnTo>
                  <a:lnTo>
                    <a:pt x="1228" y="499"/>
                  </a:lnTo>
                  <a:lnTo>
                    <a:pt x="1244" y="490"/>
                  </a:lnTo>
                  <a:lnTo>
                    <a:pt x="1260" y="482"/>
                  </a:lnTo>
                  <a:lnTo>
                    <a:pt x="1276" y="473"/>
                  </a:lnTo>
                  <a:lnTo>
                    <a:pt x="1290" y="465"/>
                  </a:lnTo>
                  <a:lnTo>
                    <a:pt x="1305" y="456"/>
                  </a:lnTo>
                  <a:lnTo>
                    <a:pt x="1318" y="448"/>
                  </a:lnTo>
                  <a:lnTo>
                    <a:pt x="1332" y="440"/>
                  </a:lnTo>
                  <a:lnTo>
                    <a:pt x="1344" y="432"/>
                  </a:lnTo>
                  <a:lnTo>
                    <a:pt x="1368" y="417"/>
                  </a:lnTo>
                  <a:lnTo>
                    <a:pt x="1391" y="402"/>
                  </a:lnTo>
                  <a:lnTo>
                    <a:pt x="1414" y="387"/>
                  </a:lnTo>
                  <a:lnTo>
                    <a:pt x="1435" y="373"/>
                  </a:lnTo>
                  <a:lnTo>
                    <a:pt x="1455" y="359"/>
                  </a:lnTo>
                  <a:lnTo>
                    <a:pt x="1473" y="346"/>
                  </a:lnTo>
                  <a:lnTo>
                    <a:pt x="1491" y="333"/>
                  </a:lnTo>
                  <a:lnTo>
                    <a:pt x="1507" y="320"/>
                  </a:lnTo>
                  <a:lnTo>
                    <a:pt x="1522" y="307"/>
                  </a:lnTo>
                  <a:lnTo>
                    <a:pt x="1535" y="294"/>
                  </a:lnTo>
                  <a:lnTo>
                    <a:pt x="1547" y="281"/>
                  </a:lnTo>
                  <a:lnTo>
                    <a:pt x="1557" y="269"/>
                  </a:lnTo>
                  <a:lnTo>
                    <a:pt x="1561" y="262"/>
                  </a:lnTo>
                  <a:lnTo>
                    <a:pt x="1565" y="256"/>
                  </a:lnTo>
                  <a:lnTo>
                    <a:pt x="1569" y="249"/>
                  </a:lnTo>
                  <a:lnTo>
                    <a:pt x="1572" y="243"/>
                  </a:lnTo>
                  <a:lnTo>
                    <a:pt x="1575" y="236"/>
                  </a:lnTo>
                  <a:lnTo>
                    <a:pt x="1578" y="230"/>
                  </a:lnTo>
                  <a:lnTo>
                    <a:pt x="1579" y="223"/>
                  </a:lnTo>
                  <a:lnTo>
                    <a:pt x="1581" y="216"/>
                  </a:lnTo>
                  <a:lnTo>
                    <a:pt x="1583" y="202"/>
                  </a:lnTo>
                  <a:lnTo>
                    <a:pt x="1584" y="187"/>
                  </a:lnTo>
                  <a:lnTo>
                    <a:pt x="1583" y="171"/>
                  </a:lnTo>
                  <a:lnTo>
                    <a:pt x="1581" y="154"/>
                  </a:lnTo>
                  <a:lnTo>
                    <a:pt x="1577" y="137"/>
                  </a:lnTo>
                  <a:lnTo>
                    <a:pt x="1572" y="120"/>
                  </a:lnTo>
                  <a:lnTo>
                    <a:pt x="1565" y="102"/>
                  </a:lnTo>
                  <a:lnTo>
                    <a:pt x="1561" y="94"/>
                  </a:lnTo>
                  <a:lnTo>
                    <a:pt x="1556" y="86"/>
                  </a:lnTo>
                  <a:lnTo>
                    <a:pt x="1551" y="78"/>
                  </a:lnTo>
                  <a:lnTo>
                    <a:pt x="1546" y="70"/>
                  </a:lnTo>
                  <a:lnTo>
                    <a:pt x="1541" y="62"/>
                  </a:lnTo>
                  <a:lnTo>
                    <a:pt x="1534" y="55"/>
                  </a:lnTo>
                  <a:lnTo>
                    <a:pt x="1528" y="48"/>
                  </a:lnTo>
                  <a:lnTo>
                    <a:pt x="1520" y="42"/>
                  </a:lnTo>
                  <a:lnTo>
                    <a:pt x="1513" y="35"/>
                  </a:lnTo>
                  <a:lnTo>
                    <a:pt x="1506" y="30"/>
                  </a:lnTo>
                  <a:lnTo>
                    <a:pt x="1497" y="24"/>
                  </a:lnTo>
                  <a:lnTo>
                    <a:pt x="1488" y="19"/>
                  </a:lnTo>
                  <a:lnTo>
                    <a:pt x="1478" y="15"/>
                  </a:lnTo>
                  <a:lnTo>
                    <a:pt x="1468" y="10"/>
                  </a:lnTo>
                  <a:lnTo>
                    <a:pt x="1458" y="7"/>
                  </a:lnTo>
                  <a:lnTo>
                    <a:pt x="1447" y="4"/>
                  </a:lnTo>
                  <a:lnTo>
                    <a:pt x="1435" y="2"/>
                  </a:lnTo>
                  <a:lnTo>
                    <a:pt x="1423" y="1"/>
                  </a:lnTo>
                  <a:lnTo>
                    <a:pt x="1410" y="0"/>
                  </a:lnTo>
                  <a:lnTo>
                    <a:pt x="1396" y="0"/>
                  </a:lnTo>
                  <a:lnTo>
                    <a:pt x="1382" y="0"/>
                  </a:lnTo>
                  <a:lnTo>
                    <a:pt x="1366" y="0"/>
                  </a:lnTo>
                  <a:lnTo>
                    <a:pt x="1350" y="2"/>
                  </a:lnTo>
                  <a:lnTo>
                    <a:pt x="1333" y="3"/>
                  </a:lnTo>
                  <a:lnTo>
                    <a:pt x="1315" y="6"/>
                  </a:lnTo>
                  <a:lnTo>
                    <a:pt x="1297" y="8"/>
                  </a:lnTo>
                  <a:lnTo>
                    <a:pt x="1278" y="11"/>
                  </a:lnTo>
                  <a:lnTo>
                    <a:pt x="1258" y="14"/>
                  </a:lnTo>
                  <a:lnTo>
                    <a:pt x="1238" y="18"/>
                  </a:lnTo>
                  <a:lnTo>
                    <a:pt x="1217" y="22"/>
                  </a:lnTo>
                  <a:lnTo>
                    <a:pt x="1175" y="31"/>
                  </a:lnTo>
                  <a:lnTo>
                    <a:pt x="1132" y="41"/>
                  </a:lnTo>
                  <a:lnTo>
                    <a:pt x="1088" y="52"/>
                  </a:lnTo>
                  <a:lnTo>
                    <a:pt x="1043" y="64"/>
                  </a:lnTo>
                  <a:lnTo>
                    <a:pt x="999" y="76"/>
                  </a:lnTo>
                  <a:lnTo>
                    <a:pt x="955" y="90"/>
                  </a:lnTo>
                  <a:lnTo>
                    <a:pt x="912" y="103"/>
                  </a:lnTo>
                  <a:lnTo>
                    <a:pt x="890" y="110"/>
                  </a:lnTo>
                  <a:lnTo>
                    <a:pt x="870" y="117"/>
                  </a:lnTo>
                  <a:lnTo>
                    <a:pt x="850" y="124"/>
                  </a:lnTo>
                  <a:lnTo>
                    <a:pt x="830" y="131"/>
                  </a:lnTo>
                  <a:lnTo>
                    <a:pt x="810" y="138"/>
                  </a:lnTo>
                  <a:lnTo>
                    <a:pt x="792" y="144"/>
                  </a:lnTo>
                  <a:lnTo>
                    <a:pt x="754" y="158"/>
                  </a:lnTo>
                  <a:lnTo>
                    <a:pt x="716" y="174"/>
                  </a:lnTo>
                  <a:lnTo>
                    <a:pt x="679" y="189"/>
                  </a:lnTo>
                  <a:lnTo>
                    <a:pt x="641" y="206"/>
                  </a:lnTo>
                  <a:lnTo>
                    <a:pt x="602" y="224"/>
                  </a:lnTo>
                  <a:lnTo>
                    <a:pt x="564" y="242"/>
                  </a:lnTo>
                  <a:lnTo>
                    <a:pt x="527" y="260"/>
                  </a:lnTo>
                  <a:lnTo>
                    <a:pt x="491" y="279"/>
                  </a:lnTo>
                  <a:lnTo>
                    <a:pt x="455" y="298"/>
                  </a:lnTo>
                  <a:lnTo>
                    <a:pt x="419" y="318"/>
                  </a:lnTo>
                  <a:lnTo>
                    <a:pt x="386" y="337"/>
                  </a:lnTo>
                  <a:lnTo>
                    <a:pt x="353" y="356"/>
                  </a:lnTo>
                  <a:lnTo>
                    <a:pt x="322" y="376"/>
                  </a:lnTo>
                  <a:lnTo>
                    <a:pt x="307" y="385"/>
                  </a:lnTo>
                  <a:lnTo>
                    <a:pt x="292" y="395"/>
                  </a:lnTo>
                  <a:lnTo>
                    <a:pt x="278" y="405"/>
                  </a:lnTo>
                  <a:lnTo>
                    <a:pt x="265" y="414"/>
                  </a:lnTo>
                  <a:lnTo>
                    <a:pt x="251" y="423"/>
                  </a:lnTo>
                  <a:lnTo>
                    <a:pt x="239" y="432"/>
                  </a:lnTo>
                  <a:lnTo>
                    <a:pt x="215" y="450"/>
                  </a:lnTo>
                  <a:lnTo>
                    <a:pt x="191" y="468"/>
                  </a:lnTo>
                  <a:lnTo>
                    <a:pt x="168" y="486"/>
                  </a:lnTo>
                  <a:lnTo>
                    <a:pt x="146" y="504"/>
                  </a:lnTo>
                  <a:lnTo>
                    <a:pt x="126" y="522"/>
                  </a:lnTo>
                  <a:lnTo>
                    <a:pt x="106" y="540"/>
                  </a:lnTo>
                  <a:lnTo>
                    <a:pt x="88" y="558"/>
                  </a:lnTo>
                  <a:lnTo>
                    <a:pt x="71" y="576"/>
                  </a:lnTo>
                  <a:lnTo>
                    <a:pt x="63" y="585"/>
                  </a:lnTo>
                  <a:lnTo>
                    <a:pt x="56" y="594"/>
                  </a:lnTo>
                  <a:lnTo>
                    <a:pt x="49" y="603"/>
                  </a:lnTo>
                  <a:lnTo>
                    <a:pt x="42" y="612"/>
                  </a:lnTo>
                  <a:lnTo>
                    <a:pt x="36" y="621"/>
                  </a:lnTo>
                  <a:lnTo>
                    <a:pt x="30" y="630"/>
                  </a:lnTo>
                  <a:lnTo>
                    <a:pt x="25" y="639"/>
                  </a:lnTo>
                  <a:lnTo>
                    <a:pt x="21" y="647"/>
                  </a:lnTo>
                  <a:lnTo>
                    <a:pt x="16" y="656"/>
                  </a:lnTo>
                  <a:lnTo>
                    <a:pt x="13" y="665"/>
                  </a:lnTo>
                  <a:lnTo>
                    <a:pt x="9" y="674"/>
                  </a:lnTo>
                  <a:lnTo>
                    <a:pt x="7" y="683"/>
                  </a:lnTo>
                  <a:lnTo>
                    <a:pt x="5" y="692"/>
                  </a:lnTo>
                  <a:lnTo>
                    <a:pt x="3" y="701"/>
                  </a:lnTo>
                  <a:lnTo>
                    <a:pt x="2" y="710"/>
                  </a:lnTo>
                  <a:lnTo>
                    <a:pt x="2" y="720"/>
                  </a:lnTo>
                  <a:lnTo>
                    <a:pt x="2" y="729"/>
                  </a:lnTo>
                  <a:lnTo>
                    <a:pt x="3" y="738"/>
                  </a:lnTo>
                  <a:lnTo>
                    <a:pt x="5" y="747"/>
                  </a:lnTo>
                  <a:lnTo>
                    <a:pt x="7" y="756"/>
                  </a:lnTo>
                  <a:lnTo>
                    <a:pt x="9" y="765"/>
                  </a:lnTo>
                  <a:lnTo>
                    <a:pt x="13" y="774"/>
                  </a:lnTo>
                  <a:lnTo>
                    <a:pt x="16" y="783"/>
                  </a:lnTo>
                  <a:lnTo>
                    <a:pt x="21" y="792"/>
                  </a:lnTo>
                  <a:lnTo>
                    <a:pt x="25" y="800"/>
                  </a:lnTo>
                  <a:lnTo>
                    <a:pt x="30" y="809"/>
                  </a:lnTo>
                  <a:lnTo>
                    <a:pt x="36" y="818"/>
                  </a:lnTo>
                  <a:lnTo>
                    <a:pt x="42" y="827"/>
                  </a:lnTo>
                  <a:lnTo>
                    <a:pt x="49" y="836"/>
                  </a:lnTo>
                  <a:lnTo>
                    <a:pt x="56" y="845"/>
                  </a:lnTo>
                  <a:lnTo>
                    <a:pt x="63" y="854"/>
                  </a:lnTo>
                  <a:lnTo>
                    <a:pt x="71" y="863"/>
                  </a:lnTo>
                  <a:lnTo>
                    <a:pt x="88" y="881"/>
                  </a:lnTo>
                  <a:lnTo>
                    <a:pt x="106" y="899"/>
                  </a:lnTo>
                  <a:lnTo>
                    <a:pt x="126" y="917"/>
                  </a:lnTo>
                  <a:lnTo>
                    <a:pt x="146" y="935"/>
                  </a:lnTo>
                  <a:lnTo>
                    <a:pt x="168" y="953"/>
                  </a:lnTo>
                  <a:lnTo>
                    <a:pt x="191" y="971"/>
                  </a:lnTo>
                  <a:lnTo>
                    <a:pt x="215" y="989"/>
                  </a:lnTo>
                  <a:lnTo>
                    <a:pt x="239" y="1007"/>
                  </a:lnTo>
                  <a:lnTo>
                    <a:pt x="251" y="1016"/>
                  </a:lnTo>
                  <a:lnTo>
                    <a:pt x="265" y="1025"/>
                  </a:lnTo>
                  <a:lnTo>
                    <a:pt x="278" y="1035"/>
                  </a:lnTo>
                  <a:lnTo>
                    <a:pt x="292" y="1044"/>
                  </a:lnTo>
                  <a:lnTo>
                    <a:pt x="307" y="1054"/>
                  </a:lnTo>
                  <a:lnTo>
                    <a:pt x="322" y="1063"/>
                  </a:lnTo>
                  <a:lnTo>
                    <a:pt x="353" y="1083"/>
                  </a:lnTo>
                  <a:lnTo>
                    <a:pt x="386" y="1102"/>
                  </a:lnTo>
                  <a:lnTo>
                    <a:pt x="419" y="1121"/>
                  </a:lnTo>
                  <a:lnTo>
                    <a:pt x="455" y="1141"/>
                  </a:lnTo>
                  <a:lnTo>
                    <a:pt x="491" y="1160"/>
                  </a:lnTo>
                  <a:lnTo>
                    <a:pt x="527" y="1179"/>
                  </a:lnTo>
                  <a:lnTo>
                    <a:pt x="564" y="1197"/>
                  </a:lnTo>
                  <a:lnTo>
                    <a:pt x="602" y="1215"/>
                  </a:lnTo>
                  <a:lnTo>
                    <a:pt x="641" y="1233"/>
                  </a:lnTo>
                  <a:lnTo>
                    <a:pt x="679" y="1250"/>
                  </a:lnTo>
                  <a:lnTo>
                    <a:pt x="716" y="1265"/>
                  </a:lnTo>
                  <a:lnTo>
                    <a:pt x="754" y="1281"/>
                  </a:lnTo>
                  <a:lnTo>
                    <a:pt x="792" y="1295"/>
                  </a:lnTo>
                  <a:lnTo>
                    <a:pt x="810" y="1301"/>
                  </a:lnTo>
                  <a:lnTo>
                    <a:pt x="830" y="1308"/>
                  </a:lnTo>
                  <a:lnTo>
                    <a:pt x="850" y="1315"/>
                  </a:lnTo>
                  <a:lnTo>
                    <a:pt x="870" y="1322"/>
                  </a:lnTo>
                  <a:lnTo>
                    <a:pt x="890" y="1329"/>
                  </a:lnTo>
                  <a:lnTo>
                    <a:pt x="912" y="1336"/>
                  </a:lnTo>
                  <a:lnTo>
                    <a:pt x="955" y="1349"/>
                  </a:lnTo>
                  <a:lnTo>
                    <a:pt x="999" y="1363"/>
                  </a:lnTo>
                  <a:lnTo>
                    <a:pt x="1043" y="1375"/>
                  </a:lnTo>
                  <a:lnTo>
                    <a:pt x="1088" y="1387"/>
                  </a:lnTo>
                  <a:lnTo>
                    <a:pt x="1132" y="1398"/>
                  </a:lnTo>
                  <a:lnTo>
                    <a:pt x="1175" y="1408"/>
                  </a:lnTo>
                  <a:lnTo>
                    <a:pt x="1217" y="1417"/>
                  </a:lnTo>
                  <a:lnTo>
                    <a:pt x="1238" y="1421"/>
                  </a:lnTo>
                  <a:lnTo>
                    <a:pt x="1258" y="1425"/>
                  </a:lnTo>
                  <a:lnTo>
                    <a:pt x="1278" y="1428"/>
                  </a:lnTo>
                  <a:lnTo>
                    <a:pt x="1297" y="1431"/>
                  </a:lnTo>
                  <a:lnTo>
                    <a:pt x="1315" y="1433"/>
                  </a:lnTo>
                  <a:lnTo>
                    <a:pt x="1333" y="1436"/>
                  </a:lnTo>
                  <a:lnTo>
                    <a:pt x="1350" y="1437"/>
                  </a:lnTo>
                  <a:lnTo>
                    <a:pt x="1366" y="1439"/>
                  </a:lnTo>
                  <a:lnTo>
                    <a:pt x="1382" y="1440"/>
                  </a:lnTo>
                  <a:lnTo>
                    <a:pt x="1396" y="1440"/>
                  </a:lnTo>
                  <a:lnTo>
                    <a:pt x="1410" y="1439"/>
                  </a:lnTo>
                  <a:lnTo>
                    <a:pt x="1423" y="1438"/>
                  </a:lnTo>
                  <a:lnTo>
                    <a:pt x="1435" y="1437"/>
                  </a:lnTo>
                  <a:lnTo>
                    <a:pt x="1447" y="1435"/>
                  </a:lnTo>
                  <a:lnTo>
                    <a:pt x="1458" y="1432"/>
                  </a:lnTo>
                  <a:lnTo>
                    <a:pt x="1468" y="1429"/>
                  </a:lnTo>
                  <a:lnTo>
                    <a:pt x="1478" y="1424"/>
                  </a:lnTo>
                  <a:lnTo>
                    <a:pt x="1488" y="1420"/>
                  </a:lnTo>
                  <a:lnTo>
                    <a:pt x="1497" y="1415"/>
                  </a:lnTo>
                  <a:lnTo>
                    <a:pt x="1506" y="1410"/>
                  </a:lnTo>
                  <a:lnTo>
                    <a:pt x="1513" y="1404"/>
                  </a:lnTo>
                  <a:lnTo>
                    <a:pt x="1520" y="1397"/>
                  </a:lnTo>
                  <a:lnTo>
                    <a:pt x="1528" y="1391"/>
                  </a:lnTo>
                  <a:lnTo>
                    <a:pt x="1534" y="1384"/>
                  </a:lnTo>
                  <a:lnTo>
                    <a:pt x="1541" y="1377"/>
                  </a:lnTo>
                  <a:lnTo>
                    <a:pt x="1546" y="1369"/>
                  </a:lnTo>
                  <a:lnTo>
                    <a:pt x="1551" y="1361"/>
                  </a:lnTo>
                  <a:lnTo>
                    <a:pt x="1556" y="1353"/>
                  </a:lnTo>
                  <a:lnTo>
                    <a:pt x="1561" y="1345"/>
                  </a:lnTo>
                  <a:lnTo>
                    <a:pt x="1565" y="1337"/>
                  </a:lnTo>
                  <a:lnTo>
                    <a:pt x="1572" y="1319"/>
                  </a:lnTo>
                  <a:lnTo>
                    <a:pt x="1577" y="1302"/>
                  </a:lnTo>
                  <a:lnTo>
                    <a:pt x="1581" y="1285"/>
                  </a:lnTo>
                  <a:lnTo>
                    <a:pt x="1583" y="1268"/>
                  </a:lnTo>
                  <a:lnTo>
                    <a:pt x="1584" y="1252"/>
                  </a:lnTo>
                  <a:lnTo>
                    <a:pt x="1583" y="1237"/>
                  </a:lnTo>
                  <a:lnTo>
                    <a:pt x="1581" y="1223"/>
                  </a:lnTo>
                  <a:lnTo>
                    <a:pt x="1579" y="1216"/>
                  </a:lnTo>
                  <a:lnTo>
                    <a:pt x="1578" y="1209"/>
                  </a:lnTo>
                  <a:lnTo>
                    <a:pt x="1575" y="1203"/>
                  </a:lnTo>
                  <a:lnTo>
                    <a:pt x="1572" y="1196"/>
                  </a:lnTo>
                  <a:lnTo>
                    <a:pt x="1569" y="1190"/>
                  </a:lnTo>
                  <a:lnTo>
                    <a:pt x="1565" y="1183"/>
                  </a:lnTo>
                  <a:lnTo>
                    <a:pt x="1561" y="1177"/>
                  </a:lnTo>
                  <a:lnTo>
                    <a:pt x="1557" y="1171"/>
                  </a:lnTo>
                  <a:lnTo>
                    <a:pt x="1547" y="1158"/>
                  </a:lnTo>
                  <a:lnTo>
                    <a:pt x="1535" y="1145"/>
                  </a:lnTo>
                  <a:lnTo>
                    <a:pt x="1522" y="1132"/>
                  </a:lnTo>
                  <a:lnTo>
                    <a:pt x="1507" y="1119"/>
                  </a:lnTo>
                  <a:lnTo>
                    <a:pt x="1491" y="1106"/>
                  </a:lnTo>
                  <a:lnTo>
                    <a:pt x="1473" y="1093"/>
                  </a:lnTo>
                  <a:lnTo>
                    <a:pt x="1455" y="1080"/>
                  </a:lnTo>
                  <a:lnTo>
                    <a:pt x="1435" y="1066"/>
                  </a:lnTo>
                  <a:lnTo>
                    <a:pt x="1414" y="1052"/>
                  </a:lnTo>
                  <a:lnTo>
                    <a:pt x="1391" y="1037"/>
                  </a:lnTo>
                  <a:lnTo>
                    <a:pt x="1368" y="1022"/>
                  </a:lnTo>
                  <a:lnTo>
                    <a:pt x="1344" y="1007"/>
                  </a:lnTo>
                  <a:lnTo>
                    <a:pt x="1332" y="999"/>
                  </a:lnTo>
                  <a:lnTo>
                    <a:pt x="1318" y="991"/>
                  </a:lnTo>
                  <a:lnTo>
                    <a:pt x="1305" y="983"/>
                  </a:lnTo>
                  <a:lnTo>
                    <a:pt x="1290" y="974"/>
                  </a:lnTo>
                  <a:lnTo>
                    <a:pt x="1276" y="966"/>
                  </a:lnTo>
                  <a:lnTo>
                    <a:pt x="1260" y="957"/>
                  </a:lnTo>
                  <a:lnTo>
                    <a:pt x="1244" y="949"/>
                  </a:lnTo>
                  <a:lnTo>
                    <a:pt x="1228" y="940"/>
                  </a:lnTo>
                  <a:lnTo>
                    <a:pt x="1195" y="923"/>
                  </a:lnTo>
                  <a:lnTo>
                    <a:pt x="1160" y="905"/>
                  </a:lnTo>
                  <a:lnTo>
                    <a:pt x="1124" y="886"/>
                  </a:lnTo>
                  <a:lnTo>
                    <a:pt x="1088" y="868"/>
                  </a:lnTo>
                  <a:lnTo>
                    <a:pt x="1050" y="849"/>
                  </a:lnTo>
                  <a:lnTo>
                    <a:pt x="1013" y="830"/>
                  </a:lnTo>
                  <a:lnTo>
                    <a:pt x="937" y="793"/>
                  </a:lnTo>
                  <a:lnTo>
                    <a:pt x="900" y="775"/>
                  </a:lnTo>
                  <a:lnTo>
                    <a:pt x="863" y="756"/>
                  </a:lnTo>
                  <a:lnTo>
                    <a:pt x="827" y="738"/>
                  </a:lnTo>
                  <a:lnTo>
                    <a:pt x="792" y="720"/>
                  </a:lnTo>
                  <a:lnTo>
                    <a:pt x="756" y="701"/>
                  </a:lnTo>
                  <a:lnTo>
                    <a:pt x="720" y="683"/>
                  </a:lnTo>
                  <a:lnTo>
                    <a:pt x="683" y="664"/>
                  </a:lnTo>
                  <a:lnTo>
                    <a:pt x="646" y="646"/>
                  </a:lnTo>
                  <a:lnTo>
                    <a:pt x="570" y="609"/>
                  </a:lnTo>
                  <a:lnTo>
                    <a:pt x="533" y="590"/>
                  </a:lnTo>
                  <a:lnTo>
                    <a:pt x="495" y="571"/>
                  </a:lnTo>
                  <a:lnTo>
                    <a:pt x="459" y="553"/>
                  </a:lnTo>
                  <a:lnTo>
                    <a:pt x="423" y="534"/>
                  </a:lnTo>
                  <a:lnTo>
                    <a:pt x="388" y="516"/>
                  </a:lnTo>
                  <a:lnTo>
                    <a:pt x="355" y="499"/>
                  </a:lnTo>
                  <a:lnTo>
                    <a:pt x="339" y="490"/>
                  </a:lnTo>
                  <a:lnTo>
                    <a:pt x="323" y="482"/>
                  </a:lnTo>
                  <a:lnTo>
                    <a:pt x="307" y="473"/>
                  </a:lnTo>
                  <a:lnTo>
                    <a:pt x="293" y="465"/>
                  </a:lnTo>
                  <a:lnTo>
                    <a:pt x="278" y="456"/>
                  </a:lnTo>
                  <a:lnTo>
                    <a:pt x="265" y="448"/>
                  </a:lnTo>
                  <a:lnTo>
                    <a:pt x="251" y="440"/>
                  </a:lnTo>
                  <a:lnTo>
                    <a:pt x="239" y="432"/>
                  </a:lnTo>
                  <a:lnTo>
                    <a:pt x="215" y="417"/>
                  </a:lnTo>
                  <a:lnTo>
                    <a:pt x="192" y="402"/>
                  </a:lnTo>
                  <a:lnTo>
                    <a:pt x="169" y="387"/>
                  </a:lnTo>
                  <a:lnTo>
                    <a:pt x="148" y="373"/>
                  </a:lnTo>
                  <a:lnTo>
                    <a:pt x="128" y="359"/>
                  </a:lnTo>
                  <a:lnTo>
                    <a:pt x="110" y="346"/>
                  </a:lnTo>
                  <a:lnTo>
                    <a:pt x="92" y="333"/>
                  </a:lnTo>
                  <a:lnTo>
                    <a:pt x="76" y="320"/>
                  </a:lnTo>
                  <a:lnTo>
                    <a:pt x="61" y="307"/>
                  </a:lnTo>
                  <a:lnTo>
                    <a:pt x="48" y="294"/>
                  </a:lnTo>
                  <a:lnTo>
                    <a:pt x="36" y="281"/>
                  </a:lnTo>
                  <a:lnTo>
                    <a:pt x="26" y="269"/>
                  </a:lnTo>
                  <a:lnTo>
                    <a:pt x="22" y="262"/>
                  </a:lnTo>
                  <a:lnTo>
                    <a:pt x="18" y="256"/>
                  </a:lnTo>
                  <a:lnTo>
                    <a:pt x="14" y="249"/>
                  </a:lnTo>
                  <a:lnTo>
                    <a:pt x="11" y="243"/>
                  </a:lnTo>
                  <a:lnTo>
                    <a:pt x="8" y="236"/>
                  </a:lnTo>
                  <a:lnTo>
                    <a:pt x="5" y="230"/>
                  </a:lnTo>
                  <a:lnTo>
                    <a:pt x="4" y="223"/>
                  </a:lnTo>
                  <a:lnTo>
                    <a:pt x="2" y="216"/>
                  </a:lnTo>
                  <a:lnTo>
                    <a:pt x="0" y="202"/>
                  </a:lnTo>
                  <a:lnTo>
                    <a:pt x="0" y="187"/>
                  </a:lnTo>
                  <a:lnTo>
                    <a:pt x="0" y="171"/>
                  </a:lnTo>
                  <a:lnTo>
                    <a:pt x="3" y="154"/>
                  </a:lnTo>
                  <a:lnTo>
                    <a:pt x="6" y="137"/>
                  </a:lnTo>
                  <a:lnTo>
                    <a:pt x="11" y="120"/>
                  </a:lnTo>
                  <a:lnTo>
                    <a:pt x="18" y="102"/>
                  </a:lnTo>
                  <a:lnTo>
                    <a:pt x="22" y="94"/>
                  </a:lnTo>
                  <a:lnTo>
                    <a:pt x="27" y="86"/>
                  </a:lnTo>
                  <a:lnTo>
                    <a:pt x="32" y="78"/>
                  </a:lnTo>
                  <a:lnTo>
                    <a:pt x="37" y="70"/>
                  </a:lnTo>
                  <a:lnTo>
                    <a:pt x="43" y="62"/>
                  </a:lnTo>
                  <a:lnTo>
                    <a:pt x="49" y="55"/>
                  </a:lnTo>
                  <a:lnTo>
                    <a:pt x="56" y="48"/>
                  </a:lnTo>
                  <a:lnTo>
                    <a:pt x="63" y="42"/>
                  </a:lnTo>
                  <a:lnTo>
                    <a:pt x="70" y="35"/>
                  </a:lnTo>
                  <a:lnTo>
                    <a:pt x="78" y="30"/>
                  </a:lnTo>
                  <a:lnTo>
                    <a:pt x="86" y="24"/>
                  </a:lnTo>
                  <a:lnTo>
                    <a:pt x="95" y="19"/>
                  </a:lnTo>
                  <a:lnTo>
                    <a:pt x="105" y="15"/>
                  </a:lnTo>
                  <a:lnTo>
                    <a:pt x="115" y="10"/>
                  </a:lnTo>
                  <a:lnTo>
                    <a:pt x="125" y="7"/>
                  </a:lnTo>
                  <a:lnTo>
                    <a:pt x="136" y="4"/>
                  </a:lnTo>
                  <a:lnTo>
                    <a:pt x="148" y="2"/>
                  </a:lnTo>
                  <a:lnTo>
                    <a:pt x="160" y="1"/>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808" name="文本框 61516"/>
            <p:cNvSpPr txBox="1">
              <a:spLocks noChangeArrowheads="1"/>
            </p:cNvSpPr>
            <p:nvPr/>
          </p:nvSpPr>
          <p:spPr bwMode="auto">
            <a:xfrm>
              <a:off x="858" y="572"/>
              <a:ext cx="80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lang="en-US" altLang="zh-CN" sz="2800" b="1" i="1">
                  <a:latin typeface="Times New Roman" pitchFamily="18" charset="0"/>
                </a:rPr>
                <a:t>T</a:t>
              </a:r>
              <a:r>
                <a:rPr lang="en-US" altLang="zh-CN" sz="2800" b="1" baseline="-25000">
                  <a:latin typeface="Times New Roman" pitchFamily="18" charset="0"/>
                </a:rPr>
                <a:t>x</a:t>
              </a:r>
              <a:r>
                <a:rPr lang="en-US" altLang="zh-CN" sz="2800" b="1">
                  <a:latin typeface="Times New Roman" pitchFamily="18" charset="0"/>
                </a:rPr>
                <a:t>:</a:t>
              </a:r>
              <a:r>
                <a:rPr lang="en-US" altLang="zh-CN" sz="2800" b="1" i="1">
                  <a:latin typeface="Times New Roman" pitchFamily="18" charset="0"/>
                </a:rPr>
                <a:t>T</a:t>
              </a:r>
              <a:r>
                <a:rPr lang="en-US" altLang="zh-CN" sz="2800" b="1" baseline="-25000">
                  <a:latin typeface="Times New Roman" pitchFamily="18" charset="0"/>
                </a:rPr>
                <a:t>y</a:t>
              </a:r>
              <a:r>
                <a:rPr lang="en-US" altLang="zh-CN" sz="2800" b="1">
                  <a:latin typeface="Times New Roman" pitchFamily="18" charset="0"/>
                </a:rPr>
                <a:t>= </a:t>
              </a:r>
            </a:p>
          </p:txBody>
        </p:sp>
        <p:sp>
          <p:nvSpPr>
            <p:cNvPr id="73809" name="矩形 61517"/>
            <p:cNvSpPr>
              <a:spLocks noChangeArrowheads="1"/>
            </p:cNvSpPr>
            <p:nvPr/>
          </p:nvSpPr>
          <p:spPr bwMode="auto">
            <a:xfrm>
              <a:off x="-23" y="744"/>
              <a:ext cx="340"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endParaRPr lang="en-US" altLang="zh-CN" b="1">
                <a:latin typeface="Times New Roman" pitchFamily="18" charset="0"/>
                <a:sym typeface="Symbol" pitchFamily="18" charset="2"/>
              </a:endParaRPr>
            </a:p>
            <a:p>
              <a:pPr eaLnBrk="1" hangingPunct="1"/>
              <a:r>
                <a:rPr lang="en-US" altLang="zh-CN" b="1">
                  <a:latin typeface="Times New Roman" pitchFamily="18" charset="0"/>
                  <a:sym typeface="Symbol" pitchFamily="18" charset="2"/>
                </a:rPr>
                <a:t>    </a:t>
              </a:r>
            </a:p>
          </p:txBody>
        </p:sp>
        <p:graphicFrame>
          <p:nvGraphicFramePr>
            <p:cNvPr id="73810" name="对象 61518"/>
            <p:cNvGraphicFramePr>
              <a:graphicFrameLocks/>
            </p:cNvGraphicFramePr>
            <p:nvPr/>
          </p:nvGraphicFramePr>
          <p:xfrm>
            <a:off x="328" y="2661"/>
            <a:ext cx="140" cy="266"/>
          </p:xfrm>
          <a:graphic>
            <a:graphicData uri="http://schemas.openxmlformats.org/presentationml/2006/ole">
              <mc:AlternateContent xmlns:mc="http://schemas.openxmlformats.org/markup-compatibility/2006">
                <mc:Choice xmlns:v="urn:schemas-microsoft-com:vml" Requires="v">
                  <p:oleObj spid="_x0000_s73926" r:id="rId3" imgW="114102" imgH="215526" progId="Equation.3">
                    <p:embed/>
                  </p:oleObj>
                </mc:Choice>
                <mc:Fallback>
                  <p:oleObj r:id="rId3" imgW="114102" imgH="215526" progId="Equation.3">
                    <p:embed/>
                    <p:pic>
                      <p:nvPicPr>
                        <p:cNvPr id="0" name="对象 6151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 y="2661"/>
                          <a:ext cx="140"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3811" name="文本框 61519"/>
            <p:cNvSpPr txBox="1">
              <a:spLocks noChangeArrowheads="1"/>
            </p:cNvSpPr>
            <p:nvPr/>
          </p:nvSpPr>
          <p:spPr bwMode="auto">
            <a:xfrm>
              <a:off x="1552" y="553"/>
              <a:ext cx="4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lang="en-US" altLang="zh-CN" sz="2800" b="1">
                  <a:latin typeface="Times New Roman" pitchFamily="18" charset="0"/>
                </a:rPr>
                <a:t>1:2</a:t>
              </a:r>
            </a:p>
          </p:txBody>
        </p:sp>
        <p:sp>
          <p:nvSpPr>
            <p:cNvPr id="73812" name="文本框 61520"/>
            <p:cNvSpPr txBox="1">
              <a:spLocks noChangeArrowheads="1"/>
            </p:cNvSpPr>
            <p:nvPr/>
          </p:nvSpPr>
          <p:spPr bwMode="auto">
            <a:xfrm>
              <a:off x="3004" y="572"/>
              <a:ext cx="82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lang="en-US" altLang="zh-CN" sz="2800" b="1">
                  <a:latin typeface="Times New Roman" pitchFamily="18" charset="0"/>
                </a:rPr>
                <a:t>1:3</a:t>
              </a:r>
            </a:p>
          </p:txBody>
        </p:sp>
        <p:sp>
          <p:nvSpPr>
            <p:cNvPr id="73813" name="文本框 61521"/>
            <p:cNvSpPr txBox="1">
              <a:spLocks noChangeArrowheads="1"/>
            </p:cNvSpPr>
            <p:nvPr/>
          </p:nvSpPr>
          <p:spPr bwMode="auto">
            <a:xfrm>
              <a:off x="4597" y="572"/>
              <a:ext cx="4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lang="en-US" altLang="zh-CN" sz="2800" b="1">
                  <a:latin typeface="Times New Roman" pitchFamily="18" charset="0"/>
                </a:rPr>
                <a:t>2:3</a:t>
              </a:r>
            </a:p>
          </p:txBody>
        </p:sp>
      </p:grpSp>
      <p:graphicFrame>
        <p:nvGraphicFramePr>
          <p:cNvPr id="73731" name="对象 61522"/>
          <p:cNvGraphicFramePr>
            <a:graphicFrameLocks/>
          </p:cNvGraphicFramePr>
          <p:nvPr/>
        </p:nvGraphicFramePr>
        <p:xfrm>
          <a:off x="457200" y="5257800"/>
          <a:ext cx="1676400" cy="858838"/>
        </p:xfrm>
        <a:graphic>
          <a:graphicData uri="http://schemas.openxmlformats.org/presentationml/2006/ole">
            <mc:AlternateContent xmlns:mc="http://schemas.openxmlformats.org/markup-compatibility/2006">
              <mc:Choice xmlns:v="urn:schemas-microsoft-com:vml" Requires="v">
                <p:oleObj spid="_x0000_s73927" r:id="rId5" imgW="761669" imgH="393529" progId="Equation.DSMT4">
                  <p:embed/>
                </p:oleObj>
              </mc:Choice>
              <mc:Fallback>
                <p:oleObj r:id="rId5" imgW="761669" imgH="393529" progId="Equation.DSMT4">
                  <p:embed/>
                  <p:pic>
                    <p:nvPicPr>
                      <p:cNvPr id="0" name="对象 6152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5257800"/>
                        <a:ext cx="1676400"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3732" name="文本框 61523"/>
          <p:cNvSpPr txBox="1">
            <a:spLocks noChangeArrowheads="1"/>
          </p:cNvSpPr>
          <p:nvPr/>
        </p:nvSpPr>
        <p:spPr bwMode="auto">
          <a:xfrm>
            <a:off x="2438400" y="5334000"/>
            <a:ext cx="6705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调节出完整图形，可以 测量未知电信号</a:t>
            </a:r>
          </a:p>
        </p:txBody>
      </p:sp>
      <p:graphicFrame>
        <p:nvGraphicFramePr>
          <p:cNvPr id="73733" name="对象 61526"/>
          <p:cNvGraphicFramePr>
            <a:graphicFrameLocks/>
          </p:cNvGraphicFramePr>
          <p:nvPr/>
        </p:nvGraphicFramePr>
        <p:xfrm>
          <a:off x="228600" y="2133600"/>
          <a:ext cx="1509713" cy="498475"/>
        </p:xfrm>
        <a:graphic>
          <a:graphicData uri="http://schemas.openxmlformats.org/presentationml/2006/ole">
            <mc:AlternateContent xmlns:mc="http://schemas.openxmlformats.org/markup-compatibility/2006">
              <mc:Choice xmlns:v="urn:schemas-microsoft-com:vml" Requires="v">
                <p:oleObj spid="_x0000_s73928" r:id="rId7" imgW="685800" imgH="228600" progId="Equation.DSMT4">
                  <p:embed/>
                </p:oleObj>
              </mc:Choice>
              <mc:Fallback>
                <p:oleObj r:id="rId7" imgW="685800" imgH="228600" progId="Equation.DSMT4">
                  <p:embed/>
                  <p:pic>
                    <p:nvPicPr>
                      <p:cNvPr id="0" name="对象 6152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600" y="2133600"/>
                        <a:ext cx="1509713"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3734" name="对象 61527"/>
          <p:cNvGraphicFramePr>
            <a:graphicFrameLocks/>
          </p:cNvGraphicFramePr>
          <p:nvPr/>
        </p:nvGraphicFramePr>
        <p:xfrm>
          <a:off x="339725" y="3478213"/>
          <a:ext cx="1593850" cy="858837"/>
        </p:xfrm>
        <a:graphic>
          <a:graphicData uri="http://schemas.openxmlformats.org/presentationml/2006/ole">
            <mc:AlternateContent xmlns:mc="http://schemas.openxmlformats.org/markup-compatibility/2006">
              <mc:Choice xmlns:v="urn:schemas-microsoft-com:vml" Requires="v">
                <p:oleObj spid="_x0000_s73929" r:id="rId9" imgW="723586" imgH="393529" progId="Equation.DSMT4">
                  <p:embed/>
                </p:oleObj>
              </mc:Choice>
              <mc:Fallback>
                <p:oleObj r:id="rId9" imgW="723586" imgH="393529" progId="Equation.DSMT4">
                  <p:embed/>
                  <p:pic>
                    <p:nvPicPr>
                      <p:cNvPr id="0" name="对象 6152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9725" y="3478213"/>
                        <a:ext cx="1593850" cy="85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3735" name="文本框 61528"/>
          <p:cNvSpPr txBox="1">
            <a:spLocks noChangeArrowheads="1"/>
          </p:cNvSpPr>
          <p:nvPr/>
        </p:nvSpPr>
        <p:spPr bwMode="auto">
          <a:xfrm>
            <a:off x="3505200" y="5867400"/>
            <a:ext cx="4419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示波器测信号频率</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1444"/>
                                        </p:tgtEl>
                                        <p:attrNameLst>
                                          <p:attrName>style.visibility</p:attrName>
                                        </p:attrNameLst>
                                      </p:cBhvr>
                                      <p:to>
                                        <p:strVal val="visible"/>
                                      </p:to>
                                    </p:set>
                                    <p:animEffect transition="in" filter="wipe(left)">
                                      <p:cBhvr>
                                        <p:cTn id="7" dur="500"/>
                                        <p:tgtEl>
                                          <p:spTgt spid="614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5614988" y="3141663"/>
            <a:ext cx="3529012" cy="838200"/>
          </a:xfrm>
          <a:noFill/>
        </p:spPr>
        <p:txBody>
          <a:bodyPr/>
          <a:lstStyle/>
          <a:p>
            <a:pPr eaLnBrk="1" hangingPunct="1"/>
            <a:r>
              <a:rPr lang="zh-CN" altLang="en-US" sz="3200" b="1"/>
              <a:t>傅里叶生平</a:t>
            </a:r>
          </a:p>
        </p:txBody>
      </p:sp>
      <p:sp>
        <p:nvSpPr>
          <p:cNvPr id="74755" name="Rectangle 3"/>
          <p:cNvSpPr>
            <a:spLocks noGrp="1" noChangeArrowheads="1"/>
          </p:cNvSpPr>
          <p:nvPr>
            <p:ph type="body" sz="half" idx="1"/>
          </p:nvPr>
        </p:nvSpPr>
        <p:spPr>
          <a:xfrm>
            <a:off x="250825" y="908050"/>
            <a:ext cx="5184775" cy="4800600"/>
          </a:xfrm>
          <a:noFill/>
          <a:ln>
            <a:solidFill>
              <a:schemeClr val="bg1"/>
            </a:solidFill>
            <a:miter lim="800000"/>
            <a:headEnd/>
            <a:tailEnd/>
          </a:ln>
        </p:spPr>
        <p:txBody>
          <a:bodyPr/>
          <a:lstStyle/>
          <a:p>
            <a:pPr eaLnBrk="1" hangingPunct="1">
              <a:spcBef>
                <a:spcPct val="50000"/>
              </a:spcBef>
            </a:pPr>
            <a:r>
              <a:rPr lang="zh-CN" altLang="en-US" sz="2800" b="1"/>
              <a:t>法国数学家傅里叶</a:t>
            </a:r>
            <a:r>
              <a:rPr lang="en-US" altLang="zh-CN" sz="2800" b="1"/>
              <a:t>(1768-1830) </a:t>
            </a:r>
            <a:r>
              <a:rPr lang="zh-CN" altLang="en-US" sz="2800" b="1"/>
              <a:t>生于法国</a:t>
            </a:r>
          </a:p>
          <a:p>
            <a:pPr eaLnBrk="1" hangingPunct="1">
              <a:spcBef>
                <a:spcPct val="50000"/>
              </a:spcBef>
            </a:pPr>
            <a:r>
              <a:rPr lang="en-US" altLang="zh-CN" sz="2800" b="1"/>
              <a:t>1807</a:t>
            </a:r>
            <a:r>
              <a:rPr lang="zh-CN" altLang="en-US" sz="2800" b="1"/>
              <a:t>年提出“任何周期信号都可用正弦函数级数表示”</a:t>
            </a:r>
          </a:p>
          <a:p>
            <a:pPr eaLnBrk="1" hangingPunct="1">
              <a:spcBef>
                <a:spcPct val="50000"/>
              </a:spcBef>
            </a:pPr>
            <a:r>
              <a:rPr lang="zh-CN" altLang="en-US" sz="2800" b="1"/>
              <a:t>拉格朗日反对发表</a:t>
            </a:r>
          </a:p>
          <a:p>
            <a:pPr eaLnBrk="1" hangingPunct="1">
              <a:lnSpc>
                <a:spcPct val="90000"/>
              </a:lnSpc>
            </a:pPr>
            <a:endParaRPr lang="zh-CN" altLang="en-US" sz="2800" b="1"/>
          </a:p>
          <a:p>
            <a:pPr eaLnBrk="1" hangingPunct="1">
              <a:lnSpc>
                <a:spcPct val="90000"/>
              </a:lnSpc>
            </a:pPr>
            <a:endParaRPr lang="en-US" altLang="zh-CN" sz="2800"/>
          </a:p>
        </p:txBody>
      </p:sp>
      <p:pic>
        <p:nvPicPr>
          <p:cNvPr id="7475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0"/>
            <a:ext cx="381000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4757" name="Rectangle 5"/>
          <p:cNvSpPr>
            <a:spLocks noChangeArrowheads="1"/>
          </p:cNvSpPr>
          <p:nvPr/>
        </p:nvSpPr>
        <p:spPr bwMode="auto">
          <a:xfrm>
            <a:off x="250825" y="5734050"/>
            <a:ext cx="889317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zh-CN" altLang="en-US" b="1">
                <a:solidFill>
                  <a:srgbClr val="000000"/>
                </a:solidFill>
              </a:rPr>
              <a:t>一百多年来，傅里叶方法在各个领域获得了成功广泛的应用，成为信号分析与系统设计不可缺少的重要工具。</a:t>
            </a:r>
            <a:r>
              <a:rPr lang="zh-CN" altLang="en-US">
                <a:solidFill>
                  <a:srgbClr val="000000"/>
                </a:solidFill>
              </a:rPr>
              <a:t> </a:t>
            </a:r>
          </a:p>
        </p:txBody>
      </p:sp>
      <p:sp>
        <p:nvSpPr>
          <p:cNvPr id="241670" name="Text Box 6"/>
          <p:cNvSpPr txBox="1">
            <a:spLocks noChangeArrowheads="1"/>
          </p:cNvSpPr>
          <p:nvPr/>
        </p:nvSpPr>
        <p:spPr bwMode="auto">
          <a:xfrm>
            <a:off x="323850" y="188913"/>
            <a:ext cx="56530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r>
              <a:rPr lang="zh-CN" altLang="en-US" b="1">
                <a:solidFill>
                  <a:srgbClr val="FF0066"/>
                </a:solidFill>
                <a:latin typeface="华文新魏" pitchFamily="2" charset="-122"/>
                <a:ea typeface="华文新魏" pitchFamily="2" charset="-122"/>
              </a:rPr>
              <a:t>振动的分解  频谱</a:t>
            </a:r>
          </a:p>
        </p:txBody>
      </p:sp>
      <p:sp>
        <p:nvSpPr>
          <p:cNvPr id="74759" name="Rectangle 7"/>
          <p:cNvSpPr>
            <a:spLocks noChangeArrowheads="1"/>
          </p:cNvSpPr>
          <p:nvPr/>
        </p:nvSpPr>
        <p:spPr bwMode="auto">
          <a:xfrm>
            <a:off x="323850" y="3933825"/>
            <a:ext cx="8640763"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buFontTx/>
              <a:buChar char="•"/>
            </a:pPr>
            <a:r>
              <a:rPr lang="en-US" altLang="zh-CN" b="1">
                <a:solidFill>
                  <a:srgbClr val="000000"/>
                </a:solidFill>
              </a:rPr>
              <a:t>1822</a:t>
            </a:r>
            <a:r>
              <a:rPr lang="zh-CN" altLang="en-US" b="1">
                <a:solidFill>
                  <a:srgbClr val="000000"/>
                </a:solidFill>
              </a:rPr>
              <a:t>年，在研究热传导理论时发表了“热的分析理论”一书，提出并证明了</a:t>
            </a:r>
            <a:r>
              <a:rPr lang="zh-CN" altLang="en-US" b="1">
                <a:solidFill>
                  <a:srgbClr val="FF0000"/>
                </a:solidFill>
              </a:rPr>
              <a:t>将周期函数展开为正弦级数的原理，奠定了傅里叶级数的理论基础</a:t>
            </a:r>
            <a:r>
              <a:rPr lang="zh-CN" altLang="en-US" b="1">
                <a:solidFill>
                  <a:srgbClr val="000000"/>
                </a:solidFill>
              </a:rPr>
              <a:t>。</a:t>
            </a:r>
          </a:p>
          <a:p>
            <a:pPr eaLnBrk="1" hangingPunct="1">
              <a:buFontTx/>
              <a:buChar char="•"/>
            </a:pPr>
            <a:r>
              <a:rPr lang="en-US" altLang="zh-CN" b="1">
                <a:solidFill>
                  <a:srgbClr val="000000"/>
                </a:solidFill>
              </a:rPr>
              <a:t>1829</a:t>
            </a:r>
            <a:r>
              <a:rPr lang="zh-CN" altLang="en-US" b="1">
                <a:solidFill>
                  <a:srgbClr val="000000"/>
                </a:solidFill>
              </a:rPr>
              <a:t>年狄里赫利第一个给出收敛条件</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1670"/>
                                        </p:tgtEl>
                                        <p:attrNameLst>
                                          <p:attrName>style.visibility</p:attrName>
                                        </p:attrNameLst>
                                      </p:cBhvr>
                                      <p:to>
                                        <p:strVal val="visible"/>
                                      </p:to>
                                    </p:set>
                                    <p:animEffect transition="in" filter="wipe(left)">
                                      <p:cBhvr>
                                        <p:cTn id="7" dur="500"/>
                                        <p:tgtEl>
                                          <p:spTgt spid="2416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67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粉色面巾纸">
            <a:extLst>
              <a:ext uri="{FF2B5EF4-FFF2-40B4-BE49-F238E27FC236}">
                <a16:creationId xmlns:a16="http://schemas.microsoft.com/office/drawing/2014/main" id="{A13316E6-3EE8-45C2-99C1-988545EBAE0E}"/>
              </a:ext>
            </a:extLst>
          </p:cNvPr>
          <p:cNvSpPr>
            <a:spLocks noChangeArrowheads="1"/>
          </p:cNvSpPr>
          <p:nvPr/>
        </p:nvSpPr>
        <p:spPr bwMode="auto">
          <a:xfrm>
            <a:off x="6084888" y="2420938"/>
            <a:ext cx="2879725" cy="503237"/>
          </a:xfrm>
          <a:prstGeom prst="wedgeRoundRectCallout">
            <a:avLst>
              <a:gd name="adj1" fmla="val -121829"/>
              <a:gd name="adj2" fmla="val -58204"/>
              <a:gd name="adj3" fmla="val 16667"/>
            </a:avLst>
          </a:prstGeom>
          <a:blipFill dpi="0" rotWithShape="1">
            <a:blip r:embed="rId2"/>
            <a:srcRect/>
            <a:tile tx="0" ty="0" sx="100000" sy="100000" flip="none" algn="tl"/>
          </a:blipFill>
          <a:ln>
            <a:noFill/>
          </a:ln>
          <a:extLst>
            <a:ext uri="{91240B29-F687-4F45-9708-019B960494DF}">
              <a14:hiddenLine xmlns:a14="http://schemas.microsoft.com/office/drawing/2010/main" w="57150">
                <a:solidFill>
                  <a:schemeClr val="accent1"/>
                </a:solidFill>
                <a:miter lim="800000"/>
                <a:headEnd/>
                <a:tailEnd/>
              </a14:hiddenLine>
            </a:ext>
          </a:extLst>
        </p:spPr>
        <p:txBody>
          <a:bodyPr wrap="none" anchor="ctr"/>
          <a:lstStyle/>
          <a:p>
            <a:pPr algn="ctr" eaLnBrk="1" hangingPunct="1">
              <a:lnSpc>
                <a:spcPct val="90000"/>
              </a:lnSpc>
            </a:pPr>
            <a:r>
              <a:rPr kumimoji="1" lang="zh-CN" altLang="en-US" sz="2400" b="1">
                <a:latin typeface="仿宋_GB2312" pitchFamily="49" charset="-122"/>
                <a:ea typeface="仿宋_GB2312" pitchFamily="49" charset="-122"/>
              </a:rPr>
              <a:t>基波</a:t>
            </a:r>
            <a:r>
              <a:rPr kumimoji="1" lang="en-US" altLang="zh-CN" sz="2400" b="1">
                <a:latin typeface="仿宋_GB2312" pitchFamily="49" charset="-122"/>
                <a:ea typeface="仿宋_GB2312" pitchFamily="49" charset="-122"/>
              </a:rPr>
              <a:t>(</a:t>
            </a:r>
            <a:r>
              <a:rPr kumimoji="1" lang="zh-CN" altLang="en-US" sz="2400" b="1">
                <a:latin typeface="仿宋_GB2312" pitchFamily="49" charset="-122"/>
                <a:ea typeface="仿宋_GB2312" pitchFamily="49" charset="-122"/>
              </a:rPr>
              <a:t>和原函数同频</a:t>
            </a:r>
            <a:r>
              <a:rPr kumimoji="1" lang="en-US" altLang="zh-CN" sz="2400" b="1">
                <a:latin typeface="仿宋_GB2312" pitchFamily="49" charset="-122"/>
                <a:ea typeface="仿宋_GB2312" pitchFamily="49" charset="-122"/>
              </a:rPr>
              <a:t>)</a:t>
            </a:r>
          </a:p>
        </p:txBody>
      </p:sp>
      <p:sp>
        <p:nvSpPr>
          <p:cNvPr id="3" name="AutoShape 3">
            <a:extLst>
              <a:ext uri="{FF2B5EF4-FFF2-40B4-BE49-F238E27FC236}">
                <a16:creationId xmlns:a16="http://schemas.microsoft.com/office/drawing/2014/main" id="{481D7E5D-FC32-483E-93D1-1F36DBA89DB7}"/>
              </a:ext>
            </a:extLst>
          </p:cNvPr>
          <p:cNvSpPr>
            <a:spLocks noChangeArrowheads="1"/>
          </p:cNvSpPr>
          <p:nvPr/>
        </p:nvSpPr>
        <p:spPr bwMode="auto">
          <a:xfrm>
            <a:off x="7296150" y="908050"/>
            <a:ext cx="1452563" cy="904875"/>
          </a:xfrm>
          <a:prstGeom prst="wedgeRoundRectCallout">
            <a:avLst>
              <a:gd name="adj1" fmla="val -102569"/>
              <a:gd name="adj2" fmla="val 64208"/>
              <a:gd name="adj3" fmla="val 16667"/>
            </a:avLst>
          </a:prstGeom>
          <a:solidFill>
            <a:srgbClr val="FF9900"/>
          </a:solidFill>
          <a:ln>
            <a:noFill/>
          </a:ln>
          <a:extLst>
            <a:ext uri="{91240B29-F687-4F45-9708-019B960494DF}">
              <a14:hiddenLine xmlns:a14="http://schemas.microsoft.com/office/drawing/2010/main" w="57150">
                <a:solidFill>
                  <a:schemeClr val="accent1"/>
                </a:solidFill>
                <a:miter lim="800000"/>
                <a:headEnd/>
                <a:tailEnd/>
              </a14:hiddenLine>
            </a:ext>
          </a:extLst>
        </p:spPr>
        <p:txBody>
          <a:bodyPr wrap="none" anchor="ctr"/>
          <a:lstStyle/>
          <a:p>
            <a:pPr eaLnBrk="1" hangingPunct="1"/>
            <a:r>
              <a:rPr kumimoji="1" lang="zh-CN" altLang="en-US" sz="2400" b="1">
                <a:latin typeface="宋体" pitchFamily="2" charset="-122"/>
              </a:rPr>
              <a:t>二次谐波</a:t>
            </a:r>
          </a:p>
          <a:p>
            <a:pPr eaLnBrk="1" hangingPunct="1"/>
            <a:r>
              <a:rPr kumimoji="1" lang="zh-CN" altLang="en-US" sz="2400" b="1">
                <a:latin typeface="宋体" pitchFamily="2" charset="-122"/>
              </a:rPr>
              <a:t>（</a:t>
            </a:r>
            <a:r>
              <a:rPr kumimoji="1" lang="en-US" altLang="zh-CN" sz="2400" b="1">
                <a:latin typeface="宋体" pitchFamily="2" charset="-122"/>
              </a:rPr>
              <a:t>2</a:t>
            </a:r>
            <a:r>
              <a:rPr kumimoji="1" lang="zh-CN" altLang="en-US" sz="2400" b="1">
                <a:latin typeface="宋体" pitchFamily="2" charset="-122"/>
              </a:rPr>
              <a:t>倍频）</a:t>
            </a:r>
          </a:p>
        </p:txBody>
      </p:sp>
      <p:sp>
        <p:nvSpPr>
          <p:cNvPr id="4" name="AutoShape 5" descr="信纸">
            <a:extLst>
              <a:ext uri="{FF2B5EF4-FFF2-40B4-BE49-F238E27FC236}">
                <a16:creationId xmlns:a16="http://schemas.microsoft.com/office/drawing/2014/main" id="{471F68A2-6D53-4DE6-A565-C46A09B001FF}"/>
              </a:ext>
            </a:extLst>
          </p:cNvPr>
          <p:cNvSpPr>
            <a:spLocks noChangeArrowheads="1"/>
          </p:cNvSpPr>
          <p:nvPr/>
        </p:nvSpPr>
        <p:spPr bwMode="auto">
          <a:xfrm>
            <a:off x="4572000" y="1412875"/>
            <a:ext cx="1800225" cy="358775"/>
          </a:xfrm>
          <a:prstGeom prst="wedgeRoundRectCallout">
            <a:avLst>
              <a:gd name="adj1" fmla="val -203440"/>
              <a:gd name="adj2" fmla="val 101769"/>
              <a:gd name="adj3" fmla="val 16667"/>
            </a:avLst>
          </a:prstGeom>
          <a:blipFill dpi="0" rotWithShape="1">
            <a:blip r:embed="rId3"/>
            <a:srcRect/>
            <a:tile tx="0" ty="0" sx="100000" sy="100000" flip="none" algn="tl"/>
          </a:blipFill>
          <a:ln>
            <a:noFill/>
          </a:ln>
          <a:extLst>
            <a:ext uri="{91240B29-F687-4F45-9708-019B960494DF}">
              <a14:hiddenLine xmlns:a14="http://schemas.microsoft.com/office/drawing/2010/main" w="57150">
                <a:solidFill>
                  <a:schemeClr val="accent1"/>
                </a:solidFill>
                <a:miter lim="800000"/>
                <a:headEnd/>
                <a:tailEnd/>
              </a14:hiddenLine>
            </a:ext>
          </a:extLst>
        </p:spPr>
        <p:txBody>
          <a:bodyPr wrap="none" anchor="ctr"/>
          <a:lstStyle/>
          <a:p>
            <a:pPr algn="ctr" eaLnBrk="1" hangingPunct="1"/>
            <a:r>
              <a:rPr kumimoji="1" lang="zh-CN" altLang="en-US" sz="2400" b="1">
                <a:latin typeface="宋体" pitchFamily="2" charset="-122"/>
              </a:rPr>
              <a:t>直流分量</a:t>
            </a:r>
          </a:p>
        </p:txBody>
      </p:sp>
      <p:sp>
        <p:nvSpPr>
          <p:cNvPr id="5" name="AutoShape 6" descr="新闻纸">
            <a:extLst>
              <a:ext uri="{FF2B5EF4-FFF2-40B4-BE49-F238E27FC236}">
                <a16:creationId xmlns:a16="http://schemas.microsoft.com/office/drawing/2014/main" id="{1120B90A-DEB5-4D64-97C1-1463E83172AB}"/>
              </a:ext>
            </a:extLst>
          </p:cNvPr>
          <p:cNvSpPr>
            <a:spLocks noChangeArrowheads="1"/>
          </p:cNvSpPr>
          <p:nvPr/>
        </p:nvSpPr>
        <p:spPr bwMode="auto">
          <a:xfrm>
            <a:off x="5580063" y="3141663"/>
            <a:ext cx="1439862" cy="431800"/>
          </a:xfrm>
          <a:prstGeom prst="wedgeRoundRectCallout">
            <a:avLst>
              <a:gd name="adj1" fmla="val -210310"/>
              <a:gd name="adj2" fmla="val -127204"/>
              <a:gd name="adj3" fmla="val 16667"/>
            </a:avLst>
          </a:prstGeom>
          <a:blipFill dpi="0" rotWithShape="1">
            <a:blip r:embed="rId4"/>
            <a:srcRect/>
            <a:tile tx="0" ty="0" sx="100000" sy="100000" flip="none" algn="tl"/>
          </a:blipFill>
          <a:ln>
            <a:noFill/>
          </a:ln>
          <a:extLst>
            <a:ext uri="{91240B29-F687-4F45-9708-019B960494DF}">
              <a14:hiddenLine xmlns:a14="http://schemas.microsoft.com/office/drawing/2010/main" w="57150">
                <a:solidFill>
                  <a:schemeClr val="accent1"/>
                </a:solidFill>
                <a:miter lim="800000"/>
                <a:headEnd/>
                <a:tailEnd/>
              </a14:hiddenLine>
            </a:ext>
          </a:extLst>
        </p:spPr>
        <p:txBody>
          <a:bodyPr wrap="none" anchor="ctr"/>
          <a:lstStyle/>
          <a:p>
            <a:pPr algn="ctr" eaLnBrk="1" hangingPunct="1"/>
            <a:r>
              <a:rPr kumimoji="1" lang="zh-CN" altLang="en-US" sz="2400" b="1">
                <a:latin typeface="宋体" pitchFamily="2" charset="-122"/>
              </a:rPr>
              <a:t>高次谐波</a:t>
            </a:r>
          </a:p>
        </p:txBody>
      </p:sp>
      <p:sp>
        <p:nvSpPr>
          <p:cNvPr id="6" name="Text Box 7">
            <a:extLst>
              <a:ext uri="{FF2B5EF4-FFF2-40B4-BE49-F238E27FC236}">
                <a16:creationId xmlns:a16="http://schemas.microsoft.com/office/drawing/2014/main" id="{F57FC3D4-F7CA-4743-ADFF-6C196DFD5B33}"/>
              </a:ext>
            </a:extLst>
          </p:cNvPr>
          <p:cNvSpPr txBox="1">
            <a:spLocks noChangeArrowheads="1"/>
          </p:cNvSpPr>
          <p:nvPr/>
        </p:nvSpPr>
        <p:spPr bwMode="auto">
          <a:xfrm>
            <a:off x="9588500" y="168275"/>
            <a:ext cx="184150"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endParaRPr kumimoji="1" lang="zh-CN" altLang="zh-CN" sz="3600">
              <a:latin typeface="Times New Roman" pitchFamily="18" charset="0"/>
            </a:endParaRPr>
          </a:p>
        </p:txBody>
      </p:sp>
      <mc:AlternateContent xmlns:mc="http://schemas.openxmlformats.org/markup-compatibility/2006">
        <mc:Choice xmlns:a14="http://schemas.microsoft.com/office/drawing/2010/main" Requires="a14">
          <p:sp>
            <p:nvSpPr>
              <p:cNvPr id="7" name="Object 10">
                <a:extLst>
                  <a:ext uri="{FF2B5EF4-FFF2-40B4-BE49-F238E27FC236}">
                    <a16:creationId xmlns:a16="http://schemas.microsoft.com/office/drawing/2014/main" id="{3151557C-9678-47EB-83A6-8A6329569725}"/>
                  </a:ext>
                </a:extLst>
              </p:cNvPr>
              <p:cNvSpPr txBox="1"/>
              <p:nvPr/>
            </p:nvSpPr>
            <p:spPr bwMode="auto">
              <a:xfrm>
                <a:off x="323850" y="1844675"/>
                <a:ext cx="4705338" cy="609600"/>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zh-CN" altLang="en-US" sz="2600" i="1">
                          <a:solidFill>
                            <a:srgbClr val="000000"/>
                          </a:solidFill>
                          <a:latin typeface="Cambria Math" panose="02040503050406030204" pitchFamily="18" charset="0"/>
                        </a:rPr>
                        <m:t>𝑓</m:t>
                      </m:r>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𝑡</m:t>
                      </m:r>
                      <m:r>
                        <a:rPr lang="zh-CN" altLang="en-US" sz="2600" i="1">
                          <a:solidFill>
                            <a:srgbClr val="000000"/>
                          </a:solidFill>
                          <a:latin typeface="Cambria Math" panose="02040503050406030204" pitchFamily="18" charset="0"/>
                        </a:rPr>
                        <m:t>)=</m:t>
                      </m:r>
                      <m:sSub>
                        <m:sSubPr>
                          <m:ctrlPr>
                            <a:rPr lang="zh-CN" altLang="en-US" sz="2600" i="1">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𝐴</m:t>
                          </m:r>
                        </m:e>
                        <m:sub>
                          <m:r>
                            <a:rPr lang="zh-CN" altLang="en-US" sz="2600" i="1">
                              <a:solidFill>
                                <a:srgbClr val="000000"/>
                              </a:solidFill>
                              <a:latin typeface="Cambria Math" panose="02040503050406030204" pitchFamily="18" charset="0"/>
                            </a:rPr>
                            <m:t>0</m:t>
                          </m:r>
                        </m:sub>
                      </m:sSub>
                      <m:r>
                        <a:rPr lang="zh-CN" altLang="en-US" sz="2600" i="1">
                          <a:solidFill>
                            <a:srgbClr val="000000"/>
                          </a:solidFill>
                          <a:latin typeface="Cambria Math" panose="02040503050406030204" pitchFamily="18" charset="0"/>
                        </a:rPr>
                        <m:t>+</m:t>
                      </m:r>
                      <m:sSub>
                        <m:sSubPr>
                          <m:ctrlPr>
                            <a:rPr lang="zh-CN" altLang="en-US" sz="2600" i="1">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𝐴</m:t>
                          </m:r>
                        </m:e>
                        <m:sub>
                          <m:r>
                            <a:rPr lang="zh-CN" altLang="en-US" sz="2600" i="1">
                              <a:solidFill>
                                <a:srgbClr val="000000"/>
                              </a:solidFill>
                              <a:latin typeface="Cambria Math" panose="02040503050406030204" pitchFamily="18" charset="0"/>
                            </a:rPr>
                            <m:t>1</m:t>
                          </m:r>
                        </m:sub>
                      </m:sSub>
                      <m:func>
                        <m:funcPr>
                          <m:ctrlPr>
                            <a:rPr lang="zh-CN" altLang="en-US" sz="2600" i="1">
                              <a:solidFill>
                                <a:srgbClr val="000000"/>
                              </a:solidFill>
                              <a:latin typeface="Cambria Math" panose="02040503050406030204" pitchFamily="18" charset="0"/>
                            </a:rPr>
                          </m:ctrlPr>
                        </m:funcPr>
                        <m:fName>
                          <m:r>
                            <m:rPr>
                              <m:sty m:val="p"/>
                            </m:rPr>
                            <a:rPr lang="zh-CN" altLang="en-US" sz="2600" i="0">
                              <a:solidFill>
                                <a:srgbClr val="000000"/>
                              </a:solidFill>
                              <a:latin typeface="Cambria Math" panose="02040503050406030204" pitchFamily="18" charset="0"/>
                            </a:rPr>
                            <m:t>cos</m:t>
                          </m:r>
                        </m:fName>
                        <m:e>
                          <m:r>
                            <a:rPr lang="zh-CN" altLang="en-US" sz="2600" i="1">
                              <a:solidFill>
                                <a:srgbClr val="000000"/>
                              </a:solidFill>
                              <a:latin typeface="Cambria Math" panose="02040503050406030204" pitchFamily="18" charset="0"/>
                            </a:rPr>
                            <m:t>(</m:t>
                          </m:r>
                        </m:e>
                      </m:func>
                      <m:r>
                        <a:rPr lang="zh-CN" altLang="en-US" sz="2600" i="1">
                          <a:solidFill>
                            <a:srgbClr val="000000"/>
                          </a:solidFill>
                          <a:latin typeface="Cambria Math" panose="02040503050406030204" pitchFamily="18" charset="0"/>
                        </a:rPr>
                        <m:t>𝜔</m:t>
                      </m:r>
                      <m:r>
                        <a:rPr lang="zh-CN" altLang="en-US" sz="2600" i="1">
                          <a:solidFill>
                            <a:srgbClr val="000000"/>
                          </a:solidFill>
                          <a:latin typeface="Cambria Math" panose="02040503050406030204" pitchFamily="18" charset="0"/>
                        </a:rPr>
                        <m:t>𝑡</m:t>
                      </m:r>
                      <m:r>
                        <a:rPr lang="zh-CN" altLang="en-US" sz="2600" i="1">
                          <a:solidFill>
                            <a:srgbClr val="000000"/>
                          </a:solidFill>
                          <a:latin typeface="Cambria Math" panose="02040503050406030204" pitchFamily="18" charset="0"/>
                        </a:rPr>
                        <m:t>+</m:t>
                      </m:r>
                      <m:sSub>
                        <m:sSubPr>
                          <m:ctrlPr>
                            <a:rPr lang="zh-CN" altLang="en-US" sz="2600" i="1">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𝜑</m:t>
                          </m:r>
                        </m:e>
                        <m:sub>
                          <m:r>
                            <a:rPr lang="zh-CN" altLang="en-US" sz="2600" i="1">
                              <a:solidFill>
                                <a:srgbClr val="000000"/>
                              </a:solidFill>
                              <a:latin typeface="Cambria Math" panose="02040503050406030204" pitchFamily="18" charset="0"/>
                            </a:rPr>
                            <m:t>1</m:t>
                          </m:r>
                        </m:sub>
                      </m:sSub>
                      <m:r>
                        <a:rPr lang="zh-CN" altLang="en-US" sz="2600" i="1">
                          <a:solidFill>
                            <a:srgbClr val="000000"/>
                          </a:solidFill>
                          <a:latin typeface="Cambria Math" panose="02040503050406030204" pitchFamily="18" charset="0"/>
                        </a:rPr>
                        <m:t>)+</m:t>
                      </m:r>
                    </m:oMath>
                  </m:oMathPara>
                </a14:m>
                <a:endParaRPr lang="zh-CN" altLang="en-US" sz="2600" dirty="0"/>
              </a:p>
            </p:txBody>
          </p:sp>
        </mc:Choice>
        <mc:Fallback>
          <p:sp>
            <p:nvSpPr>
              <p:cNvPr id="7" name="Object 10">
                <a:extLst>
                  <a:ext uri="{FF2B5EF4-FFF2-40B4-BE49-F238E27FC236}">
                    <a16:creationId xmlns:a16="http://schemas.microsoft.com/office/drawing/2014/main" id="{3151557C-9678-47EB-83A6-8A6329569725}"/>
                  </a:ext>
                </a:extLst>
              </p:cNvPr>
              <p:cNvSpPr txBox="1">
                <a:spLocks noRot="1" noChangeAspect="1" noMove="1" noResize="1" noEditPoints="1" noAdjustHandles="1" noChangeArrowheads="1" noChangeShapeType="1" noTextEdit="1"/>
              </p:cNvSpPr>
              <p:nvPr/>
            </p:nvSpPr>
            <p:spPr bwMode="auto">
              <a:xfrm>
                <a:off x="323850" y="1844675"/>
                <a:ext cx="4705338" cy="609600"/>
              </a:xfrm>
              <a:prstGeom prst="rect">
                <a:avLst/>
              </a:prstGeom>
              <a:blipFill>
                <a:blip r:embed="rId5"/>
                <a:stretch>
                  <a:fillRect/>
                </a:stretch>
              </a:blipFill>
              <a:ln>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Object 11">
                <a:extLst>
                  <a:ext uri="{FF2B5EF4-FFF2-40B4-BE49-F238E27FC236}">
                    <a16:creationId xmlns:a16="http://schemas.microsoft.com/office/drawing/2014/main" id="{71EB49B0-B14E-4DCE-994F-7D5FE8712F12}"/>
                  </a:ext>
                </a:extLst>
              </p:cNvPr>
              <p:cNvSpPr txBox="1"/>
              <p:nvPr/>
            </p:nvSpPr>
            <p:spPr bwMode="auto">
              <a:xfrm>
                <a:off x="4800594" y="1855813"/>
                <a:ext cx="3505108" cy="582613"/>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600" i="1">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𝐴</m:t>
                          </m:r>
                        </m:e>
                        <m:sub>
                          <m:r>
                            <a:rPr lang="zh-CN" altLang="en-US" sz="2600" i="1">
                              <a:solidFill>
                                <a:srgbClr val="000000"/>
                              </a:solidFill>
                              <a:latin typeface="Cambria Math" panose="02040503050406030204" pitchFamily="18" charset="0"/>
                            </a:rPr>
                            <m:t>2</m:t>
                          </m:r>
                        </m:sub>
                      </m:sSub>
                      <m:func>
                        <m:funcPr>
                          <m:ctrlPr>
                            <a:rPr lang="zh-CN" altLang="en-US" sz="2600" i="1">
                              <a:solidFill>
                                <a:srgbClr val="000000"/>
                              </a:solidFill>
                              <a:latin typeface="Cambria Math" panose="02040503050406030204" pitchFamily="18" charset="0"/>
                            </a:rPr>
                          </m:ctrlPr>
                        </m:funcPr>
                        <m:fName>
                          <m:r>
                            <m:rPr>
                              <m:sty m:val="p"/>
                            </m:rPr>
                            <a:rPr lang="zh-CN" altLang="en-US" sz="2600" i="0">
                              <a:solidFill>
                                <a:srgbClr val="000000"/>
                              </a:solidFill>
                              <a:latin typeface="Cambria Math" panose="02040503050406030204" pitchFamily="18" charset="0"/>
                            </a:rPr>
                            <m:t>cos</m:t>
                          </m:r>
                        </m:fName>
                        <m:e>
                          <m:r>
                            <a:rPr lang="zh-CN" altLang="en-US" sz="2600" i="1">
                              <a:solidFill>
                                <a:srgbClr val="000000"/>
                              </a:solidFill>
                              <a:latin typeface="Cambria Math" panose="02040503050406030204" pitchFamily="18" charset="0"/>
                            </a:rPr>
                            <m:t>(</m:t>
                          </m:r>
                        </m:e>
                      </m:func>
                      <m:r>
                        <a:rPr lang="zh-CN" altLang="en-US" sz="2600" i="1">
                          <a:solidFill>
                            <a:srgbClr val="000000"/>
                          </a:solidFill>
                          <a:latin typeface="Cambria Math" panose="02040503050406030204" pitchFamily="18" charset="0"/>
                        </a:rPr>
                        <m:t>2</m:t>
                      </m:r>
                      <m:r>
                        <a:rPr lang="zh-CN" altLang="en-US" sz="2600" i="1">
                          <a:solidFill>
                            <a:srgbClr val="000000"/>
                          </a:solidFill>
                          <a:latin typeface="Cambria Math" panose="02040503050406030204" pitchFamily="18" charset="0"/>
                        </a:rPr>
                        <m:t>𝜔</m:t>
                      </m:r>
                      <m:r>
                        <a:rPr lang="zh-CN" altLang="en-US" sz="2600" i="1">
                          <a:solidFill>
                            <a:srgbClr val="000000"/>
                          </a:solidFill>
                          <a:latin typeface="Cambria Math" panose="02040503050406030204" pitchFamily="18" charset="0"/>
                        </a:rPr>
                        <m:t>𝑡</m:t>
                      </m:r>
                      <m:r>
                        <a:rPr lang="zh-CN" altLang="en-US" sz="2600" i="1">
                          <a:solidFill>
                            <a:srgbClr val="000000"/>
                          </a:solidFill>
                          <a:latin typeface="Cambria Math" panose="02040503050406030204" pitchFamily="18" charset="0"/>
                        </a:rPr>
                        <m:t>+</m:t>
                      </m:r>
                      <m:sSub>
                        <m:sSubPr>
                          <m:ctrlPr>
                            <a:rPr lang="zh-CN" altLang="en-US" sz="2600" i="1">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𝜑</m:t>
                          </m:r>
                        </m:e>
                        <m:sub>
                          <m:r>
                            <a:rPr lang="zh-CN" altLang="en-US" sz="2600" i="1">
                              <a:solidFill>
                                <a:srgbClr val="000000"/>
                              </a:solidFill>
                              <a:latin typeface="Cambria Math" panose="02040503050406030204" pitchFamily="18" charset="0"/>
                            </a:rPr>
                            <m:t>2</m:t>
                          </m:r>
                        </m:sub>
                      </m:sSub>
                      <m:r>
                        <a:rPr lang="zh-CN" altLang="en-US" sz="2600" i="1">
                          <a:solidFill>
                            <a:srgbClr val="000000"/>
                          </a:solidFill>
                          <a:latin typeface="Cambria Math" panose="02040503050406030204" pitchFamily="18" charset="0"/>
                        </a:rPr>
                        <m:t>)+⋯</m:t>
                      </m:r>
                    </m:oMath>
                  </m:oMathPara>
                </a14:m>
                <a:endParaRPr lang="zh-CN" altLang="en-US" sz="2600" dirty="0"/>
              </a:p>
            </p:txBody>
          </p:sp>
        </mc:Choice>
        <mc:Fallback>
          <p:sp>
            <p:nvSpPr>
              <p:cNvPr id="8" name="Object 11">
                <a:extLst>
                  <a:ext uri="{FF2B5EF4-FFF2-40B4-BE49-F238E27FC236}">
                    <a16:creationId xmlns:a16="http://schemas.microsoft.com/office/drawing/2014/main" id="{71EB49B0-B14E-4DCE-994F-7D5FE8712F12}"/>
                  </a:ext>
                </a:extLst>
              </p:cNvPr>
              <p:cNvSpPr txBox="1">
                <a:spLocks noRot="1" noChangeAspect="1" noMove="1" noResize="1" noEditPoints="1" noAdjustHandles="1" noChangeArrowheads="1" noChangeShapeType="1" noTextEdit="1"/>
              </p:cNvSpPr>
              <p:nvPr/>
            </p:nvSpPr>
            <p:spPr bwMode="auto">
              <a:xfrm>
                <a:off x="4800594" y="1855813"/>
                <a:ext cx="3505108" cy="582613"/>
              </a:xfrm>
              <a:prstGeom prst="rect">
                <a:avLst/>
              </a:prstGeom>
              <a:blipFill>
                <a:blip r:embed="rId6"/>
                <a:stretch>
                  <a:fillRect/>
                </a:stretch>
              </a:blipFill>
              <a:ln>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Object 12">
                <a:extLst>
                  <a:ext uri="{FF2B5EF4-FFF2-40B4-BE49-F238E27FC236}">
                    <a16:creationId xmlns:a16="http://schemas.microsoft.com/office/drawing/2014/main" id="{F6196372-8143-4353-B9D4-42BA35195CF3}"/>
                  </a:ext>
                </a:extLst>
              </p:cNvPr>
              <p:cNvSpPr txBox="1"/>
              <p:nvPr/>
            </p:nvSpPr>
            <p:spPr bwMode="auto">
              <a:xfrm>
                <a:off x="395288" y="2420938"/>
                <a:ext cx="3783012" cy="652462"/>
              </a:xfrm>
              <a:prstGeom prst="rect">
                <a:avLst/>
              </a:prstGeom>
              <a:noFill/>
              <a:ln>
                <a:noFill/>
              </a:ln>
              <a:effectLst/>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𝑛</m:t>
                          </m:r>
                        </m:sub>
                      </m:sSub>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cos</m:t>
                          </m:r>
                        </m:fName>
                        <m:e>
                          <m:r>
                            <a:rPr lang="zh-CN" altLang="en-US" i="1">
                              <a:solidFill>
                                <a:srgbClr val="000000"/>
                              </a:solidFill>
                              <a:latin typeface="Cambria Math" panose="02040503050406030204" pitchFamily="18" charset="0"/>
                            </a:rPr>
                            <m:t>(</m:t>
                          </m:r>
                        </m:e>
                      </m:func>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𝜔</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oMath>
                  </m:oMathPara>
                </a14:m>
                <a:endParaRPr lang="zh-CN" altLang="en-US" dirty="0"/>
              </a:p>
            </p:txBody>
          </p:sp>
        </mc:Choice>
        <mc:Fallback>
          <p:sp>
            <p:nvSpPr>
              <p:cNvPr id="9" name="Object 12">
                <a:extLst>
                  <a:ext uri="{FF2B5EF4-FFF2-40B4-BE49-F238E27FC236}">
                    <a16:creationId xmlns:a16="http://schemas.microsoft.com/office/drawing/2014/main" id="{F6196372-8143-4353-B9D4-42BA35195CF3}"/>
                  </a:ext>
                </a:extLst>
              </p:cNvPr>
              <p:cNvSpPr txBox="1">
                <a:spLocks noRot="1" noChangeAspect="1" noMove="1" noResize="1" noEditPoints="1" noAdjustHandles="1" noChangeArrowheads="1" noChangeShapeType="1" noTextEdit="1"/>
              </p:cNvSpPr>
              <p:nvPr/>
            </p:nvSpPr>
            <p:spPr bwMode="auto">
              <a:xfrm>
                <a:off x="395288" y="2420938"/>
                <a:ext cx="3783012" cy="652462"/>
              </a:xfrm>
              <a:prstGeom prst="rect">
                <a:avLst/>
              </a:prstGeom>
              <a:blipFill>
                <a:blip r:embed="rId7"/>
                <a:stretch>
                  <a:fillRect/>
                </a:stretch>
              </a:blipFill>
              <a:ln>
                <a:noFill/>
              </a:ln>
              <a:effectLst/>
            </p:spPr>
            <p:txBody>
              <a:bodyPr/>
              <a:lstStyle/>
              <a:p>
                <a:r>
                  <a:rPr lang="zh-CN" altLang="en-US">
                    <a:noFill/>
                  </a:rPr>
                  <a:t> </a:t>
                </a:r>
              </a:p>
            </p:txBody>
          </p:sp>
        </mc:Fallback>
      </mc:AlternateContent>
      <p:sp>
        <p:nvSpPr>
          <p:cNvPr id="10" name="Text Box 13">
            <a:extLst>
              <a:ext uri="{FF2B5EF4-FFF2-40B4-BE49-F238E27FC236}">
                <a16:creationId xmlns:a16="http://schemas.microsoft.com/office/drawing/2014/main" id="{BC0CF556-0344-425B-86AF-107F025A3DAE}"/>
              </a:ext>
            </a:extLst>
          </p:cNvPr>
          <p:cNvSpPr txBox="1">
            <a:spLocks noChangeArrowheads="1"/>
          </p:cNvSpPr>
          <p:nvPr/>
        </p:nvSpPr>
        <p:spPr bwMode="auto">
          <a:xfrm>
            <a:off x="250825" y="1341438"/>
            <a:ext cx="4392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pPr>
            <a:r>
              <a:rPr lang="zh-CN" altLang="en-US" sz="2400" b="1" dirty="0">
                <a:ea typeface="仿宋_GB2312" pitchFamily="49" charset="-122"/>
              </a:rPr>
              <a:t>周期函数展开成付里叶级数：</a:t>
            </a:r>
          </a:p>
        </p:txBody>
      </p:sp>
      <p:sp>
        <p:nvSpPr>
          <p:cNvPr id="11" name="Text Box 16">
            <a:extLst>
              <a:ext uri="{FF2B5EF4-FFF2-40B4-BE49-F238E27FC236}">
                <a16:creationId xmlns:a16="http://schemas.microsoft.com/office/drawing/2014/main" id="{454D81B1-4E4D-4563-9885-9737A913471A}"/>
              </a:ext>
            </a:extLst>
          </p:cNvPr>
          <p:cNvSpPr txBox="1">
            <a:spLocks noChangeArrowheads="1"/>
          </p:cNvSpPr>
          <p:nvPr/>
        </p:nvSpPr>
        <p:spPr bwMode="auto">
          <a:xfrm>
            <a:off x="250825" y="188913"/>
            <a:ext cx="86868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just" eaLnBrk="1" hangingPunct="1"/>
            <a:r>
              <a:rPr kumimoji="1" lang="zh-CN" altLang="en-US" sz="2400" dirty="0">
                <a:latin typeface="Times New Roman" pitchFamily="18" charset="0"/>
              </a:rPr>
              <a:t>任意一个周期为</a:t>
            </a:r>
            <a:r>
              <a:rPr kumimoji="1" lang="en-US" altLang="zh-CN" sz="2400" i="1" dirty="0">
                <a:latin typeface="Times New Roman" pitchFamily="18" charset="0"/>
              </a:rPr>
              <a:t>T</a:t>
            </a:r>
            <a:r>
              <a:rPr kumimoji="1" lang="zh-CN" altLang="en-US" sz="2400" dirty="0">
                <a:latin typeface="Times New Roman" pitchFamily="18" charset="0"/>
              </a:rPr>
              <a:t>的周期信号</a:t>
            </a:r>
            <a:r>
              <a:rPr kumimoji="1" lang="en-US" altLang="zh-CN" sz="2400" i="1" dirty="0">
                <a:latin typeface="Times New Roman" pitchFamily="18" charset="0"/>
              </a:rPr>
              <a:t>f</a:t>
            </a:r>
            <a:r>
              <a:rPr kumimoji="1" lang="en-US" altLang="zh-CN" sz="2400" dirty="0">
                <a:latin typeface="Times New Roman" pitchFamily="18" charset="0"/>
              </a:rPr>
              <a:t>(</a:t>
            </a:r>
            <a:r>
              <a:rPr kumimoji="1" lang="en-US" altLang="zh-CN" sz="2400" i="1" dirty="0">
                <a:latin typeface="Times New Roman" pitchFamily="18" charset="0"/>
              </a:rPr>
              <a:t>t</a:t>
            </a:r>
            <a:r>
              <a:rPr kumimoji="1" lang="en-US" altLang="zh-CN" sz="2400" dirty="0">
                <a:latin typeface="Times New Roman" pitchFamily="18" charset="0"/>
              </a:rPr>
              <a:t>)</a:t>
            </a:r>
            <a:r>
              <a:rPr kumimoji="1" lang="zh-CN" altLang="en-US" sz="2400" dirty="0">
                <a:latin typeface="Times New Roman" pitchFamily="18" charset="0"/>
              </a:rPr>
              <a:t>，若满足下列狄里赫利条件：  </a:t>
            </a:r>
          </a:p>
          <a:p>
            <a:pPr algn="just" eaLnBrk="1" hangingPunct="1"/>
            <a:r>
              <a:rPr kumimoji="1" lang="zh-CN" altLang="en-US" sz="2400" dirty="0">
                <a:latin typeface="Times New Roman" pitchFamily="18" charset="0"/>
              </a:rPr>
              <a:t>       </a:t>
            </a:r>
            <a:r>
              <a:rPr kumimoji="1" lang="en-US" altLang="zh-CN" sz="2400" dirty="0">
                <a:latin typeface="Times New Roman" pitchFamily="18" charset="0"/>
              </a:rPr>
              <a:t>(1) </a:t>
            </a:r>
            <a:r>
              <a:rPr kumimoji="1" lang="zh-CN" altLang="en-US" sz="2400" dirty="0">
                <a:latin typeface="Times New Roman" pitchFamily="18" charset="0"/>
              </a:rPr>
              <a:t>在一个周期内连续或只有有限个第一类间断点；  </a:t>
            </a:r>
          </a:p>
          <a:p>
            <a:pPr algn="just" eaLnBrk="1" hangingPunct="1"/>
            <a:r>
              <a:rPr kumimoji="1" lang="zh-CN" altLang="en-US" sz="2400" dirty="0">
                <a:latin typeface="Times New Roman" pitchFamily="18" charset="0"/>
              </a:rPr>
              <a:t>       </a:t>
            </a:r>
            <a:r>
              <a:rPr kumimoji="1" lang="en-US" altLang="zh-CN" sz="2400" dirty="0">
                <a:latin typeface="Times New Roman" pitchFamily="18" charset="0"/>
              </a:rPr>
              <a:t>(2) </a:t>
            </a:r>
            <a:r>
              <a:rPr kumimoji="1" lang="zh-CN" altLang="en-US" sz="2400" dirty="0">
                <a:latin typeface="Times New Roman" pitchFamily="18" charset="0"/>
              </a:rPr>
              <a:t>在一个周期内只有有限个极大值或极小值。</a:t>
            </a:r>
          </a:p>
        </p:txBody>
      </p:sp>
      <p:sp>
        <p:nvSpPr>
          <p:cNvPr id="12" name="Text Box 17">
            <a:extLst>
              <a:ext uri="{FF2B5EF4-FFF2-40B4-BE49-F238E27FC236}">
                <a16:creationId xmlns:a16="http://schemas.microsoft.com/office/drawing/2014/main" id="{123A8033-2939-45C6-BFAC-BB1B0E472133}"/>
              </a:ext>
            </a:extLst>
          </p:cNvPr>
          <p:cNvSpPr txBox="1">
            <a:spLocks noChangeArrowheads="1"/>
          </p:cNvSpPr>
          <p:nvPr/>
        </p:nvSpPr>
        <p:spPr bwMode="auto">
          <a:xfrm>
            <a:off x="179388" y="4137025"/>
            <a:ext cx="8736012" cy="275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just" eaLnBrk="1" hangingPunct="1">
              <a:lnSpc>
                <a:spcPct val="80000"/>
              </a:lnSpc>
            </a:pPr>
            <a:r>
              <a:rPr kumimoji="1" lang="zh-CN" altLang="en-US" sz="2400" dirty="0">
                <a:latin typeface="Times New Roman" pitchFamily="18" charset="0"/>
              </a:rPr>
              <a:t>　任何周期信号</a:t>
            </a:r>
            <a:r>
              <a:rPr kumimoji="1" lang="en-US" altLang="zh-CN" sz="2400" dirty="0">
                <a:latin typeface="Times New Roman" pitchFamily="18" charset="0"/>
              </a:rPr>
              <a:t>,</a:t>
            </a:r>
            <a:r>
              <a:rPr kumimoji="1" lang="zh-CN" altLang="en-US" sz="2400" dirty="0">
                <a:latin typeface="Times New Roman" pitchFamily="18" charset="0"/>
              </a:rPr>
              <a:t>只要满足狄里赫利条件</a:t>
            </a:r>
            <a:r>
              <a:rPr kumimoji="1" lang="en-US" altLang="zh-CN" sz="2400" dirty="0">
                <a:latin typeface="Times New Roman" pitchFamily="18" charset="0"/>
              </a:rPr>
              <a:t>,</a:t>
            </a:r>
            <a:r>
              <a:rPr kumimoji="1" lang="zh-CN" altLang="en-US" sz="2400" dirty="0">
                <a:latin typeface="Times New Roman" pitchFamily="18" charset="0"/>
              </a:rPr>
              <a:t>都可分解为</a:t>
            </a:r>
            <a:r>
              <a:rPr kumimoji="1" lang="zh-CN" altLang="en-US" sz="2400" dirty="0">
                <a:solidFill>
                  <a:srgbClr val="FF3300"/>
                </a:solidFill>
                <a:latin typeface="Times New Roman" pitchFamily="18" charset="0"/>
              </a:rPr>
              <a:t>直流和各次谐波分量之和</a:t>
            </a:r>
            <a:r>
              <a:rPr kumimoji="1" lang="zh-CN" altLang="en-US" sz="2400" dirty="0">
                <a:latin typeface="Times New Roman" pitchFamily="18" charset="0"/>
              </a:rPr>
              <a:t>。其中：第一项</a:t>
            </a:r>
            <a:r>
              <a:rPr kumimoji="1" lang="en-US" altLang="zh-CN" sz="2400" i="1" dirty="0">
                <a:latin typeface="Times New Roman" pitchFamily="18" charset="0"/>
              </a:rPr>
              <a:t>A</a:t>
            </a:r>
            <a:r>
              <a:rPr kumimoji="1" lang="en-US" altLang="zh-CN" sz="2400" baseline="-25000" dirty="0">
                <a:latin typeface="Times New Roman" pitchFamily="18" charset="0"/>
              </a:rPr>
              <a:t>0</a:t>
            </a:r>
            <a:r>
              <a:rPr kumimoji="1" lang="zh-CN" altLang="en-US" sz="2400" dirty="0">
                <a:latin typeface="Times New Roman" pitchFamily="18" charset="0"/>
              </a:rPr>
              <a:t>是常数项，它是</a:t>
            </a:r>
            <a:r>
              <a:rPr kumimoji="1" lang="en-US" altLang="zh-CN" sz="2400" i="1" dirty="0">
                <a:latin typeface="Times New Roman" pitchFamily="18" charset="0"/>
              </a:rPr>
              <a:t>f</a:t>
            </a:r>
            <a:r>
              <a:rPr kumimoji="1" lang="en-US" altLang="zh-CN" sz="2400" dirty="0">
                <a:latin typeface="Times New Roman" pitchFamily="18" charset="0"/>
              </a:rPr>
              <a:t>(</a:t>
            </a:r>
            <a:r>
              <a:rPr kumimoji="1" lang="en-US" altLang="zh-CN" sz="2400" i="1" dirty="0">
                <a:latin typeface="Times New Roman" pitchFamily="18" charset="0"/>
              </a:rPr>
              <a:t>t</a:t>
            </a:r>
            <a:r>
              <a:rPr kumimoji="1" lang="en-US" altLang="zh-CN" sz="2400" dirty="0">
                <a:latin typeface="Times New Roman" pitchFamily="18" charset="0"/>
              </a:rPr>
              <a:t>)</a:t>
            </a:r>
            <a:r>
              <a:rPr kumimoji="1" lang="zh-CN" altLang="en-US" sz="2400" dirty="0">
                <a:latin typeface="Times New Roman" pitchFamily="18" charset="0"/>
              </a:rPr>
              <a:t>在一周期内的平均值，表示周期信号所具有的直流分量</a:t>
            </a:r>
            <a:r>
              <a:rPr kumimoji="1" lang="en-US" altLang="zh-CN" sz="2400" dirty="0">
                <a:latin typeface="Times New Roman" pitchFamily="18" charset="0"/>
              </a:rPr>
              <a:t>; </a:t>
            </a:r>
            <a:r>
              <a:rPr kumimoji="1" lang="zh-CN" altLang="en-US" sz="2400" dirty="0">
                <a:latin typeface="Times New Roman" pitchFamily="18" charset="0"/>
              </a:rPr>
              <a:t>式中第二项</a:t>
            </a:r>
            <a:r>
              <a:rPr kumimoji="1" lang="en-US" altLang="zh-CN" sz="2400" i="1" dirty="0">
                <a:latin typeface="Times New Roman" pitchFamily="18" charset="0"/>
              </a:rPr>
              <a:t>A</a:t>
            </a:r>
            <a:r>
              <a:rPr kumimoji="1" lang="en-US" altLang="zh-CN" sz="2400" baseline="-25000" dirty="0">
                <a:latin typeface="Times New Roman" pitchFamily="18" charset="0"/>
              </a:rPr>
              <a:t>1</a:t>
            </a:r>
            <a:r>
              <a:rPr kumimoji="1" lang="en-US" altLang="zh-CN" sz="2400" dirty="0">
                <a:latin typeface="Times New Roman" pitchFamily="18" charset="0"/>
              </a:rPr>
              <a:t>cos(</a:t>
            </a:r>
            <a:r>
              <a:rPr kumimoji="1" lang="en-US" altLang="zh-CN" sz="2400" i="1" dirty="0">
                <a:latin typeface="Times New Roman" pitchFamily="18" charset="0"/>
              </a:rPr>
              <a:t>ωt</a:t>
            </a:r>
            <a:r>
              <a:rPr kumimoji="1" lang="en-US" altLang="zh-CN" sz="2400" dirty="0">
                <a:latin typeface="Times New Roman" pitchFamily="18" charset="0"/>
              </a:rPr>
              <a:t>+</a:t>
            </a:r>
            <a:r>
              <a:rPr kumimoji="1" lang="en-US" altLang="zh-CN" sz="2400" i="1" dirty="0">
                <a:latin typeface="Times New Roman" pitchFamily="18" charset="0"/>
              </a:rPr>
              <a:t>φ</a:t>
            </a:r>
            <a:r>
              <a:rPr kumimoji="1" lang="en-US" altLang="zh-CN" sz="2400" baseline="-25000" dirty="0">
                <a:latin typeface="Times New Roman" pitchFamily="18" charset="0"/>
              </a:rPr>
              <a:t>1</a:t>
            </a:r>
            <a:r>
              <a:rPr kumimoji="1" lang="en-US" altLang="zh-CN" sz="2400" dirty="0">
                <a:latin typeface="Times New Roman" pitchFamily="18" charset="0"/>
              </a:rPr>
              <a:t>)</a:t>
            </a:r>
            <a:r>
              <a:rPr kumimoji="1" lang="zh-CN" altLang="en-US" sz="2400" dirty="0">
                <a:latin typeface="Times New Roman" pitchFamily="18" charset="0"/>
              </a:rPr>
              <a:t>称为</a:t>
            </a:r>
            <a:r>
              <a:rPr kumimoji="1" lang="zh-CN" altLang="en-US" sz="2400" dirty="0">
                <a:solidFill>
                  <a:srgbClr val="FF3300"/>
                </a:solidFill>
                <a:latin typeface="Times New Roman" pitchFamily="18" charset="0"/>
              </a:rPr>
              <a:t>基波或一次谐波</a:t>
            </a:r>
            <a:r>
              <a:rPr kumimoji="1" lang="zh-CN" altLang="en-US" sz="2400" dirty="0">
                <a:latin typeface="Times New Roman" pitchFamily="18" charset="0"/>
              </a:rPr>
              <a:t>，它的角频率与周期信号的角频率相同，</a:t>
            </a:r>
            <a:r>
              <a:rPr kumimoji="1" lang="en-US" altLang="zh-CN" sz="2400" i="1" dirty="0">
                <a:latin typeface="Times New Roman" pitchFamily="18" charset="0"/>
              </a:rPr>
              <a:t>A</a:t>
            </a:r>
            <a:r>
              <a:rPr kumimoji="1" lang="en-US" altLang="zh-CN" sz="2400" baseline="-25000" dirty="0">
                <a:latin typeface="Times New Roman" pitchFamily="18" charset="0"/>
              </a:rPr>
              <a:t>1</a:t>
            </a:r>
            <a:r>
              <a:rPr kumimoji="1" lang="zh-CN" altLang="en-US" sz="2400" dirty="0">
                <a:latin typeface="Times New Roman" pitchFamily="18" charset="0"/>
              </a:rPr>
              <a:t>是基波振幅，</a:t>
            </a:r>
            <a:r>
              <a:rPr kumimoji="1" lang="en-US" altLang="zh-CN" sz="2400" i="1" dirty="0">
                <a:latin typeface="Times New Roman" pitchFamily="18" charset="0"/>
              </a:rPr>
              <a:t>φ</a:t>
            </a:r>
            <a:r>
              <a:rPr kumimoji="1" lang="en-US" altLang="zh-CN" sz="2400" baseline="-25000" dirty="0">
                <a:latin typeface="Times New Roman" pitchFamily="18" charset="0"/>
              </a:rPr>
              <a:t>1</a:t>
            </a:r>
            <a:r>
              <a:rPr kumimoji="1" lang="zh-CN" altLang="en-US" sz="2400" dirty="0">
                <a:latin typeface="Times New Roman" pitchFamily="18" charset="0"/>
              </a:rPr>
              <a:t>是基波初相角</a:t>
            </a:r>
            <a:r>
              <a:rPr kumimoji="1" lang="en-US" altLang="zh-CN" sz="2400" dirty="0">
                <a:latin typeface="Times New Roman" pitchFamily="18" charset="0"/>
              </a:rPr>
              <a:t>; </a:t>
            </a:r>
            <a:r>
              <a:rPr kumimoji="1" lang="zh-CN" altLang="en-US" sz="2400" dirty="0">
                <a:latin typeface="Times New Roman" pitchFamily="18" charset="0"/>
              </a:rPr>
              <a:t>式中第三项</a:t>
            </a:r>
            <a:r>
              <a:rPr kumimoji="1" lang="en-US" altLang="zh-CN" sz="2400" i="1" dirty="0">
                <a:latin typeface="Times New Roman" pitchFamily="18" charset="0"/>
              </a:rPr>
              <a:t>A</a:t>
            </a:r>
            <a:r>
              <a:rPr kumimoji="1" lang="en-US" altLang="zh-CN" sz="2400" baseline="-25000" dirty="0">
                <a:latin typeface="Times New Roman" pitchFamily="18" charset="0"/>
              </a:rPr>
              <a:t>2</a:t>
            </a:r>
            <a:r>
              <a:rPr kumimoji="1" lang="en-US" altLang="zh-CN" sz="2400" dirty="0">
                <a:latin typeface="Times New Roman" pitchFamily="18" charset="0"/>
              </a:rPr>
              <a:t>cos(2</a:t>
            </a:r>
            <a:r>
              <a:rPr kumimoji="1" lang="en-US" altLang="zh-CN" sz="2400" i="1" dirty="0">
                <a:latin typeface="Times New Roman" pitchFamily="18" charset="0"/>
              </a:rPr>
              <a:t>ωt</a:t>
            </a:r>
            <a:r>
              <a:rPr kumimoji="1" lang="en-US" altLang="zh-CN" sz="2400" dirty="0">
                <a:latin typeface="Times New Roman" pitchFamily="18" charset="0"/>
              </a:rPr>
              <a:t>+</a:t>
            </a:r>
            <a:r>
              <a:rPr kumimoji="1" lang="en-US" altLang="zh-CN" sz="2400" i="1" dirty="0">
                <a:latin typeface="Times New Roman" pitchFamily="18" charset="0"/>
              </a:rPr>
              <a:t>φ</a:t>
            </a:r>
            <a:r>
              <a:rPr kumimoji="1" lang="en-US" altLang="zh-CN" sz="2400" baseline="-25000" dirty="0">
                <a:latin typeface="Times New Roman" pitchFamily="18" charset="0"/>
              </a:rPr>
              <a:t>2</a:t>
            </a:r>
            <a:r>
              <a:rPr kumimoji="1" lang="en-US" altLang="zh-CN" sz="2400" dirty="0">
                <a:latin typeface="Times New Roman" pitchFamily="18" charset="0"/>
              </a:rPr>
              <a:t>)</a:t>
            </a:r>
            <a:r>
              <a:rPr kumimoji="1" lang="zh-CN" altLang="en-US" sz="2400" dirty="0">
                <a:latin typeface="Times New Roman" pitchFamily="18" charset="0"/>
              </a:rPr>
              <a:t>称为二次谐波，它的频率是基波频率的二倍， </a:t>
            </a:r>
            <a:r>
              <a:rPr kumimoji="1" lang="en-US" altLang="zh-CN" sz="2400" i="1" dirty="0">
                <a:latin typeface="Times New Roman" pitchFamily="18" charset="0"/>
              </a:rPr>
              <a:t>A</a:t>
            </a:r>
            <a:r>
              <a:rPr kumimoji="1" lang="en-US" altLang="zh-CN" sz="2400" baseline="-25000" dirty="0">
                <a:latin typeface="Times New Roman" pitchFamily="18" charset="0"/>
              </a:rPr>
              <a:t>2</a:t>
            </a:r>
            <a:r>
              <a:rPr kumimoji="1" lang="zh-CN" altLang="en-US" sz="2400" dirty="0">
                <a:latin typeface="Times New Roman" pitchFamily="18" charset="0"/>
              </a:rPr>
              <a:t>是</a:t>
            </a:r>
            <a:r>
              <a:rPr kumimoji="1" lang="zh-CN" altLang="en-US" sz="2400" dirty="0">
                <a:solidFill>
                  <a:srgbClr val="FF3300"/>
                </a:solidFill>
                <a:latin typeface="Times New Roman" pitchFamily="18" charset="0"/>
              </a:rPr>
              <a:t>二次</a:t>
            </a:r>
            <a:r>
              <a:rPr kumimoji="1" lang="zh-CN" altLang="en-US" sz="2400" dirty="0">
                <a:latin typeface="Times New Roman" pitchFamily="18" charset="0"/>
              </a:rPr>
              <a:t>谐波振幅，</a:t>
            </a:r>
            <a:r>
              <a:rPr kumimoji="1" lang="en-US" altLang="zh-CN" sz="2400" i="1" dirty="0">
                <a:latin typeface="Times New Roman" pitchFamily="18" charset="0"/>
              </a:rPr>
              <a:t>φ</a:t>
            </a:r>
            <a:r>
              <a:rPr kumimoji="1" lang="en-US" altLang="zh-CN" sz="2400" baseline="-25000" dirty="0">
                <a:latin typeface="Times New Roman" pitchFamily="18" charset="0"/>
              </a:rPr>
              <a:t>2</a:t>
            </a:r>
            <a:r>
              <a:rPr kumimoji="1" lang="zh-CN" altLang="en-US" sz="2400" dirty="0">
                <a:latin typeface="Times New Roman" pitchFamily="18" charset="0"/>
              </a:rPr>
              <a:t>是二次谐波初相角。依此类推，还有三次、四次、</a:t>
            </a:r>
            <a:r>
              <a:rPr kumimoji="1" lang="en-US" altLang="zh-CN" sz="2400" dirty="0">
                <a:latin typeface="Times New Roman" pitchFamily="18" charset="0"/>
              </a:rPr>
              <a:t>……</a:t>
            </a:r>
            <a:r>
              <a:rPr kumimoji="1" lang="zh-CN" altLang="en-US" sz="2400" dirty="0">
                <a:latin typeface="Times New Roman" pitchFamily="18" charset="0"/>
              </a:rPr>
              <a:t>谐波。一般而言，</a:t>
            </a:r>
            <a:r>
              <a:rPr kumimoji="1" lang="en-US" altLang="zh-CN" sz="2400" i="1" dirty="0">
                <a:latin typeface="Times New Roman" pitchFamily="18" charset="0"/>
              </a:rPr>
              <a:t>A</a:t>
            </a:r>
            <a:r>
              <a:rPr kumimoji="1" lang="en-US" altLang="zh-CN" sz="2400" i="1" baseline="-25000" dirty="0">
                <a:latin typeface="Times New Roman" pitchFamily="18" charset="0"/>
              </a:rPr>
              <a:t>n</a:t>
            </a:r>
            <a:r>
              <a:rPr kumimoji="1" lang="en-US" altLang="zh-CN" sz="2400" dirty="0">
                <a:latin typeface="Times New Roman" pitchFamily="18" charset="0"/>
              </a:rPr>
              <a:t> cos(</a:t>
            </a:r>
            <a:r>
              <a:rPr kumimoji="1" lang="en-US" altLang="zh-CN" sz="2400" i="1" dirty="0" err="1">
                <a:latin typeface="Times New Roman" pitchFamily="18" charset="0"/>
              </a:rPr>
              <a:t>nωt</a:t>
            </a:r>
            <a:r>
              <a:rPr kumimoji="1" lang="en-US" altLang="zh-CN" sz="2400" dirty="0" err="1">
                <a:latin typeface="Times New Roman" pitchFamily="18" charset="0"/>
              </a:rPr>
              <a:t>+</a:t>
            </a:r>
            <a:r>
              <a:rPr kumimoji="1" lang="en-US" altLang="zh-CN" sz="2400" i="1" dirty="0" err="1">
                <a:latin typeface="Times New Roman" pitchFamily="18" charset="0"/>
              </a:rPr>
              <a:t>φ</a:t>
            </a:r>
            <a:r>
              <a:rPr kumimoji="1" lang="en-US" altLang="zh-CN" sz="2400" i="1" baseline="-25000" dirty="0" err="1">
                <a:latin typeface="Times New Roman" pitchFamily="18" charset="0"/>
              </a:rPr>
              <a:t>n</a:t>
            </a:r>
            <a:r>
              <a:rPr kumimoji="1" lang="en-US" altLang="zh-CN" sz="2400" dirty="0">
                <a:latin typeface="Times New Roman" pitchFamily="18" charset="0"/>
              </a:rPr>
              <a:t>)</a:t>
            </a:r>
            <a:r>
              <a:rPr kumimoji="1" lang="zh-CN" altLang="en-US" sz="2400" dirty="0">
                <a:latin typeface="Times New Roman" pitchFamily="18" charset="0"/>
              </a:rPr>
              <a:t>称为</a:t>
            </a:r>
            <a:r>
              <a:rPr kumimoji="1" lang="en-US" altLang="zh-CN" sz="2400" i="1" dirty="0">
                <a:latin typeface="Times New Roman" pitchFamily="18" charset="0"/>
              </a:rPr>
              <a:t>n</a:t>
            </a:r>
            <a:r>
              <a:rPr kumimoji="1" lang="zh-CN" altLang="en-US" sz="2400" dirty="0">
                <a:latin typeface="Times New Roman" pitchFamily="18" charset="0"/>
              </a:rPr>
              <a:t>次谐波， </a:t>
            </a:r>
            <a:r>
              <a:rPr kumimoji="1" lang="en-US" altLang="zh-CN" sz="2400" i="1" dirty="0">
                <a:latin typeface="Times New Roman" pitchFamily="18" charset="0"/>
              </a:rPr>
              <a:t>A</a:t>
            </a:r>
            <a:r>
              <a:rPr kumimoji="1" lang="en-US" altLang="zh-CN" sz="2400" i="1" baseline="-25000" dirty="0">
                <a:latin typeface="Times New Roman" pitchFamily="18" charset="0"/>
              </a:rPr>
              <a:t>n</a:t>
            </a:r>
            <a:r>
              <a:rPr kumimoji="1" lang="zh-CN" altLang="en-US" sz="2400" dirty="0">
                <a:latin typeface="Times New Roman" pitchFamily="18" charset="0"/>
              </a:rPr>
              <a:t>是</a:t>
            </a:r>
            <a:r>
              <a:rPr kumimoji="1" lang="en-US" altLang="zh-CN" sz="2400" i="1" dirty="0">
                <a:latin typeface="Times New Roman" pitchFamily="18" charset="0"/>
              </a:rPr>
              <a:t>n</a:t>
            </a:r>
            <a:r>
              <a:rPr kumimoji="1" lang="zh-CN" altLang="en-US" sz="2400" dirty="0">
                <a:latin typeface="Times New Roman" pitchFamily="18" charset="0"/>
              </a:rPr>
              <a:t>次谐波振幅，</a:t>
            </a:r>
            <a:r>
              <a:rPr kumimoji="1" lang="en-US" altLang="zh-CN" sz="2400" i="1" dirty="0" err="1">
                <a:latin typeface="Times New Roman" pitchFamily="18" charset="0"/>
              </a:rPr>
              <a:t>φ</a:t>
            </a:r>
            <a:r>
              <a:rPr kumimoji="1" lang="en-US" altLang="zh-CN" sz="2400" i="1" baseline="-25000" dirty="0" err="1">
                <a:latin typeface="Times New Roman" pitchFamily="18" charset="0"/>
              </a:rPr>
              <a:t>n</a:t>
            </a:r>
            <a:r>
              <a:rPr kumimoji="1" lang="zh-CN" altLang="en-US" sz="2400" dirty="0">
                <a:latin typeface="Times New Roman" pitchFamily="18" charset="0"/>
              </a:rPr>
              <a:t>是其初相角。 </a:t>
            </a:r>
          </a:p>
        </p:txBody>
      </p:sp>
      <mc:AlternateContent xmlns:mc="http://schemas.openxmlformats.org/markup-compatibility/2006">
        <mc:Choice xmlns:a14="http://schemas.microsoft.com/office/drawing/2010/main" Requires="a14">
          <p:sp>
            <p:nvSpPr>
              <p:cNvPr id="13" name="Object 18">
                <a:extLst>
                  <a:ext uri="{FF2B5EF4-FFF2-40B4-BE49-F238E27FC236}">
                    <a16:creationId xmlns:a16="http://schemas.microsoft.com/office/drawing/2014/main" id="{70F94265-ED42-460B-911E-B8112FFFFA57}"/>
                  </a:ext>
                </a:extLst>
              </p:cNvPr>
              <p:cNvSpPr txBox="1"/>
              <p:nvPr/>
            </p:nvSpPr>
            <p:spPr bwMode="auto">
              <a:xfrm>
                <a:off x="323850" y="3068638"/>
                <a:ext cx="4019556" cy="947737"/>
              </a:xfrm>
              <a:prstGeom prst="rect">
                <a:avLst/>
              </a:prstGeom>
              <a:gradFill rotWithShape="1">
                <a:gsLst>
                  <a:gs pos="0">
                    <a:srgbClr val="FFCCFF"/>
                  </a:gs>
                  <a:gs pos="100000">
                    <a:schemeClr val="bg1"/>
                  </a:gs>
                </a:gsLst>
                <a:lin ang="5400000" scaled="1"/>
              </a:gradFill>
              <a:ln>
                <a:noFill/>
              </a:ln>
              <a:effectLst/>
            </p:spPr>
            <p:txBody>
              <a:bodyPr>
                <a:noAutofit/>
              </a:bodyPr>
              <a:lstStyle/>
              <a:p>
                <a:pPr/>
                <a14:m>
                  <m:oMathPara xmlns:m="http://schemas.openxmlformats.org/officeDocument/2006/math">
                    <m:oMathParaPr>
                      <m:jc m:val="left"/>
                    </m:oMathParaPr>
                    <m:oMath xmlns:m="http://schemas.openxmlformats.org/officeDocument/2006/math">
                      <m:r>
                        <a:rPr lang="zh-CN" altLang="en-US" sz="2000" i="1" smtClean="0">
                          <a:solidFill>
                            <a:srgbClr val="000000"/>
                          </a:solidFill>
                          <a:latin typeface="Cambria Math" panose="02040503050406030204" pitchFamily="18" charset="0"/>
                        </a:rPr>
                        <m:t>𝑓</m:t>
                      </m:r>
                      <m:r>
                        <a:rPr lang="zh-CN" altLang="en-US" sz="2000" i="1" smtClean="0">
                          <a:solidFill>
                            <a:srgbClr val="000000"/>
                          </a:solidFill>
                          <a:latin typeface="Cambria Math" panose="02040503050406030204" pitchFamily="18" charset="0"/>
                        </a:rPr>
                        <m:t>(</m:t>
                      </m:r>
                      <m:r>
                        <a:rPr lang="zh-CN" altLang="en-US" sz="2000" i="1" smtClean="0">
                          <a:solidFill>
                            <a:srgbClr val="000000"/>
                          </a:solidFill>
                          <a:latin typeface="Cambria Math" panose="02040503050406030204" pitchFamily="18" charset="0"/>
                        </a:rPr>
                        <m:t>𝑡</m:t>
                      </m:r>
                      <m:r>
                        <a:rPr lang="zh-CN" altLang="en-US" sz="2000" i="1" smtClean="0">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smtClean="0">
                              <a:solidFill>
                                <a:srgbClr val="000000"/>
                              </a:solidFill>
                              <a:latin typeface="Cambria Math" panose="02040503050406030204" pitchFamily="18" charset="0"/>
                            </a:rPr>
                            <m:t>𝐴</m:t>
                          </m:r>
                        </m:e>
                        <m:sub>
                          <m:r>
                            <a:rPr lang="zh-CN" altLang="en-US" sz="2000" i="1" smtClean="0">
                              <a:solidFill>
                                <a:srgbClr val="000000"/>
                              </a:solidFill>
                              <a:latin typeface="Cambria Math" panose="02040503050406030204" pitchFamily="18" charset="0"/>
                            </a:rPr>
                            <m:t>0</m:t>
                          </m:r>
                        </m:sub>
                      </m:sSub>
                      <m:r>
                        <a:rPr lang="zh-CN" altLang="en-US" sz="2000" i="1" smtClean="0">
                          <a:solidFill>
                            <a:srgbClr val="000000"/>
                          </a:solidFill>
                          <a:latin typeface="Cambria Math" panose="02040503050406030204" pitchFamily="18" charset="0"/>
                        </a:rPr>
                        <m:t>+</m:t>
                      </m:r>
                      <m:nary>
                        <m:naryPr>
                          <m:chr m:val="∑"/>
                          <m:ctrlPr>
                            <a:rPr lang="zh-CN" altLang="en-US" sz="2000" i="1">
                              <a:solidFill>
                                <a:srgbClr val="000000"/>
                              </a:solidFill>
                              <a:latin typeface="Cambria Math" panose="02040503050406030204" pitchFamily="18" charset="0"/>
                            </a:rPr>
                          </m:ctrlPr>
                        </m:naryPr>
                        <m:sub>
                          <m:r>
                            <a:rPr lang="zh-CN" altLang="en-US" sz="2000" i="1" smtClean="0">
                              <a:solidFill>
                                <a:srgbClr val="000000"/>
                              </a:solidFill>
                              <a:latin typeface="Cambria Math" panose="02040503050406030204" pitchFamily="18" charset="0"/>
                            </a:rPr>
                            <m:t>𝑛</m:t>
                          </m:r>
                          <m:r>
                            <a:rPr lang="zh-CN" altLang="en-US" sz="2000" i="1" smtClean="0">
                              <a:solidFill>
                                <a:srgbClr val="000000"/>
                              </a:solidFill>
                              <a:latin typeface="Cambria Math" panose="02040503050406030204" pitchFamily="18" charset="0"/>
                            </a:rPr>
                            <m:t>=1</m:t>
                          </m:r>
                        </m:sub>
                        <m:sup>
                          <m:r>
                            <a:rPr lang="zh-CN" altLang="en-US" sz="2000" i="1" smtClean="0">
                              <a:solidFill>
                                <a:srgbClr val="000000"/>
                              </a:solidFill>
                              <a:latin typeface="Cambria Math" panose="02040503050406030204" pitchFamily="18" charset="0"/>
                            </a:rPr>
                            <m:t>∞</m:t>
                          </m:r>
                        </m:sup>
                        <m:e>
                          <m:sSub>
                            <m:sSubPr>
                              <m:ctrlPr>
                                <a:rPr lang="zh-CN" altLang="en-US" sz="2000" i="1">
                                  <a:solidFill>
                                    <a:srgbClr val="000000"/>
                                  </a:solidFill>
                                  <a:latin typeface="Cambria Math" panose="02040503050406030204" pitchFamily="18" charset="0"/>
                                </a:rPr>
                              </m:ctrlPr>
                            </m:sSubPr>
                            <m:e>
                              <m:r>
                                <a:rPr lang="zh-CN" altLang="en-US" sz="2000" i="1" smtClean="0">
                                  <a:solidFill>
                                    <a:srgbClr val="000000"/>
                                  </a:solidFill>
                                  <a:latin typeface="Cambria Math" panose="02040503050406030204" pitchFamily="18" charset="0"/>
                                </a:rPr>
                                <m:t>𝐴</m:t>
                              </m:r>
                            </m:e>
                            <m:sub>
                              <m:r>
                                <a:rPr lang="zh-CN" altLang="en-US" sz="2000" i="1" smtClean="0">
                                  <a:solidFill>
                                    <a:srgbClr val="000000"/>
                                  </a:solidFill>
                                  <a:latin typeface="Cambria Math" panose="02040503050406030204" pitchFamily="18" charset="0"/>
                                </a:rPr>
                                <m:t>𝑛</m:t>
                              </m:r>
                            </m:sub>
                          </m:sSub>
                          <m:func>
                            <m:funcPr>
                              <m:ctrlPr>
                                <a:rPr lang="zh-CN" altLang="en-US" sz="2000" i="1">
                                  <a:solidFill>
                                    <a:srgbClr val="000000"/>
                                  </a:solidFill>
                                  <a:latin typeface="Cambria Math" panose="02040503050406030204" pitchFamily="18" charset="0"/>
                                </a:rPr>
                              </m:ctrlPr>
                            </m:funcPr>
                            <m:fName>
                              <m:r>
                                <m:rPr>
                                  <m:sty m:val="p"/>
                                </m:rPr>
                                <a:rPr lang="zh-CN" altLang="en-US" sz="2000" i="0" smtClean="0">
                                  <a:solidFill>
                                    <a:srgbClr val="000000"/>
                                  </a:solidFill>
                                  <a:latin typeface="Cambria Math" panose="02040503050406030204" pitchFamily="18" charset="0"/>
                                </a:rPr>
                                <m:t>cos</m:t>
                              </m:r>
                            </m:fName>
                            <m:e>
                              <m:r>
                                <a:rPr lang="zh-CN" altLang="en-US" sz="2000" i="1" smtClean="0">
                                  <a:solidFill>
                                    <a:srgbClr val="000000"/>
                                  </a:solidFill>
                                  <a:latin typeface="Cambria Math" panose="02040503050406030204" pitchFamily="18" charset="0"/>
                                </a:rPr>
                                <m:t>(</m:t>
                              </m:r>
                            </m:e>
                          </m:func>
                          <m:r>
                            <a:rPr lang="zh-CN" altLang="en-US" sz="2000" i="1" smtClean="0">
                              <a:solidFill>
                                <a:srgbClr val="000000"/>
                              </a:solidFill>
                              <a:latin typeface="Cambria Math" panose="02040503050406030204" pitchFamily="18" charset="0"/>
                            </a:rPr>
                            <m:t>𝑛</m:t>
                          </m:r>
                          <m:r>
                            <a:rPr lang="zh-CN" altLang="en-US" sz="2000" i="1" smtClean="0">
                              <a:solidFill>
                                <a:srgbClr val="000000"/>
                              </a:solidFill>
                              <a:latin typeface="Cambria Math" panose="02040503050406030204" pitchFamily="18" charset="0"/>
                            </a:rPr>
                            <m:t>𝜔</m:t>
                          </m:r>
                          <m:r>
                            <a:rPr lang="zh-CN" altLang="en-US" sz="2000" i="1" smtClean="0">
                              <a:solidFill>
                                <a:srgbClr val="000000"/>
                              </a:solidFill>
                              <a:latin typeface="Cambria Math" panose="02040503050406030204" pitchFamily="18" charset="0"/>
                            </a:rPr>
                            <m:t>𝑡</m:t>
                          </m:r>
                          <m:r>
                            <a:rPr lang="zh-CN" altLang="en-US" sz="2000" i="1" smtClean="0">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smtClean="0">
                                  <a:solidFill>
                                    <a:srgbClr val="000000"/>
                                  </a:solidFill>
                                  <a:latin typeface="Cambria Math" panose="02040503050406030204" pitchFamily="18" charset="0"/>
                                </a:rPr>
                                <m:t>𝜑</m:t>
                              </m:r>
                            </m:e>
                            <m:sub>
                              <m:r>
                                <a:rPr lang="zh-CN" altLang="en-US" sz="2000" i="1" smtClean="0">
                                  <a:solidFill>
                                    <a:srgbClr val="000000"/>
                                  </a:solidFill>
                                  <a:latin typeface="Cambria Math" panose="02040503050406030204" pitchFamily="18" charset="0"/>
                                </a:rPr>
                                <m:t>𝑛</m:t>
                              </m:r>
                            </m:sub>
                          </m:sSub>
                        </m:e>
                      </m:nary>
                      <m:r>
                        <a:rPr lang="en-US" altLang="zh-CN" sz="2000" b="0" i="1" smtClean="0">
                          <a:solidFill>
                            <a:srgbClr val="000000"/>
                          </a:solidFill>
                          <a:latin typeface="Cambria Math" panose="02040503050406030204" pitchFamily="18" charset="0"/>
                        </a:rPr>
                        <m:t>)</m:t>
                      </m:r>
                    </m:oMath>
                  </m:oMathPara>
                </a14:m>
                <a:endParaRPr lang="zh-CN" altLang="en-US" sz="2000" dirty="0"/>
              </a:p>
            </p:txBody>
          </p:sp>
        </mc:Choice>
        <mc:Fallback>
          <p:sp>
            <p:nvSpPr>
              <p:cNvPr id="13" name="Object 18">
                <a:extLst>
                  <a:ext uri="{FF2B5EF4-FFF2-40B4-BE49-F238E27FC236}">
                    <a16:creationId xmlns:a16="http://schemas.microsoft.com/office/drawing/2014/main" id="{70F94265-ED42-460B-911E-B8112FFFFA57}"/>
                  </a:ext>
                </a:extLst>
              </p:cNvPr>
              <p:cNvSpPr txBox="1">
                <a:spLocks noRot="1" noChangeAspect="1" noMove="1" noResize="1" noEditPoints="1" noAdjustHandles="1" noChangeArrowheads="1" noChangeShapeType="1" noTextEdit="1"/>
              </p:cNvSpPr>
              <p:nvPr/>
            </p:nvSpPr>
            <p:spPr bwMode="auto">
              <a:xfrm>
                <a:off x="323850" y="3068638"/>
                <a:ext cx="4019556" cy="947737"/>
              </a:xfrm>
              <a:prstGeom prst="rect">
                <a:avLst/>
              </a:prstGeom>
              <a:blipFill>
                <a:blip r:embed="rId8"/>
                <a:stretch>
                  <a:fillRect/>
                </a:stretch>
              </a:blipFill>
              <a:ln>
                <a:noFill/>
              </a:ln>
              <a:effectLst/>
            </p:spPr>
            <p:txBody>
              <a:bodyPr/>
              <a:lstStyle/>
              <a:p>
                <a:r>
                  <a:rPr lang="zh-CN" altLang="en-US">
                    <a:noFill/>
                  </a:rPr>
                  <a:t> </a:t>
                </a:r>
              </a:p>
            </p:txBody>
          </p:sp>
        </mc:Fallback>
      </mc:AlternateContent>
    </p:spTree>
    <p:extLst>
      <p:ext uri="{BB962C8B-B14F-4D97-AF65-F5344CB8AC3E}">
        <p14:creationId xmlns:p14="http://schemas.microsoft.com/office/powerpoint/2010/main" val="2633622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1000"/>
                                        <p:tgtEl>
                                          <p:spTgt spid="7"/>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1000"/>
                                        <p:tgtEl>
                                          <p:spTgt spid="8"/>
                                        </p:tgtEl>
                                      </p:cBhvr>
                                    </p:animEffect>
                                  </p:childTnLst>
                                </p:cTn>
                              </p:par>
                            </p:childTnLst>
                          </p:cTn>
                        </p:par>
                        <p:par>
                          <p:cTn id="17" fill="hold">
                            <p:stCondLst>
                              <p:cond delay="2000"/>
                            </p:stCondLst>
                            <p:childTnLst>
                              <p:par>
                                <p:cTn id="18" presetID="22" presetClass="entr" presetSubtype="8"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10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1+#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1+#ppt_w/2"/>
                                          </p:val>
                                        </p:tav>
                                        <p:tav tm="100000">
                                          <p:val>
                                            <p:strVal val="#ppt_x"/>
                                          </p:val>
                                        </p:tav>
                                      </p:tavLst>
                                    </p:anim>
                                    <p:anim calcmode="lin" valueType="num">
                                      <p:cBhvr additive="base">
                                        <p:cTn id="3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1+#ppt_w/2"/>
                                          </p:val>
                                        </p:tav>
                                        <p:tav tm="100000">
                                          <p:val>
                                            <p:strVal val="#ppt_x"/>
                                          </p:val>
                                        </p:tav>
                                      </p:tavLst>
                                    </p:anim>
                                    <p:anim calcmode="lin" valueType="num">
                                      <p:cBhvr additive="base">
                                        <p:cTn id="3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500" fill="hold"/>
                                        <p:tgtEl>
                                          <p:spTgt spid="5"/>
                                        </p:tgtEl>
                                        <p:attrNameLst>
                                          <p:attrName>ppt_x</p:attrName>
                                        </p:attrNameLst>
                                      </p:cBhvr>
                                      <p:tavLst>
                                        <p:tav tm="0">
                                          <p:val>
                                            <p:strVal val="1+#ppt_w/2"/>
                                          </p:val>
                                        </p:tav>
                                        <p:tav tm="100000">
                                          <p:val>
                                            <p:strVal val="#ppt_x"/>
                                          </p:val>
                                        </p:tav>
                                      </p:tavLst>
                                    </p:anim>
                                    <p:anim calcmode="lin" valueType="num">
                                      <p:cBhvr additive="base">
                                        <p:cTn id="4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6" presetClass="entr" presetSubtype="32"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circle(out)">
                                      <p:cBhvr>
                                        <p:cTn id="4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utoUpdateAnimBg="0"/>
      <p:bldP spid="3" grpId="0" animBg="1"/>
      <p:bldP spid="5" grpId="0" animBg="1"/>
      <p:bldP spid="7" grpId="0"/>
      <p:bldP spid="8" grpId="0"/>
      <p:bldP spid="9" grpId="0"/>
      <p:bldP spid="10" grpId="0"/>
      <p:bldP spid="1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Object 2">
                <a:extLst>
                  <a:ext uri="{FF2B5EF4-FFF2-40B4-BE49-F238E27FC236}">
                    <a16:creationId xmlns:a16="http://schemas.microsoft.com/office/drawing/2014/main" id="{89858563-13B6-4D18-9EB2-4868E60154BA}"/>
                  </a:ext>
                </a:extLst>
              </p:cNvPr>
              <p:cNvSpPr txBox="1"/>
              <p:nvPr/>
            </p:nvSpPr>
            <p:spPr bwMode="auto">
              <a:xfrm>
                <a:off x="1403350" y="2060575"/>
                <a:ext cx="6489700" cy="1430338"/>
              </a:xfrm>
              <a:prstGeom prst="rect">
                <a:avLst/>
              </a:prstGeom>
              <a:gradFill rotWithShape="1">
                <a:gsLst>
                  <a:gs pos="0">
                    <a:schemeClr val="accent1"/>
                  </a:gs>
                  <a:gs pos="100000">
                    <a:schemeClr val="bg1"/>
                  </a:gs>
                </a:gsLst>
                <a:lin ang="5400000" scaled="1"/>
              </a:grad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m:t>
                          </m:r>
                        </m:sup>
                        <m:e>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func>
                            <m:funcPr>
                              <m:ctrlPr>
                                <a:rPr lang="en-US" altLang="zh-CN" i="1">
                                  <a:solidFill>
                                    <a:srgbClr val="000000"/>
                                  </a:solidFill>
                                  <a:latin typeface="Cambria Math" panose="02040503050406030204" pitchFamily="18" charset="0"/>
                                </a:rPr>
                              </m:ctrlPr>
                            </m:funcPr>
                            <m:fName>
                              <m:r>
                                <m:rPr>
                                  <m:sty m:val="p"/>
                                </m:rPr>
                                <a:rPr lang="en-US" altLang="zh-CN">
                                  <a:solidFill>
                                    <a:srgbClr val="000000"/>
                                  </a:solidFill>
                                  <a:latin typeface="Cambria Math" panose="02040503050406030204" pitchFamily="18" charset="0"/>
                                </a:rPr>
                                <m:t>cos</m:t>
                              </m:r>
                            </m:fName>
                            <m:e>
                              <m:r>
                                <a:rPr lang="en-US" altLang="zh-CN"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𝜔</m:t>
                              </m:r>
                              <m:r>
                                <a:rPr lang="en-US" altLang="zh-CN" i="1">
                                  <a:solidFill>
                                    <a:srgbClr val="000000"/>
                                  </a:solidFill>
                                  <a:latin typeface="Cambria Math" panose="02040503050406030204" pitchFamily="18" charset="0"/>
                                </a:rPr>
                                <m:t>𝑡</m:t>
                              </m:r>
                            </m:e>
                          </m:func>
                          <m:r>
                            <a:rPr lang="zh-CN" altLang="en-US" i="1">
                              <a:solidFill>
                                <a:srgbClr val="000000"/>
                              </a:solidFill>
                              <a:latin typeface="Cambria Math" panose="02040503050406030204" pitchFamily="18" charset="0"/>
                            </a:rPr>
                            <m:t>+</m:t>
                          </m:r>
                        </m:e>
                      </m:nary>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𝑛</m:t>
                          </m:r>
                        </m:sub>
                      </m:sSub>
                      <m:func>
                        <m:funcPr>
                          <m:ctrlPr>
                            <a:rPr lang="en-US" altLang="zh-CN" i="1">
                              <a:solidFill>
                                <a:srgbClr val="000000"/>
                              </a:solidFill>
                              <a:latin typeface="Cambria Math" panose="02040503050406030204" pitchFamily="18" charset="0"/>
                            </a:rPr>
                          </m:ctrlPr>
                        </m:funcPr>
                        <m:fName>
                          <m:r>
                            <m:rPr>
                              <m:sty m:val="p"/>
                            </m:rPr>
                            <a:rPr lang="en-US" altLang="zh-CN">
                              <a:solidFill>
                                <a:srgbClr val="000000"/>
                              </a:solidFill>
                              <a:latin typeface="Cambria Math" panose="02040503050406030204" pitchFamily="18" charset="0"/>
                            </a:rPr>
                            <m:t>sin</m:t>
                          </m:r>
                        </m:fName>
                        <m:e>
                          <m:r>
                            <a:rPr lang="en-US" altLang="zh-CN"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𝜔</m:t>
                          </m:r>
                          <m:r>
                            <a:rPr lang="en-US" altLang="zh-CN" i="1">
                              <a:solidFill>
                                <a:srgbClr val="000000"/>
                              </a:solidFill>
                              <a:latin typeface="Cambria Math" panose="02040503050406030204" pitchFamily="18" charset="0"/>
                            </a:rPr>
                            <m:t>𝑡</m:t>
                          </m:r>
                        </m:e>
                      </m:func>
                      <m:r>
                        <a:rPr lang="zh-CN" altLang="en-US" i="1">
                          <a:solidFill>
                            <a:srgbClr val="000000"/>
                          </a:solidFill>
                          <a:latin typeface="Cambria Math" panose="02040503050406030204" pitchFamily="18" charset="0"/>
                        </a:rPr>
                        <m:t>]</m:t>
                      </m:r>
                    </m:oMath>
                  </m:oMathPara>
                </a14:m>
                <a:endParaRPr lang="zh-CN" altLang="en-US" dirty="0"/>
              </a:p>
            </p:txBody>
          </p:sp>
        </mc:Choice>
        <mc:Fallback>
          <p:sp>
            <p:nvSpPr>
              <p:cNvPr id="2" name="Object 2">
                <a:extLst>
                  <a:ext uri="{FF2B5EF4-FFF2-40B4-BE49-F238E27FC236}">
                    <a16:creationId xmlns:a16="http://schemas.microsoft.com/office/drawing/2014/main" id="{89858563-13B6-4D18-9EB2-4868E60154BA}"/>
                  </a:ext>
                </a:extLst>
              </p:cNvPr>
              <p:cNvSpPr txBox="1">
                <a:spLocks noRot="1" noChangeAspect="1" noMove="1" noResize="1" noEditPoints="1" noAdjustHandles="1" noChangeArrowheads="1" noChangeShapeType="1" noTextEdit="1"/>
              </p:cNvSpPr>
              <p:nvPr/>
            </p:nvSpPr>
            <p:spPr bwMode="auto">
              <a:xfrm>
                <a:off x="1403350" y="2060575"/>
                <a:ext cx="6489700" cy="1430338"/>
              </a:xfrm>
              <a:prstGeom prst="rect">
                <a:avLst/>
              </a:prstGeom>
              <a:blipFill>
                <a:blip r:embed="rId2"/>
                <a:stretch>
                  <a:fillRect/>
                </a:stretch>
              </a:blipFill>
              <a:ln>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Object 3">
                <a:extLst>
                  <a:ext uri="{FF2B5EF4-FFF2-40B4-BE49-F238E27FC236}">
                    <a16:creationId xmlns:a16="http://schemas.microsoft.com/office/drawing/2014/main" id="{9E57A62C-EB68-4D70-B41C-2B032EFF1EE7}"/>
                  </a:ext>
                </a:extLst>
              </p:cNvPr>
              <p:cNvSpPr txBox="1"/>
              <p:nvPr/>
            </p:nvSpPr>
            <p:spPr bwMode="auto">
              <a:xfrm>
                <a:off x="971550" y="1395449"/>
                <a:ext cx="7138988" cy="661987"/>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smtClean="0">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𝑛</m:t>
                          </m:r>
                        </m:sub>
                      </m:sSub>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cos</m:t>
                          </m:r>
                        </m:fName>
                        <m:e>
                          <m:r>
                            <a:rPr lang="zh-CN" altLang="en-US" i="1">
                              <a:solidFill>
                                <a:srgbClr val="000000"/>
                              </a:solidFill>
                              <a:latin typeface="Cambria Math" panose="02040503050406030204" pitchFamily="18" charset="0"/>
                            </a:rPr>
                            <m:t>(</m:t>
                          </m:r>
                        </m:e>
                      </m:func>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𝜔</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smtClean="0">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func>
                        <m:funcPr>
                          <m:ctrlPr>
                            <a:rPr lang="en-US" altLang="zh-CN" i="1" smtClean="0">
                              <a:solidFill>
                                <a:srgbClr val="000000"/>
                              </a:solidFill>
                              <a:latin typeface="Cambria Math" panose="02040503050406030204" pitchFamily="18" charset="0"/>
                            </a:rPr>
                          </m:ctrlPr>
                        </m:funcPr>
                        <m:fName>
                          <m:r>
                            <m:rPr>
                              <m:sty m:val="p"/>
                            </m:rPr>
                            <a:rPr lang="en-US" altLang="zh-CN" i="0" smtClean="0">
                              <a:solidFill>
                                <a:srgbClr val="000000"/>
                              </a:solidFill>
                              <a:latin typeface="Cambria Math" panose="02040503050406030204" pitchFamily="18" charset="0"/>
                            </a:rPr>
                            <m:t>cos</m:t>
                          </m:r>
                        </m:fName>
                        <m:e>
                          <m:r>
                            <a:rPr lang="en-US" altLang="zh-CN" b="0" i="1" smtClean="0">
                              <a:solidFill>
                                <a:srgbClr val="000000"/>
                              </a:solidFill>
                              <a:latin typeface="Cambria Math" panose="02040503050406030204" pitchFamily="18" charset="0"/>
                            </a:rPr>
                            <m:t>𝑛</m:t>
                          </m:r>
                          <m:r>
                            <a:rPr lang="zh-CN" altLang="en-US" b="0" i="1" smtClean="0">
                              <a:solidFill>
                                <a:srgbClr val="000000"/>
                              </a:solidFill>
                              <a:latin typeface="Cambria Math" panose="02040503050406030204" pitchFamily="18" charset="0"/>
                            </a:rPr>
                            <m:t>𝜔</m:t>
                          </m:r>
                          <m:r>
                            <a:rPr lang="en-US" altLang="zh-CN" b="0" i="1" smtClean="0">
                              <a:solidFill>
                                <a:srgbClr val="000000"/>
                              </a:solidFill>
                              <a:latin typeface="Cambria Math" panose="02040503050406030204" pitchFamily="18" charset="0"/>
                            </a:rPr>
                            <m:t>𝑡</m:t>
                          </m:r>
                        </m:e>
                      </m:func>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𝑛</m:t>
                          </m:r>
                        </m:sub>
                      </m:sSub>
                      <m:func>
                        <m:funcPr>
                          <m:ctrlPr>
                            <a:rPr lang="en-US" altLang="zh-CN" i="1" smtClean="0">
                              <a:solidFill>
                                <a:srgbClr val="000000"/>
                              </a:solidFill>
                              <a:latin typeface="Cambria Math" panose="02040503050406030204" pitchFamily="18" charset="0"/>
                            </a:rPr>
                          </m:ctrlPr>
                        </m:funcPr>
                        <m:fName>
                          <m:r>
                            <m:rPr>
                              <m:sty m:val="p"/>
                            </m:rPr>
                            <a:rPr lang="en-US" altLang="zh-CN" i="0" smtClean="0">
                              <a:solidFill>
                                <a:srgbClr val="000000"/>
                              </a:solidFill>
                              <a:latin typeface="Cambria Math" panose="02040503050406030204" pitchFamily="18" charset="0"/>
                            </a:rPr>
                            <m:t>sin</m:t>
                          </m:r>
                        </m:fName>
                        <m:e>
                          <m:r>
                            <a:rPr lang="en-US" altLang="zh-CN" b="0" i="1" smtClean="0">
                              <a:solidFill>
                                <a:srgbClr val="000000"/>
                              </a:solidFill>
                              <a:latin typeface="Cambria Math" panose="02040503050406030204" pitchFamily="18" charset="0"/>
                            </a:rPr>
                            <m:t>𝑛</m:t>
                          </m:r>
                          <m:r>
                            <a:rPr lang="zh-CN" altLang="en-US" b="0" i="1" smtClean="0">
                              <a:solidFill>
                                <a:srgbClr val="000000"/>
                              </a:solidFill>
                              <a:latin typeface="Cambria Math" panose="02040503050406030204" pitchFamily="18" charset="0"/>
                            </a:rPr>
                            <m:t>𝜔</m:t>
                          </m:r>
                          <m:r>
                            <a:rPr lang="en-US" altLang="zh-CN" b="0" i="1" smtClean="0">
                              <a:solidFill>
                                <a:srgbClr val="000000"/>
                              </a:solidFill>
                              <a:latin typeface="Cambria Math" panose="02040503050406030204" pitchFamily="18" charset="0"/>
                            </a:rPr>
                            <m:t>𝑡</m:t>
                          </m:r>
                        </m:e>
                      </m:func>
                    </m:oMath>
                  </m:oMathPara>
                </a14:m>
                <a:endParaRPr lang="zh-CN" altLang="en-US" dirty="0"/>
              </a:p>
            </p:txBody>
          </p:sp>
        </mc:Choice>
        <mc:Fallback>
          <p:sp>
            <p:nvSpPr>
              <p:cNvPr id="3" name="Object 3">
                <a:extLst>
                  <a:ext uri="{FF2B5EF4-FFF2-40B4-BE49-F238E27FC236}">
                    <a16:creationId xmlns:a16="http://schemas.microsoft.com/office/drawing/2014/main" id="{9E57A62C-EB68-4D70-B41C-2B032EFF1EE7}"/>
                  </a:ext>
                </a:extLst>
              </p:cNvPr>
              <p:cNvSpPr txBox="1">
                <a:spLocks noRot="1" noChangeAspect="1" noMove="1" noResize="1" noEditPoints="1" noAdjustHandles="1" noChangeArrowheads="1" noChangeShapeType="1" noTextEdit="1"/>
              </p:cNvSpPr>
              <p:nvPr/>
            </p:nvSpPr>
            <p:spPr bwMode="auto">
              <a:xfrm>
                <a:off x="971550" y="1395449"/>
                <a:ext cx="7138988" cy="661987"/>
              </a:xfrm>
              <a:prstGeom prst="rect">
                <a:avLst/>
              </a:prstGeom>
              <a:blipFill>
                <a:blip r:embed="rId3"/>
                <a:stretch>
                  <a:fillRect/>
                </a:stretch>
              </a:blipFill>
              <a:ln>
                <a:noFill/>
              </a:ln>
              <a:effectLst/>
            </p:spPr>
            <p:txBody>
              <a:bodyPr/>
              <a:lstStyle/>
              <a:p>
                <a:r>
                  <a:rPr lang="zh-CN" altLang="en-US">
                    <a:noFill/>
                  </a:rPr>
                  <a:t> </a:t>
                </a:r>
              </a:p>
            </p:txBody>
          </p:sp>
        </mc:Fallback>
      </mc:AlternateContent>
      <p:sp>
        <p:nvSpPr>
          <p:cNvPr id="4" name="Text Box 4">
            <a:extLst>
              <a:ext uri="{FF2B5EF4-FFF2-40B4-BE49-F238E27FC236}">
                <a16:creationId xmlns:a16="http://schemas.microsoft.com/office/drawing/2014/main" id="{D71DF497-08B4-4C17-A7C9-F5F545BFAEDB}"/>
              </a:ext>
            </a:extLst>
          </p:cNvPr>
          <p:cNvSpPr txBox="1">
            <a:spLocks noChangeArrowheads="1"/>
          </p:cNvSpPr>
          <p:nvPr/>
        </p:nvSpPr>
        <p:spPr bwMode="auto">
          <a:xfrm>
            <a:off x="395288" y="981075"/>
            <a:ext cx="2447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pPr>
            <a:r>
              <a:rPr lang="zh-CN" altLang="en-US" sz="2400" b="1" dirty="0">
                <a:solidFill>
                  <a:srgbClr val="002060"/>
                </a:solidFill>
                <a:ea typeface="仿宋_GB2312" pitchFamily="49" charset="-122"/>
              </a:rPr>
              <a:t>也可表示成：</a:t>
            </a:r>
          </a:p>
        </p:txBody>
      </p:sp>
      <mc:AlternateContent xmlns:mc="http://schemas.openxmlformats.org/markup-compatibility/2006">
        <mc:Choice xmlns:a14="http://schemas.microsoft.com/office/drawing/2010/main" Requires="a14">
          <p:sp>
            <p:nvSpPr>
              <p:cNvPr id="5" name="Object 5">
                <a:extLst>
                  <a:ext uri="{FF2B5EF4-FFF2-40B4-BE49-F238E27FC236}">
                    <a16:creationId xmlns:a16="http://schemas.microsoft.com/office/drawing/2014/main" id="{6D69BC7E-8B5D-43EB-822A-812EB748AA59}"/>
                  </a:ext>
                </a:extLst>
              </p:cNvPr>
              <p:cNvSpPr txBox="1"/>
              <p:nvPr/>
            </p:nvSpPr>
            <p:spPr bwMode="auto">
              <a:xfrm>
                <a:off x="3048040" y="3557588"/>
                <a:ext cx="5700673" cy="332740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0</m:t>
                          </m:r>
                        </m:sub>
                      </m:sSub>
                    </m:oMath>
                  </m:oMathPara>
                </a14:m>
                <a:endParaRPr lang="en-US" altLang="zh-CN" i="1" dirty="0">
                  <a:solidFill>
                    <a:srgbClr val="000000"/>
                  </a:solidFill>
                  <a:latin typeface="Cambria Math" panose="02040503050406030204" pitchFamily="18" charset="0"/>
                </a:endParaRPr>
              </a:p>
              <a:p>
                <a:pPr/>
                <a:r>
                  <a:rPr lang="en-US" altLang="zh-CN" sz="1000" i="1" dirty="0">
                    <a:solidFill>
                      <a:srgbClr val="000000"/>
                    </a:solidFill>
                    <a:latin typeface="Cambria Math" panose="02040503050406030204" pitchFamily="18" charset="0"/>
                  </a:rPr>
                  <a:t> </a:t>
                </a:r>
                <a:br>
                  <a:rPr lang="zh-CN" altLang="en-US" i="1" dirty="0">
                    <a:solidFill>
                      <a:srgbClr val="000000"/>
                    </a:solidFill>
                    <a:latin typeface="Cambria Math" panose="02040503050406030204" pitchFamily="18" charset="0"/>
                  </a:rPr>
                </a:b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ad>
                        <m:radPr>
                          <m:degHide m:val="on"/>
                          <m:ctrlPr>
                            <a:rPr lang="zh-CN" altLang="en-US" i="1">
                              <a:solidFill>
                                <a:srgbClr val="000000"/>
                              </a:solidFill>
                              <a:latin typeface="Cambria Math" panose="02040503050406030204" pitchFamily="18" charset="0"/>
                            </a:rPr>
                          </m:ctrlPr>
                        </m:radPr>
                        <m:deg/>
                        <m:e>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up>
                              <m:r>
                                <a:rPr lang="zh-CN" altLang="en-US" i="1">
                                  <a:solidFill>
                                    <a:srgbClr val="000000"/>
                                  </a:solidFill>
                                  <a:latin typeface="Cambria Math" panose="02040503050406030204" pitchFamily="18" charset="0"/>
                                </a:rPr>
                                <m:t>2</m:t>
                              </m:r>
                            </m:sup>
                          </m:sSubSup>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𝑛</m:t>
                              </m:r>
                            </m:sub>
                            <m:sup>
                              <m:r>
                                <a:rPr lang="zh-CN" altLang="en-US" i="1">
                                  <a:solidFill>
                                    <a:srgbClr val="000000"/>
                                  </a:solidFill>
                                  <a:latin typeface="Cambria Math" panose="02040503050406030204" pitchFamily="18" charset="0"/>
                                </a:rPr>
                                <m:t>2</m:t>
                              </m:r>
                            </m:sup>
                          </m:sSubSup>
                        </m:e>
                      </m:rad>
                    </m:oMath>
                  </m:oMathPara>
                </a14:m>
                <a:endParaRPr lang="en-US" altLang="zh-CN" i="1" dirty="0">
                  <a:solidFill>
                    <a:srgbClr val="000000"/>
                  </a:solidFill>
                  <a:latin typeface="Cambria Math" panose="02040503050406030204" pitchFamily="18" charset="0"/>
                </a:endParaRPr>
              </a:p>
              <a:p>
                <a:pPr/>
                <a:r>
                  <a:rPr lang="zh-CN" altLang="en-US" sz="1050" i="1" dirty="0">
                    <a:solidFill>
                      <a:srgbClr val="000000"/>
                    </a:solidFill>
                    <a:latin typeface="Cambria Math" panose="02040503050406030204" pitchFamily="18" charset="0"/>
                  </a:rPr>
                  <a:t> </a:t>
                </a:r>
                <a:br>
                  <a:rPr lang="zh-CN" altLang="en-US" i="1" dirty="0">
                    <a:solidFill>
                      <a:srgbClr val="000000"/>
                    </a:solidFill>
                    <a:latin typeface="Cambria Math" panose="02040503050406030204" pitchFamily="18" charset="0"/>
                  </a:rPr>
                </a:b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𝑛</m:t>
                          </m:r>
                        </m:sub>
                      </m:sSub>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cos</m:t>
                          </m:r>
                        </m:fName>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𝑛</m:t>
                              </m:r>
                            </m:sub>
                          </m:sSub>
                        </m:e>
                      </m:func>
                      <m:r>
                        <m:rPr>
                          <m:nor/>
                        </m:rPr>
                        <a:rPr lang="zh-CN" altLang="en-US" i="0">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𝑛</m:t>
                          </m:r>
                        </m:sub>
                      </m:sSub>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sin</m:t>
                          </m:r>
                        </m:fName>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𝑛</m:t>
                              </m:r>
                            </m:sub>
                          </m:sSub>
                        </m:e>
                      </m:func>
                    </m:oMath>
                  </m:oMathPara>
                </a14:m>
                <a:endParaRPr lang="en-US" altLang="zh-CN" i="1" dirty="0">
                  <a:solidFill>
                    <a:srgbClr val="000000"/>
                  </a:solidFill>
                  <a:latin typeface="Cambria Math" panose="02040503050406030204" pitchFamily="18" charset="0"/>
                </a:endParaRPr>
              </a:p>
              <a:p>
                <a:pPr/>
                <a:r>
                  <a:rPr lang="zh-CN" altLang="en-US" sz="1100" i="1" dirty="0">
                    <a:solidFill>
                      <a:srgbClr val="000000"/>
                    </a:solidFill>
                    <a:latin typeface="Cambria Math" panose="02040503050406030204" pitchFamily="18" charset="0"/>
                  </a:rPr>
                  <a:t> </a:t>
                </a:r>
                <a:br>
                  <a:rPr lang="zh-CN" altLang="en-US" i="1" dirty="0">
                    <a:solidFill>
                      <a:srgbClr val="000000"/>
                    </a:solidFill>
                    <a:latin typeface="Cambria Math" panose="02040503050406030204" pitchFamily="18" charset="0"/>
                  </a:rPr>
                </a:b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𝜑</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arctan</m:t>
                          </m:r>
                        </m:fName>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𝑛</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den>
                          </m:f>
                        </m:e>
                      </m:func>
                    </m:oMath>
                  </m:oMathPara>
                </a14:m>
                <a:endParaRPr lang="zh-CN" altLang="en-US" dirty="0"/>
              </a:p>
            </p:txBody>
          </p:sp>
        </mc:Choice>
        <mc:Fallback>
          <p:sp>
            <p:nvSpPr>
              <p:cNvPr id="5" name="Object 5">
                <a:extLst>
                  <a:ext uri="{FF2B5EF4-FFF2-40B4-BE49-F238E27FC236}">
                    <a16:creationId xmlns:a16="http://schemas.microsoft.com/office/drawing/2014/main" id="{6D69BC7E-8B5D-43EB-822A-812EB748AA59}"/>
                  </a:ext>
                </a:extLst>
              </p:cNvPr>
              <p:cNvSpPr txBox="1">
                <a:spLocks noRot="1" noChangeAspect="1" noMove="1" noResize="1" noEditPoints="1" noAdjustHandles="1" noChangeArrowheads="1" noChangeShapeType="1" noTextEdit="1"/>
              </p:cNvSpPr>
              <p:nvPr/>
            </p:nvSpPr>
            <p:spPr bwMode="auto">
              <a:xfrm>
                <a:off x="3048040" y="3557588"/>
                <a:ext cx="5700673" cy="3327400"/>
              </a:xfrm>
              <a:prstGeom prst="rect">
                <a:avLst/>
              </a:prstGeom>
              <a:blipFill>
                <a:blip r:embed="rId4"/>
                <a:stretch>
                  <a:fillRect/>
                </a:stretch>
              </a:blipFill>
              <a:ln>
                <a:noFill/>
              </a:ln>
              <a:effectLst/>
            </p:spPr>
            <p:txBody>
              <a:bodyPr/>
              <a:lstStyle/>
              <a:p>
                <a:r>
                  <a:rPr lang="zh-CN" altLang="en-US">
                    <a:noFill/>
                  </a:rPr>
                  <a:t> </a:t>
                </a:r>
              </a:p>
            </p:txBody>
          </p:sp>
        </mc:Fallback>
      </mc:AlternateContent>
      <p:sp>
        <p:nvSpPr>
          <p:cNvPr id="6" name="AutoShape 6">
            <a:extLst>
              <a:ext uri="{FF2B5EF4-FFF2-40B4-BE49-F238E27FC236}">
                <a16:creationId xmlns:a16="http://schemas.microsoft.com/office/drawing/2014/main" id="{DF96864A-7023-4A9E-A79E-D4018D063481}"/>
              </a:ext>
            </a:extLst>
          </p:cNvPr>
          <p:cNvSpPr>
            <a:spLocks/>
          </p:cNvSpPr>
          <p:nvPr/>
        </p:nvSpPr>
        <p:spPr bwMode="auto">
          <a:xfrm>
            <a:off x="2484438" y="3716338"/>
            <a:ext cx="431800" cy="2519362"/>
          </a:xfrm>
          <a:prstGeom prst="leftBrace">
            <a:avLst>
              <a:gd name="adj1" fmla="val 48621"/>
              <a:gd name="adj2" fmla="val 50000"/>
            </a:avLst>
          </a:prstGeom>
          <a:noFill/>
          <a:ln w="38100">
            <a:solidFill>
              <a:srgbClr val="00206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800" dirty="0">
              <a:solidFill>
                <a:srgbClr val="002060"/>
              </a:solidFill>
            </a:endParaRPr>
          </a:p>
        </p:txBody>
      </p:sp>
      <p:sp>
        <p:nvSpPr>
          <p:cNvPr id="7" name="Text Box 7">
            <a:extLst>
              <a:ext uri="{FF2B5EF4-FFF2-40B4-BE49-F238E27FC236}">
                <a16:creationId xmlns:a16="http://schemas.microsoft.com/office/drawing/2014/main" id="{ACFA97E4-79D2-40AA-A7D4-9F6701989A33}"/>
              </a:ext>
            </a:extLst>
          </p:cNvPr>
          <p:cNvSpPr txBox="1">
            <a:spLocks noChangeArrowheads="1"/>
          </p:cNvSpPr>
          <p:nvPr/>
        </p:nvSpPr>
        <p:spPr bwMode="auto">
          <a:xfrm>
            <a:off x="533506" y="4564856"/>
            <a:ext cx="1584325" cy="830997"/>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spcBef>
                <a:spcPct val="50000"/>
              </a:spcBef>
            </a:pPr>
            <a:r>
              <a:rPr lang="zh-CN" altLang="en-US" sz="2400" b="1" dirty="0">
                <a:solidFill>
                  <a:srgbClr val="FFFF00"/>
                </a:solidFill>
                <a:ea typeface="仿宋_GB2312" pitchFamily="49" charset="-122"/>
              </a:rPr>
              <a:t>系数之间的关系为</a:t>
            </a:r>
          </a:p>
        </p:txBody>
      </p:sp>
      <mc:AlternateContent xmlns:mc="http://schemas.openxmlformats.org/markup-compatibility/2006">
        <mc:Choice xmlns:a14="http://schemas.microsoft.com/office/drawing/2010/main" Requires="a14">
          <p:sp>
            <p:nvSpPr>
              <p:cNvPr id="8" name="Object 9">
                <a:extLst>
                  <a:ext uri="{FF2B5EF4-FFF2-40B4-BE49-F238E27FC236}">
                    <a16:creationId xmlns:a16="http://schemas.microsoft.com/office/drawing/2014/main" id="{B24E480C-4DC6-42F8-9B13-DC4BDEA2D1A3}"/>
                  </a:ext>
                </a:extLst>
              </p:cNvPr>
              <p:cNvSpPr txBox="1"/>
              <p:nvPr/>
            </p:nvSpPr>
            <p:spPr bwMode="auto">
              <a:xfrm>
                <a:off x="2268538" y="0"/>
                <a:ext cx="4817996" cy="1139825"/>
              </a:xfrm>
              <a:prstGeom prst="rect">
                <a:avLst/>
              </a:prstGeom>
              <a:gradFill rotWithShape="1">
                <a:gsLst>
                  <a:gs pos="0">
                    <a:srgbClr val="FFCCFF"/>
                  </a:gs>
                  <a:gs pos="100000">
                    <a:schemeClr val="bg1"/>
                  </a:gs>
                </a:gsLst>
                <a:lin ang="5400000" scaled="1"/>
              </a:gradFill>
              <a:ln>
                <a:noFill/>
              </a:ln>
              <a:effectLst/>
            </p:spPr>
            <p:txBody>
              <a:bodyPr>
                <a:noAutofit/>
              </a:bodyPr>
              <a:lstStyle/>
              <a:p>
                <a:pPr/>
                <a14:m>
                  <m:oMathPara xmlns:m="http://schemas.openxmlformats.org/officeDocument/2006/math">
                    <m:oMathParaPr>
                      <m:jc m:val="left"/>
                    </m:oMathParaPr>
                    <m:oMath xmlns:m="http://schemas.openxmlformats.org/officeDocument/2006/math">
                      <m:r>
                        <a:rPr lang="zh-CN" altLang="en-US" sz="2400" i="1" smtClean="0">
                          <a:solidFill>
                            <a:srgbClr val="000000"/>
                          </a:solidFill>
                          <a:latin typeface="Cambria Math" panose="02040503050406030204" pitchFamily="18" charset="0"/>
                        </a:rPr>
                        <m:t>𝑓</m:t>
                      </m:r>
                      <m:r>
                        <a:rPr lang="zh-CN" altLang="en-US" sz="2400" i="1" smtClean="0">
                          <a:solidFill>
                            <a:srgbClr val="000000"/>
                          </a:solidFill>
                          <a:latin typeface="Cambria Math" panose="02040503050406030204" pitchFamily="18" charset="0"/>
                        </a:rPr>
                        <m:t>(</m:t>
                      </m:r>
                      <m:r>
                        <a:rPr lang="zh-CN" altLang="en-US" sz="2400" i="1" smtClean="0">
                          <a:solidFill>
                            <a:srgbClr val="000000"/>
                          </a:solidFill>
                          <a:latin typeface="Cambria Math" panose="02040503050406030204" pitchFamily="18" charset="0"/>
                        </a:rPr>
                        <m:t>𝑡</m:t>
                      </m:r>
                      <m:r>
                        <a:rPr lang="zh-CN" altLang="en-US" sz="2400" i="1" smtClean="0">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𝐴</m:t>
                          </m:r>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nary>
                        <m:naryPr>
                          <m:chr m:val="∑"/>
                          <m:ctrlPr>
                            <a:rPr lang="zh-CN" altLang="en-US" sz="2400" i="1">
                              <a:solidFill>
                                <a:srgbClr val="000000"/>
                              </a:solidFill>
                              <a:latin typeface="Cambria Math" panose="02040503050406030204" pitchFamily="18" charset="0"/>
                            </a:rPr>
                          </m:ctrlPr>
                        </m:naryPr>
                        <m:sub>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=1</m:t>
                          </m:r>
                        </m:sub>
                        <m:sup>
                          <m:r>
                            <a:rPr lang="zh-CN" altLang="en-US" sz="2400" i="1" smtClean="0">
                              <a:solidFill>
                                <a:srgbClr val="000000"/>
                              </a:solidFill>
                              <a:latin typeface="Cambria Math" panose="02040503050406030204" pitchFamily="18" charset="0"/>
                            </a:rPr>
                            <m:t>∞</m:t>
                          </m:r>
                        </m:sup>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𝐴</m:t>
                              </m:r>
                            </m:e>
                            <m:sub>
                              <m:r>
                                <a:rPr lang="zh-CN" altLang="en-US" sz="2400" i="1">
                                  <a:solidFill>
                                    <a:srgbClr val="000000"/>
                                  </a:solidFill>
                                  <a:latin typeface="Cambria Math" panose="02040503050406030204" pitchFamily="18" charset="0"/>
                                </a:rPr>
                                <m:t>𝑛</m:t>
                              </m:r>
                            </m:sub>
                          </m:sSub>
                          <m:func>
                            <m:funcPr>
                              <m:ctrlPr>
                                <a:rPr lang="zh-CN" altLang="en-US" sz="2400" i="1">
                                  <a:solidFill>
                                    <a:srgbClr val="000000"/>
                                  </a:solidFill>
                                  <a:latin typeface="Cambria Math" panose="02040503050406030204" pitchFamily="18" charset="0"/>
                                </a:rPr>
                              </m:ctrlPr>
                            </m:funcPr>
                            <m:fName>
                              <m:r>
                                <m:rPr>
                                  <m:sty m:val="p"/>
                                </m:rPr>
                                <a:rPr lang="zh-CN" altLang="en-US" sz="2400" i="0">
                                  <a:solidFill>
                                    <a:srgbClr val="000000"/>
                                  </a:solidFill>
                                  <a:latin typeface="Cambria Math" panose="02040503050406030204" pitchFamily="18" charset="0"/>
                                </a:rPr>
                                <m:t>cos</m:t>
                              </m:r>
                            </m:fName>
                            <m:e>
                              <m:r>
                                <a:rPr lang="zh-CN" altLang="en-US" sz="2400" i="1">
                                  <a:solidFill>
                                    <a:srgbClr val="000000"/>
                                  </a:solidFill>
                                  <a:latin typeface="Cambria Math" panose="02040503050406030204" pitchFamily="18" charset="0"/>
                                </a:rPr>
                                <m:t>(</m:t>
                              </m:r>
                            </m:e>
                          </m:func>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𝜔</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𝜑</m:t>
                              </m:r>
                            </m:e>
                            <m:sub>
                              <m:r>
                                <a:rPr lang="zh-CN" altLang="en-US" sz="2400" i="1">
                                  <a:solidFill>
                                    <a:srgbClr val="000000"/>
                                  </a:solidFill>
                                  <a:latin typeface="Cambria Math" panose="02040503050406030204" pitchFamily="18" charset="0"/>
                                </a:rPr>
                                <m:t>𝑛</m:t>
                              </m:r>
                            </m:sub>
                          </m:sSub>
                        </m:e>
                      </m:nary>
                      <m:r>
                        <a:rPr lang="en-US" altLang="zh-CN" sz="2400" b="0" i="1" smtClean="0">
                          <a:solidFill>
                            <a:srgbClr val="000000"/>
                          </a:solidFill>
                          <a:latin typeface="Cambria Math" panose="02040503050406030204" pitchFamily="18" charset="0"/>
                        </a:rPr>
                        <m:t>)</m:t>
                      </m:r>
                    </m:oMath>
                  </m:oMathPara>
                </a14:m>
                <a:endParaRPr lang="zh-CN" altLang="en-US" sz="2400" dirty="0"/>
              </a:p>
            </p:txBody>
          </p:sp>
        </mc:Choice>
        <mc:Fallback>
          <p:sp>
            <p:nvSpPr>
              <p:cNvPr id="8" name="Object 9">
                <a:extLst>
                  <a:ext uri="{FF2B5EF4-FFF2-40B4-BE49-F238E27FC236}">
                    <a16:creationId xmlns:a16="http://schemas.microsoft.com/office/drawing/2014/main" id="{B24E480C-4DC6-42F8-9B13-DC4BDEA2D1A3}"/>
                  </a:ext>
                </a:extLst>
              </p:cNvPr>
              <p:cNvSpPr txBox="1">
                <a:spLocks noRot="1" noChangeAspect="1" noMove="1" noResize="1" noEditPoints="1" noAdjustHandles="1" noChangeArrowheads="1" noChangeShapeType="1" noTextEdit="1"/>
              </p:cNvSpPr>
              <p:nvPr/>
            </p:nvSpPr>
            <p:spPr bwMode="auto">
              <a:xfrm>
                <a:off x="2268538" y="0"/>
                <a:ext cx="4817996" cy="1139825"/>
              </a:xfrm>
              <a:prstGeom prst="rect">
                <a:avLst/>
              </a:prstGeom>
              <a:blipFill>
                <a:blip r:embed="rId5"/>
                <a:stretch>
                  <a:fillRect/>
                </a:stretch>
              </a:blipFill>
              <a:ln>
                <a:noFill/>
              </a:ln>
              <a:effectLst/>
            </p:spPr>
            <p:txBody>
              <a:bodyPr/>
              <a:lstStyle/>
              <a:p>
                <a:r>
                  <a:rPr lang="zh-CN" altLang="en-US">
                    <a:noFill/>
                  </a:rPr>
                  <a:t> </a:t>
                </a:r>
              </a:p>
            </p:txBody>
          </p:sp>
        </mc:Fallback>
      </mc:AlternateContent>
    </p:spTree>
    <p:extLst>
      <p:ext uri="{BB962C8B-B14F-4D97-AF65-F5344CB8AC3E}">
        <p14:creationId xmlns:p14="http://schemas.microsoft.com/office/powerpoint/2010/main" val="2279041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strips(downRight)">
                                      <p:cBhvr>
                                        <p:cTn id="17" dur="20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0-#ppt_w/2"/>
                                          </p:val>
                                        </p:tav>
                                        <p:tav tm="100000">
                                          <p:val>
                                            <p:strVal val="#ppt_x"/>
                                          </p:val>
                                        </p:tav>
                                      </p:tavLst>
                                    </p:anim>
                                    <p:anim calcmode="lin" valueType="num">
                                      <p:cBhvr additive="base">
                                        <p:cTn id="23" dur="50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par>
                          <p:cTn id="27" fill="hold">
                            <p:stCondLst>
                              <p:cond delay="500"/>
                            </p:stCondLst>
                            <p:childTnLst>
                              <p:par>
                                <p:cTn id="28" presetID="12" presetClass="entr" presetSubtype="4" fill="hold" grpId="0"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2000"/>
                                        <p:tgtEl>
                                          <p:spTgt spid="5"/>
                                        </p:tgtEl>
                                        <p:attrNameLst>
                                          <p:attrName>ppt_y</p:attrName>
                                        </p:attrNameLst>
                                      </p:cBhvr>
                                      <p:tavLst>
                                        <p:tav tm="0">
                                          <p:val>
                                            <p:strVal val="#ppt_y+#ppt_h*1.125000"/>
                                          </p:val>
                                        </p:tav>
                                        <p:tav tm="100000">
                                          <p:val>
                                            <p:strVal val="#ppt_y"/>
                                          </p:val>
                                        </p:tav>
                                      </p:tavLst>
                                    </p:anim>
                                    <p:animEffect transition="in" filter="wipe(up)">
                                      <p:cBhvr>
                                        <p:cTn id="31" dur="20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32"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circle(out)">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p:bldP spid="7" grpId="0" animBg="1"/>
      <p:bldP spid="8"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a:extLst>
              <a:ext uri="{FF2B5EF4-FFF2-40B4-BE49-F238E27FC236}">
                <a16:creationId xmlns:a16="http://schemas.microsoft.com/office/drawing/2014/main" id="{D6CBCEC8-BDB1-4028-858D-4E843F95CC8D}"/>
              </a:ext>
            </a:extLst>
          </p:cNvPr>
          <p:cNvSpPr txBox="1">
            <a:spLocks noChangeArrowheads="1"/>
          </p:cNvSpPr>
          <p:nvPr/>
        </p:nvSpPr>
        <p:spPr bwMode="auto">
          <a:xfrm>
            <a:off x="468313" y="6172128"/>
            <a:ext cx="7394575" cy="579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r>
              <a:rPr kumimoji="1" lang="zh-CN" altLang="en-US" sz="2800" b="1" dirty="0">
                <a:latin typeface="Times New Roman" pitchFamily="18" charset="0"/>
                <a:ea typeface="仿宋_GB2312" pitchFamily="49" charset="-122"/>
              </a:rPr>
              <a:t>求出</a:t>
            </a:r>
            <a:r>
              <a:rPr kumimoji="1" lang="en-US" altLang="zh-CN" b="1" i="1" dirty="0">
                <a:latin typeface="Times New Roman" pitchFamily="18" charset="0"/>
              </a:rPr>
              <a:t>a</a:t>
            </a:r>
            <a:r>
              <a:rPr kumimoji="1" lang="en-US" altLang="zh-CN" sz="2000" b="1" baseline="-25000" dirty="0">
                <a:latin typeface="Times New Roman" pitchFamily="18" charset="0"/>
              </a:rPr>
              <a:t>0</a:t>
            </a:r>
            <a:r>
              <a:rPr kumimoji="1" lang="zh-CN" altLang="en-US" b="1" dirty="0">
                <a:latin typeface="Times New Roman" pitchFamily="18" charset="0"/>
              </a:rPr>
              <a:t>、</a:t>
            </a:r>
            <a:r>
              <a:rPr kumimoji="1" lang="en-US" altLang="zh-CN" b="1" i="1" dirty="0">
                <a:latin typeface="Times New Roman" pitchFamily="18" charset="0"/>
              </a:rPr>
              <a:t>a</a:t>
            </a:r>
            <a:r>
              <a:rPr kumimoji="1" lang="en-US" altLang="zh-CN" sz="2000" b="1" baseline="-25000" dirty="0">
                <a:latin typeface="Times New Roman" pitchFamily="18" charset="0"/>
              </a:rPr>
              <a:t>n</a:t>
            </a:r>
            <a:r>
              <a:rPr kumimoji="1" lang="zh-CN" altLang="en-US" b="1" dirty="0">
                <a:latin typeface="Times New Roman" pitchFamily="18" charset="0"/>
              </a:rPr>
              <a:t>、</a:t>
            </a:r>
            <a:r>
              <a:rPr kumimoji="1" lang="en-US" altLang="zh-CN" b="1" i="1" dirty="0">
                <a:latin typeface="Times New Roman" pitchFamily="18" charset="0"/>
              </a:rPr>
              <a:t>b</a:t>
            </a:r>
            <a:r>
              <a:rPr kumimoji="1" lang="en-US" altLang="zh-CN" sz="2000" b="1" baseline="-25000" dirty="0">
                <a:latin typeface="Times New Roman" pitchFamily="18" charset="0"/>
              </a:rPr>
              <a:t>n</a:t>
            </a:r>
            <a:r>
              <a:rPr kumimoji="1" lang="zh-CN" altLang="zh-CN" sz="2800" b="1" dirty="0">
                <a:latin typeface="Times New Roman" pitchFamily="18" charset="0"/>
                <a:ea typeface="仿宋_GB2312" pitchFamily="49" charset="-122"/>
              </a:rPr>
              <a:t>便可得到原函数</a:t>
            </a:r>
            <a:r>
              <a:rPr kumimoji="1" lang="en-US" altLang="zh-CN" b="1" i="1" dirty="0">
                <a:latin typeface="Times New Roman" pitchFamily="18" charset="0"/>
                <a:ea typeface="仿宋_GB2312" pitchFamily="49" charset="-122"/>
              </a:rPr>
              <a:t>f(t)</a:t>
            </a:r>
            <a:r>
              <a:rPr kumimoji="1" lang="zh-CN" altLang="en-US" sz="2800" b="1" dirty="0">
                <a:latin typeface="Times New Roman" pitchFamily="18" charset="0"/>
                <a:ea typeface="仿宋_GB2312" pitchFamily="49" charset="-122"/>
              </a:rPr>
              <a:t>的展开式。</a:t>
            </a:r>
          </a:p>
        </p:txBody>
      </p:sp>
      <mc:AlternateContent xmlns:mc="http://schemas.openxmlformats.org/markup-compatibility/2006">
        <mc:Choice xmlns:a14="http://schemas.microsoft.com/office/drawing/2010/main" Requires="a14">
          <p:sp>
            <p:nvSpPr>
              <p:cNvPr id="3" name="Object 7">
                <a:extLst>
                  <a:ext uri="{FF2B5EF4-FFF2-40B4-BE49-F238E27FC236}">
                    <a16:creationId xmlns:a16="http://schemas.microsoft.com/office/drawing/2014/main" id="{F008E1CB-3EE9-4D7E-A62E-87E410B34F29}"/>
                  </a:ext>
                </a:extLst>
              </p:cNvPr>
              <p:cNvSpPr txBox="1"/>
              <p:nvPr/>
            </p:nvSpPr>
            <p:spPr bwMode="auto">
              <a:xfrm>
                <a:off x="1773238" y="-7938"/>
                <a:ext cx="6119812" cy="1254126"/>
              </a:xfrm>
              <a:prstGeom prst="rect">
                <a:avLst/>
              </a:prstGeom>
              <a:gradFill rotWithShape="1">
                <a:gsLst>
                  <a:gs pos="0">
                    <a:schemeClr val="accent1"/>
                  </a:gs>
                  <a:gs pos="100000">
                    <a:schemeClr val="bg1"/>
                  </a:gs>
                </a:gsLst>
                <a:lin ang="5400000" scaled="1"/>
              </a:gradFill>
              <a:ln>
                <a:noFill/>
              </a:ln>
              <a:effectLst/>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m:t>
                          </m:r>
                        </m:sup>
                        <m:e>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func>
                            <m:funcPr>
                              <m:ctrlPr>
                                <a:rPr lang="en-US" altLang="zh-CN" i="1">
                                  <a:solidFill>
                                    <a:srgbClr val="000000"/>
                                  </a:solidFill>
                                  <a:latin typeface="Cambria Math" panose="02040503050406030204" pitchFamily="18" charset="0"/>
                                </a:rPr>
                              </m:ctrlPr>
                            </m:funcPr>
                            <m:fName>
                              <m:r>
                                <m:rPr>
                                  <m:sty m:val="p"/>
                                </m:rPr>
                                <a:rPr lang="en-US" altLang="zh-CN">
                                  <a:solidFill>
                                    <a:srgbClr val="000000"/>
                                  </a:solidFill>
                                  <a:latin typeface="Cambria Math" panose="02040503050406030204" pitchFamily="18" charset="0"/>
                                </a:rPr>
                                <m:t>cos</m:t>
                              </m:r>
                            </m:fName>
                            <m:e>
                              <m:r>
                                <a:rPr lang="en-US" altLang="zh-CN"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𝜔</m:t>
                              </m:r>
                              <m:r>
                                <a:rPr lang="en-US" altLang="zh-CN" i="1">
                                  <a:solidFill>
                                    <a:srgbClr val="000000"/>
                                  </a:solidFill>
                                  <a:latin typeface="Cambria Math" panose="02040503050406030204" pitchFamily="18" charset="0"/>
                                </a:rPr>
                                <m:t>𝑡</m:t>
                              </m:r>
                            </m:e>
                          </m:func>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𝑛</m:t>
                              </m:r>
                            </m:sub>
                          </m:sSub>
                          <m:func>
                            <m:funcPr>
                              <m:ctrlPr>
                                <a:rPr lang="en-US" altLang="zh-CN" i="1">
                                  <a:solidFill>
                                    <a:srgbClr val="000000"/>
                                  </a:solidFill>
                                  <a:latin typeface="Cambria Math" panose="02040503050406030204" pitchFamily="18" charset="0"/>
                                </a:rPr>
                              </m:ctrlPr>
                            </m:funcPr>
                            <m:fName>
                              <m:r>
                                <m:rPr>
                                  <m:sty m:val="p"/>
                                </m:rPr>
                                <a:rPr lang="en-US" altLang="zh-CN">
                                  <a:solidFill>
                                    <a:srgbClr val="000000"/>
                                  </a:solidFill>
                                  <a:latin typeface="Cambria Math" panose="02040503050406030204" pitchFamily="18" charset="0"/>
                                </a:rPr>
                                <m:t>sin</m:t>
                              </m:r>
                            </m:fName>
                            <m:e>
                              <m:r>
                                <a:rPr lang="en-US" altLang="zh-CN"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𝜔</m:t>
                              </m:r>
                              <m:r>
                                <a:rPr lang="en-US" altLang="zh-CN" i="1">
                                  <a:solidFill>
                                    <a:srgbClr val="000000"/>
                                  </a:solidFill>
                                  <a:latin typeface="Cambria Math" panose="02040503050406030204" pitchFamily="18" charset="0"/>
                                </a:rPr>
                                <m:t>𝑡</m:t>
                              </m:r>
                            </m:e>
                          </m:func>
                        </m:e>
                      </m:nary>
                      <m:r>
                        <a:rPr lang="zh-CN" altLang="en-US" i="1">
                          <a:solidFill>
                            <a:srgbClr val="000000"/>
                          </a:solidFill>
                          <a:latin typeface="Cambria Math" panose="02040503050406030204" pitchFamily="18" charset="0"/>
                        </a:rPr>
                        <m:t>]</m:t>
                      </m:r>
                    </m:oMath>
                  </m:oMathPara>
                </a14:m>
                <a:endParaRPr lang="zh-CN" altLang="en-US" dirty="0"/>
              </a:p>
            </p:txBody>
          </p:sp>
        </mc:Choice>
        <mc:Fallback>
          <p:sp>
            <p:nvSpPr>
              <p:cNvPr id="3" name="Object 7">
                <a:extLst>
                  <a:ext uri="{FF2B5EF4-FFF2-40B4-BE49-F238E27FC236}">
                    <a16:creationId xmlns:a16="http://schemas.microsoft.com/office/drawing/2014/main" id="{F008E1CB-3EE9-4D7E-A62E-87E410B34F29}"/>
                  </a:ext>
                </a:extLst>
              </p:cNvPr>
              <p:cNvSpPr txBox="1">
                <a:spLocks noRot="1" noChangeAspect="1" noMove="1" noResize="1" noEditPoints="1" noAdjustHandles="1" noChangeArrowheads="1" noChangeShapeType="1" noTextEdit="1"/>
              </p:cNvSpPr>
              <p:nvPr/>
            </p:nvSpPr>
            <p:spPr bwMode="auto">
              <a:xfrm>
                <a:off x="1773238" y="-7938"/>
                <a:ext cx="6119812" cy="1254126"/>
              </a:xfrm>
              <a:prstGeom prst="rect">
                <a:avLst/>
              </a:prstGeom>
              <a:blipFill>
                <a:blip r:embed="rId3"/>
                <a:stretch>
                  <a:fillRect/>
                </a:stretch>
              </a:blipFill>
              <a:ln>
                <a:noFill/>
              </a:ln>
              <a:effectLst/>
            </p:spPr>
            <p:txBody>
              <a:bodyPr/>
              <a:lstStyle/>
              <a:p>
                <a:r>
                  <a:rPr lang="zh-CN" altLang="en-US">
                    <a:noFill/>
                  </a:rPr>
                  <a:t> </a:t>
                </a:r>
              </a:p>
            </p:txBody>
          </p:sp>
        </mc:Fallback>
      </mc:AlternateContent>
      <p:sp>
        <p:nvSpPr>
          <p:cNvPr id="4" name="Rectangle 20">
            <a:extLst>
              <a:ext uri="{FF2B5EF4-FFF2-40B4-BE49-F238E27FC236}">
                <a16:creationId xmlns:a16="http://schemas.microsoft.com/office/drawing/2014/main" id="{1127508D-0A58-48EE-956F-D4BBB4720B63}"/>
              </a:ext>
            </a:extLst>
          </p:cNvPr>
          <p:cNvSpPr>
            <a:spLocks noChangeArrowheads="1"/>
          </p:cNvSpPr>
          <p:nvPr/>
        </p:nvSpPr>
        <p:spPr bwMode="auto">
          <a:xfrm>
            <a:off x="323850" y="1268413"/>
            <a:ext cx="66960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indent="139700" algn="just" eaLnBrk="1" hangingPunct="1"/>
            <a:r>
              <a:rPr kumimoji="1" lang="zh-CN" altLang="en-US" b="1" dirty="0">
                <a:latin typeface="Times New Roman" pitchFamily="18" charset="0"/>
                <a:ea typeface="方正姚体" pitchFamily="2" charset="-122"/>
              </a:rPr>
              <a:t>式中的系数可按下列公式计算：</a:t>
            </a:r>
          </a:p>
        </p:txBody>
      </p:sp>
      <p:graphicFrame>
        <p:nvGraphicFramePr>
          <p:cNvPr id="5" name="Object 21">
            <a:extLst>
              <a:ext uri="{FF2B5EF4-FFF2-40B4-BE49-F238E27FC236}">
                <a16:creationId xmlns:a16="http://schemas.microsoft.com/office/drawing/2014/main" id="{4E5CA2AF-3324-4AFC-802F-1A259E7EEDB6}"/>
              </a:ext>
            </a:extLst>
          </p:cNvPr>
          <p:cNvGraphicFramePr>
            <a:graphicFrameLocks noChangeAspect="1"/>
          </p:cNvGraphicFramePr>
          <p:nvPr/>
        </p:nvGraphicFramePr>
        <p:xfrm>
          <a:off x="3125788" y="1833563"/>
          <a:ext cx="4902200" cy="1057275"/>
        </p:xfrm>
        <a:graphic>
          <a:graphicData uri="http://schemas.openxmlformats.org/presentationml/2006/ole">
            <mc:AlternateContent xmlns:mc="http://schemas.openxmlformats.org/markup-compatibility/2006">
              <mc:Choice xmlns:v="urn:schemas-microsoft-com:vml" Requires="v">
                <p:oleObj spid="_x0000_s112698" name="公式" r:id="rId4" imgW="1574800" imgH="330200" progId="Equation.3">
                  <p:embed/>
                </p:oleObj>
              </mc:Choice>
              <mc:Fallback>
                <p:oleObj name="公式" r:id="rId4" imgW="1574800" imgH="330200" progId="Equation.3">
                  <p:embed/>
                  <p:pic>
                    <p:nvPicPr>
                      <p:cNvPr id="230421" name="Object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5788" y="1833563"/>
                        <a:ext cx="4902200" cy="1057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22">
            <a:extLst>
              <a:ext uri="{FF2B5EF4-FFF2-40B4-BE49-F238E27FC236}">
                <a16:creationId xmlns:a16="http://schemas.microsoft.com/office/drawing/2014/main" id="{B072B6B8-CC62-4CF4-81E0-5A3482DADBBA}"/>
              </a:ext>
            </a:extLst>
          </p:cNvPr>
          <p:cNvGraphicFramePr>
            <a:graphicFrameLocks noChangeAspect="1"/>
          </p:cNvGraphicFramePr>
          <p:nvPr/>
        </p:nvGraphicFramePr>
        <p:xfrm>
          <a:off x="3113088" y="2997200"/>
          <a:ext cx="4859337" cy="1103313"/>
        </p:xfrm>
        <a:graphic>
          <a:graphicData uri="http://schemas.openxmlformats.org/presentationml/2006/ole">
            <mc:AlternateContent xmlns:mc="http://schemas.openxmlformats.org/markup-compatibility/2006">
              <mc:Choice xmlns:v="urn:schemas-microsoft-com:vml" Requires="v">
                <p:oleObj spid="_x0000_s112699" name="公式" r:id="rId6" imgW="1295400" imgH="330200" progId="Equation.3">
                  <p:embed/>
                </p:oleObj>
              </mc:Choice>
              <mc:Fallback>
                <p:oleObj name="公式" r:id="rId6" imgW="1295400" imgH="330200" progId="Equation.3">
                  <p:embed/>
                  <p:pic>
                    <p:nvPicPr>
                      <p:cNvPr id="230422" name="Object 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13088" y="2997200"/>
                        <a:ext cx="4859337" cy="1103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23">
            <a:extLst>
              <a:ext uri="{FF2B5EF4-FFF2-40B4-BE49-F238E27FC236}">
                <a16:creationId xmlns:a16="http://schemas.microsoft.com/office/drawing/2014/main" id="{E0A94A77-F276-4CB8-81A1-B6AC4BB38C21}"/>
              </a:ext>
            </a:extLst>
          </p:cNvPr>
          <p:cNvGraphicFramePr>
            <a:graphicFrameLocks noChangeAspect="1"/>
          </p:cNvGraphicFramePr>
          <p:nvPr/>
        </p:nvGraphicFramePr>
        <p:xfrm>
          <a:off x="1763713" y="5229225"/>
          <a:ext cx="7056437" cy="1079500"/>
        </p:xfrm>
        <a:graphic>
          <a:graphicData uri="http://schemas.openxmlformats.org/presentationml/2006/ole">
            <mc:AlternateContent xmlns:mc="http://schemas.openxmlformats.org/markup-compatibility/2006">
              <mc:Choice xmlns:v="urn:schemas-microsoft-com:vml" Requires="v">
                <p:oleObj spid="_x0000_s112700" name="公式" r:id="rId8" imgW="2260600" imgH="330200" progId="Equation.3">
                  <p:embed/>
                </p:oleObj>
              </mc:Choice>
              <mc:Fallback>
                <p:oleObj name="公式" r:id="rId8" imgW="2260600" imgH="330200" progId="Equation.3">
                  <p:embed/>
                  <p:pic>
                    <p:nvPicPr>
                      <p:cNvPr id="230423" name="Object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63713" y="5229225"/>
                        <a:ext cx="7056437" cy="1079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ext Box 24">
            <a:extLst>
              <a:ext uri="{FF2B5EF4-FFF2-40B4-BE49-F238E27FC236}">
                <a16:creationId xmlns:a16="http://schemas.microsoft.com/office/drawing/2014/main" id="{DC2E5012-E30C-45CD-ABC2-22E4756F6880}"/>
              </a:ext>
            </a:extLst>
          </p:cNvPr>
          <p:cNvSpPr txBox="1">
            <a:spLocks noChangeArrowheads="1"/>
          </p:cNvSpPr>
          <p:nvPr/>
        </p:nvSpPr>
        <p:spPr bwMode="auto">
          <a:xfrm>
            <a:off x="706438" y="1857375"/>
            <a:ext cx="1066800" cy="1066800"/>
          </a:xfrm>
          <a:prstGeom prst="rect">
            <a:avLst/>
          </a:prstGeom>
          <a:solidFill>
            <a:srgbClr val="CCFFCC"/>
          </a:solidFill>
          <a:ln>
            <a:noFill/>
          </a:ln>
          <a:effectLst>
            <a:outerShdw dist="107763" dir="18900000" algn="ctr" rotWithShape="0">
              <a:srgbClr val="808080"/>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pPr>
            <a:r>
              <a:rPr kumimoji="1" lang="zh-CN" altLang="en-US" b="1">
                <a:solidFill>
                  <a:srgbClr val="000000"/>
                </a:solidFill>
                <a:latin typeface="Times New Roman" pitchFamily="18" charset="0"/>
                <a:ea typeface="方正姚体" pitchFamily="2" charset="-122"/>
              </a:rPr>
              <a:t>直流系数</a:t>
            </a:r>
          </a:p>
        </p:txBody>
      </p:sp>
      <p:sp>
        <p:nvSpPr>
          <p:cNvPr id="9" name="Text Box 25">
            <a:extLst>
              <a:ext uri="{FF2B5EF4-FFF2-40B4-BE49-F238E27FC236}">
                <a16:creationId xmlns:a16="http://schemas.microsoft.com/office/drawing/2014/main" id="{8CB63F61-24B1-4D68-99C5-4E419894B143}"/>
              </a:ext>
            </a:extLst>
          </p:cNvPr>
          <p:cNvSpPr txBox="1">
            <a:spLocks noChangeArrowheads="1"/>
          </p:cNvSpPr>
          <p:nvPr/>
        </p:nvSpPr>
        <p:spPr bwMode="auto">
          <a:xfrm>
            <a:off x="755650" y="3068638"/>
            <a:ext cx="1371600" cy="946150"/>
          </a:xfrm>
          <a:prstGeom prst="rect">
            <a:avLst/>
          </a:prstGeom>
          <a:solidFill>
            <a:srgbClr val="CCFFCC"/>
          </a:solidFill>
          <a:ln>
            <a:noFill/>
          </a:ln>
          <a:effectLst>
            <a:outerShdw dist="107763" dir="18900000" algn="ctr" rotWithShape="0">
              <a:srgbClr val="808080"/>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pPr>
            <a:r>
              <a:rPr kumimoji="1" lang="zh-CN" altLang="en-US" sz="2800" b="1">
                <a:solidFill>
                  <a:srgbClr val="000000"/>
                </a:solidFill>
                <a:latin typeface="Times New Roman" pitchFamily="18" charset="0"/>
                <a:ea typeface="方正姚体" pitchFamily="2" charset="-122"/>
              </a:rPr>
              <a:t>余弦分量系数</a:t>
            </a:r>
            <a:endParaRPr kumimoji="1" lang="zh-CN" altLang="en-US" sz="2400" b="1">
              <a:solidFill>
                <a:srgbClr val="000000"/>
              </a:solidFill>
              <a:latin typeface="Times New Roman" pitchFamily="18" charset="0"/>
              <a:ea typeface="方正姚体" pitchFamily="2" charset="-122"/>
            </a:endParaRPr>
          </a:p>
        </p:txBody>
      </p:sp>
      <p:sp>
        <p:nvSpPr>
          <p:cNvPr id="10" name="Text Box 26">
            <a:extLst>
              <a:ext uri="{FF2B5EF4-FFF2-40B4-BE49-F238E27FC236}">
                <a16:creationId xmlns:a16="http://schemas.microsoft.com/office/drawing/2014/main" id="{2048446C-8F4E-4205-8E7B-37EDA3C7BA12}"/>
              </a:ext>
            </a:extLst>
          </p:cNvPr>
          <p:cNvSpPr txBox="1">
            <a:spLocks noChangeArrowheads="1"/>
          </p:cNvSpPr>
          <p:nvPr/>
        </p:nvSpPr>
        <p:spPr bwMode="auto">
          <a:xfrm>
            <a:off x="179388" y="5084763"/>
            <a:ext cx="1371600" cy="955675"/>
          </a:xfrm>
          <a:prstGeom prst="rect">
            <a:avLst/>
          </a:prstGeom>
          <a:solidFill>
            <a:srgbClr val="CCFFCC"/>
          </a:solidFill>
          <a:ln w="9525">
            <a:solidFill>
              <a:srgbClr val="CCFFCC"/>
            </a:solidFill>
            <a:miter lim="800000"/>
            <a:headEnd/>
            <a:tailEnd/>
          </a:ln>
          <a:effectLst>
            <a:outerShdw dist="107763" dir="18900000" algn="ctr" rotWithShape="0">
              <a:srgbClr val="808080"/>
            </a:outerShdw>
          </a:effec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pPr>
            <a:r>
              <a:rPr kumimoji="1" lang="zh-CN" altLang="en-US" sz="2800" b="1">
                <a:solidFill>
                  <a:srgbClr val="000000"/>
                </a:solidFill>
                <a:latin typeface="Times New Roman" pitchFamily="18" charset="0"/>
                <a:ea typeface="方正姚体" pitchFamily="2" charset="-122"/>
              </a:rPr>
              <a:t>正弦分量系数</a:t>
            </a:r>
          </a:p>
        </p:txBody>
      </p:sp>
      <p:graphicFrame>
        <p:nvGraphicFramePr>
          <p:cNvPr id="11" name="Object 27">
            <a:extLst>
              <a:ext uri="{FF2B5EF4-FFF2-40B4-BE49-F238E27FC236}">
                <a16:creationId xmlns:a16="http://schemas.microsoft.com/office/drawing/2014/main" id="{1D9DE8AA-B28D-4230-AF16-CA5C56CAD150}"/>
              </a:ext>
            </a:extLst>
          </p:cNvPr>
          <p:cNvGraphicFramePr>
            <a:graphicFrameLocks noChangeAspect="1"/>
          </p:cNvGraphicFramePr>
          <p:nvPr/>
        </p:nvGraphicFramePr>
        <p:xfrm>
          <a:off x="3133725" y="4076700"/>
          <a:ext cx="3814763" cy="1057275"/>
        </p:xfrm>
        <a:graphic>
          <a:graphicData uri="http://schemas.openxmlformats.org/presentationml/2006/ole">
            <mc:AlternateContent xmlns:mc="http://schemas.openxmlformats.org/markup-compatibility/2006">
              <mc:Choice xmlns:v="urn:schemas-microsoft-com:vml" Requires="v">
                <p:oleObj spid="_x0000_s112701" name="公式" r:id="rId10" imgW="1193800" imgH="330200" progId="Equation.3">
                  <p:embed/>
                </p:oleObj>
              </mc:Choice>
              <mc:Fallback>
                <p:oleObj name="公式" r:id="rId10" imgW="1193800" imgH="330200" progId="Equation.3">
                  <p:embed/>
                  <p:pic>
                    <p:nvPicPr>
                      <p:cNvPr id="230427" name="Object 2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33725" y="4076700"/>
                        <a:ext cx="3814763" cy="1057275"/>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Oval 28">
            <a:extLst>
              <a:ext uri="{FF2B5EF4-FFF2-40B4-BE49-F238E27FC236}">
                <a16:creationId xmlns:a16="http://schemas.microsoft.com/office/drawing/2014/main" id="{0BC98F29-7B28-4E60-87CF-A02F4221C3C2}"/>
              </a:ext>
            </a:extLst>
          </p:cNvPr>
          <p:cNvSpPr>
            <a:spLocks noChangeArrowheads="1"/>
          </p:cNvSpPr>
          <p:nvPr/>
        </p:nvSpPr>
        <p:spPr bwMode="auto">
          <a:xfrm>
            <a:off x="3851275" y="1846263"/>
            <a:ext cx="649288" cy="1074737"/>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800">
              <a:solidFill>
                <a:srgbClr val="000000"/>
              </a:solidFill>
            </a:endParaRPr>
          </a:p>
        </p:txBody>
      </p:sp>
      <p:sp>
        <p:nvSpPr>
          <p:cNvPr id="13" name="Oval 29">
            <a:extLst>
              <a:ext uri="{FF2B5EF4-FFF2-40B4-BE49-F238E27FC236}">
                <a16:creationId xmlns:a16="http://schemas.microsoft.com/office/drawing/2014/main" id="{4D26F663-24B4-4312-B4AC-A5C3128EF852}"/>
              </a:ext>
            </a:extLst>
          </p:cNvPr>
          <p:cNvSpPr>
            <a:spLocks noChangeArrowheads="1"/>
          </p:cNvSpPr>
          <p:nvPr/>
        </p:nvSpPr>
        <p:spPr bwMode="auto">
          <a:xfrm>
            <a:off x="5651500" y="1773238"/>
            <a:ext cx="865188" cy="1152525"/>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800">
              <a:solidFill>
                <a:srgbClr val="000000"/>
              </a:solidFill>
            </a:endParaRPr>
          </a:p>
        </p:txBody>
      </p:sp>
      <p:sp>
        <p:nvSpPr>
          <p:cNvPr id="14" name="Oval 30">
            <a:extLst>
              <a:ext uri="{FF2B5EF4-FFF2-40B4-BE49-F238E27FC236}">
                <a16:creationId xmlns:a16="http://schemas.microsoft.com/office/drawing/2014/main" id="{1C72FFD0-BF77-4BA4-8076-17871B7E3072}"/>
              </a:ext>
            </a:extLst>
          </p:cNvPr>
          <p:cNvSpPr>
            <a:spLocks noChangeArrowheads="1"/>
          </p:cNvSpPr>
          <p:nvPr/>
        </p:nvSpPr>
        <p:spPr bwMode="auto">
          <a:xfrm>
            <a:off x="3905250" y="2997200"/>
            <a:ext cx="863600" cy="10668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800">
              <a:solidFill>
                <a:srgbClr val="000000"/>
              </a:solidFill>
            </a:endParaRPr>
          </a:p>
        </p:txBody>
      </p:sp>
      <p:sp>
        <p:nvSpPr>
          <p:cNvPr id="15" name="Oval 31">
            <a:extLst>
              <a:ext uri="{FF2B5EF4-FFF2-40B4-BE49-F238E27FC236}">
                <a16:creationId xmlns:a16="http://schemas.microsoft.com/office/drawing/2014/main" id="{6340B33A-CCB4-479B-A49D-F806540AEC56}"/>
              </a:ext>
            </a:extLst>
          </p:cNvPr>
          <p:cNvSpPr>
            <a:spLocks noChangeArrowheads="1"/>
          </p:cNvSpPr>
          <p:nvPr/>
        </p:nvSpPr>
        <p:spPr bwMode="auto">
          <a:xfrm>
            <a:off x="3494088" y="4076700"/>
            <a:ext cx="792162" cy="1008063"/>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800">
              <a:solidFill>
                <a:srgbClr val="000000"/>
              </a:solidFill>
            </a:endParaRPr>
          </a:p>
        </p:txBody>
      </p:sp>
    </p:spTree>
    <p:extLst>
      <p:ext uri="{BB962C8B-B14F-4D97-AF65-F5344CB8AC3E}">
        <p14:creationId xmlns:p14="http://schemas.microsoft.com/office/powerpoint/2010/main" val="1140157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trips(downRight)">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wipe(left)">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left)">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left)">
                                      <p:cBhvr>
                                        <p:cTn id="47" dur="5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left)">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wipe(left)">
                                      <p:cBhvr>
                                        <p:cTn id="57" dur="500"/>
                                        <p:tgtEl>
                                          <p:spTgt spid="1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ipe(left)">
                                      <p:cBhvr>
                                        <p:cTn id="62" dur="500"/>
                                        <p:tgtEl>
                                          <p:spTgt spid="1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wipe(left)">
                                      <p:cBhvr>
                                        <p:cTn id="67" dur="500"/>
                                        <p:tgtEl>
                                          <p:spTgt spid="1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7"/>
                                        </p:tgtEl>
                                        <p:attrNameLst>
                                          <p:attrName>style.visibility</p:attrName>
                                        </p:attrNameLst>
                                      </p:cBhvr>
                                      <p:to>
                                        <p:strVal val="visible"/>
                                      </p:to>
                                    </p:set>
                                    <p:animEffect transition="in" filter="wipe(left)">
                                      <p:cBhvr>
                                        <p:cTn id="7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build="p" autoUpdateAnimBg="0"/>
      <p:bldP spid="8" grpId="0" animBg="1" autoUpdateAnimBg="0"/>
      <p:bldP spid="9" grpId="0" animBg="1" autoUpdateAnimBg="0"/>
      <p:bldP spid="10" grpId="0" animBg="1"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6DCE648B-F641-41AB-8E50-8490CDC4C87A}"/>
              </a:ext>
            </a:extLst>
          </p:cNvPr>
          <p:cNvSpPr txBox="1">
            <a:spLocks noChangeArrowheads="1"/>
          </p:cNvSpPr>
          <p:nvPr/>
        </p:nvSpPr>
        <p:spPr bwMode="auto">
          <a:xfrm>
            <a:off x="468313" y="2205038"/>
            <a:ext cx="5975350" cy="45720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pPr>
            <a:r>
              <a:rPr lang="zh-CN" altLang="en-US" sz="2400" b="1">
                <a:solidFill>
                  <a:srgbClr val="FFFF00"/>
                </a:solidFill>
                <a:ea typeface="仿宋_GB2312" pitchFamily="49" charset="-122"/>
              </a:rPr>
              <a:t>利用函数的对称性可使系数的确定简化</a:t>
            </a:r>
          </a:p>
        </p:txBody>
      </p:sp>
      <p:sp>
        <p:nvSpPr>
          <p:cNvPr id="3" name="Text Box 3">
            <a:extLst>
              <a:ext uri="{FF2B5EF4-FFF2-40B4-BE49-F238E27FC236}">
                <a16:creationId xmlns:a16="http://schemas.microsoft.com/office/drawing/2014/main" id="{35426E03-6F50-475B-B069-A8E31DAA5E71}"/>
              </a:ext>
            </a:extLst>
          </p:cNvPr>
          <p:cNvSpPr txBox="1">
            <a:spLocks noChangeArrowheads="1"/>
          </p:cNvSpPr>
          <p:nvPr/>
        </p:nvSpPr>
        <p:spPr bwMode="auto">
          <a:xfrm>
            <a:off x="539750" y="2997200"/>
            <a:ext cx="2087563" cy="461665"/>
          </a:xfrm>
          <a:prstGeom prst="rect">
            <a:avLst/>
          </a:prstGeom>
          <a:noFill/>
          <a:ln w="38100">
            <a:solidFill>
              <a:srgbClr val="0099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pPr>
            <a:r>
              <a:rPr lang="zh-CN" altLang="en-US" sz="2400" b="1">
                <a:ea typeface="仿宋_GB2312" pitchFamily="49" charset="-122"/>
              </a:rPr>
              <a:t>（</a:t>
            </a:r>
            <a:r>
              <a:rPr lang="en-US" altLang="zh-CN" sz="2400" b="1">
                <a:ea typeface="仿宋_GB2312" pitchFamily="49" charset="-122"/>
              </a:rPr>
              <a:t>1</a:t>
            </a:r>
            <a:r>
              <a:rPr lang="zh-CN" altLang="en-US" sz="2400" b="1">
                <a:ea typeface="仿宋_GB2312" pitchFamily="49" charset="-122"/>
              </a:rPr>
              <a:t>）偶函数</a:t>
            </a:r>
          </a:p>
        </p:txBody>
      </p:sp>
      <p:grpSp>
        <p:nvGrpSpPr>
          <p:cNvPr id="4" name="Group 6">
            <a:extLst>
              <a:ext uri="{FF2B5EF4-FFF2-40B4-BE49-F238E27FC236}">
                <a16:creationId xmlns:a16="http://schemas.microsoft.com/office/drawing/2014/main" id="{B4BF303A-4434-4BEE-B66A-9A72CAD51B58}"/>
              </a:ext>
            </a:extLst>
          </p:cNvPr>
          <p:cNvGrpSpPr>
            <a:grpSpLocks/>
          </p:cNvGrpSpPr>
          <p:nvPr/>
        </p:nvGrpSpPr>
        <p:grpSpPr bwMode="auto">
          <a:xfrm>
            <a:off x="4643438" y="2563813"/>
            <a:ext cx="3960812" cy="2087562"/>
            <a:chOff x="658" y="1616"/>
            <a:chExt cx="2639" cy="1706"/>
          </a:xfrm>
        </p:grpSpPr>
        <p:sp>
          <p:nvSpPr>
            <p:cNvPr id="5" name="Line 7">
              <a:extLst>
                <a:ext uri="{FF2B5EF4-FFF2-40B4-BE49-F238E27FC236}">
                  <a16:creationId xmlns:a16="http://schemas.microsoft.com/office/drawing/2014/main" id="{8FB1D852-D324-44ED-AAF6-2D1DA3E7C61C}"/>
                </a:ext>
              </a:extLst>
            </p:cNvPr>
            <p:cNvSpPr>
              <a:spLocks noChangeShapeType="1"/>
            </p:cNvSpPr>
            <p:nvPr/>
          </p:nvSpPr>
          <p:spPr bwMode="auto">
            <a:xfrm>
              <a:off x="1973" y="1706"/>
              <a:ext cx="0" cy="1325"/>
            </a:xfrm>
            <a:prstGeom prst="line">
              <a:avLst/>
            </a:prstGeom>
            <a:noFill/>
            <a:ln w="38100">
              <a:solidFill>
                <a:srgbClr val="0099CC"/>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Line 8">
              <a:extLst>
                <a:ext uri="{FF2B5EF4-FFF2-40B4-BE49-F238E27FC236}">
                  <a16:creationId xmlns:a16="http://schemas.microsoft.com/office/drawing/2014/main" id="{9604136D-CD48-4D6F-8FB3-7EE340028BFF}"/>
                </a:ext>
              </a:extLst>
            </p:cNvPr>
            <p:cNvSpPr>
              <a:spLocks noChangeShapeType="1"/>
            </p:cNvSpPr>
            <p:nvPr/>
          </p:nvSpPr>
          <p:spPr bwMode="auto">
            <a:xfrm>
              <a:off x="975" y="2478"/>
              <a:ext cx="2268" cy="0"/>
            </a:xfrm>
            <a:prstGeom prst="line">
              <a:avLst/>
            </a:prstGeom>
            <a:noFill/>
            <a:ln w="38100">
              <a:solidFill>
                <a:srgbClr val="0099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Line 9">
              <a:extLst>
                <a:ext uri="{FF2B5EF4-FFF2-40B4-BE49-F238E27FC236}">
                  <a16:creationId xmlns:a16="http://schemas.microsoft.com/office/drawing/2014/main" id="{AEF17395-5EB9-4D7E-8A9B-835EB7915240}"/>
                </a:ext>
              </a:extLst>
            </p:cNvPr>
            <p:cNvSpPr>
              <a:spLocks noChangeShapeType="1"/>
            </p:cNvSpPr>
            <p:nvPr/>
          </p:nvSpPr>
          <p:spPr bwMode="auto">
            <a:xfrm>
              <a:off x="1202" y="2976"/>
              <a:ext cx="528"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10">
              <a:extLst>
                <a:ext uri="{FF2B5EF4-FFF2-40B4-BE49-F238E27FC236}">
                  <a16:creationId xmlns:a16="http://schemas.microsoft.com/office/drawing/2014/main" id="{742E4F0F-C999-4EE1-A569-327CFEDC2A65}"/>
                </a:ext>
              </a:extLst>
            </p:cNvPr>
            <p:cNvSpPr>
              <a:spLocks noChangeShapeType="1"/>
            </p:cNvSpPr>
            <p:nvPr/>
          </p:nvSpPr>
          <p:spPr bwMode="auto">
            <a:xfrm flipH="1">
              <a:off x="1185" y="2024"/>
              <a:ext cx="17" cy="96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11">
              <a:extLst>
                <a:ext uri="{FF2B5EF4-FFF2-40B4-BE49-F238E27FC236}">
                  <a16:creationId xmlns:a16="http://schemas.microsoft.com/office/drawing/2014/main" id="{BFC954C5-0F8B-4961-84BD-1C53BC3C9143}"/>
                </a:ext>
              </a:extLst>
            </p:cNvPr>
            <p:cNvSpPr>
              <a:spLocks noChangeShapeType="1"/>
            </p:cNvSpPr>
            <p:nvPr/>
          </p:nvSpPr>
          <p:spPr bwMode="auto">
            <a:xfrm>
              <a:off x="2769" y="1979"/>
              <a:ext cx="528"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12">
              <a:extLst>
                <a:ext uri="{FF2B5EF4-FFF2-40B4-BE49-F238E27FC236}">
                  <a16:creationId xmlns:a16="http://schemas.microsoft.com/office/drawing/2014/main" id="{4C8719A5-3077-4B28-A884-DCED349D4861}"/>
                </a:ext>
              </a:extLst>
            </p:cNvPr>
            <p:cNvSpPr>
              <a:spLocks noChangeShapeType="1"/>
            </p:cNvSpPr>
            <p:nvPr/>
          </p:nvSpPr>
          <p:spPr bwMode="auto">
            <a:xfrm>
              <a:off x="1713" y="1979"/>
              <a:ext cx="528"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13">
              <a:extLst>
                <a:ext uri="{FF2B5EF4-FFF2-40B4-BE49-F238E27FC236}">
                  <a16:creationId xmlns:a16="http://schemas.microsoft.com/office/drawing/2014/main" id="{CB509BAE-1963-4101-920B-89B8826F4C9B}"/>
                </a:ext>
              </a:extLst>
            </p:cNvPr>
            <p:cNvSpPr>
              <a:spLocks noChangeShapeType="1"/>
            </p:cNvSpPr>
            <p:nvPr/>
          </p:nvSpPr>
          <p:spPr bwMode="auto">
            <a:xfrm>
              <a:off x="2245" y="2976"/>
              <a:ext cx="528"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14">
              <a:extLst>
                <a:ext uri="{FF2B5EF4-FFF2-40B4-BE49-F238E27FC236}">
                  <a16:creationId xmlns:a16="http://schemas.microsoft.com/office/drawing/2014/main" id="{6D8252B4-6DD6-4C17-856A-51DDDA573631}"/>
                </a:ext>
              </a:extLst>
            </p:cNvPr>
            <p:cNvSpPr>
              <a:spLocks noChangeShapeType="1"/>
            </p:cNvSpPr>
            <p:nvPr/>
          </p:nvSpPr>
          <p:spPr bwMode="auto">
            <a:xfrm>
              <a:off x="1701" y="1979"/>
              <a:ext cx="12" cy="100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15">
              <a:extLst>
                <a:ext uri="{FF2B5EF4-FFF2-40B4-BE49-F238E27FC236}">
                  <a16:creationId xmlns:a16="http://schemas.microsoft.com/office/drawing/2014/main" id="{9C57FF0C-133B-4C89-9339-823452F35340}"/>
                </a:ext>
              </a:extLst>
            </p:cNvPr>
            <p:cNvSpPr>
              <a:spLocks noChangeShapeType="1"/>
            </p:cNvSpPr>
            <p:nvPr/>
          </p:nvSpPr>
          <p:spPr bwMode="auto">
            <a:xfrm flipH="1">
              <a:off x="2241" y="1979"/>
              <a:ext cx="4" cy="100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16">
              <a:extLst>
                <a:ext uri="{FF2B5EF4-FFF2-40B4-BE49-F238E27FC236}">
                  <a16:creationId xmlns:a16="http://schemas.microsoft.com/office/drawing/2014/main" id="{46978B5F-E390-460D-B6C6-4EC5C0BF8A10}"/>
                </a:ext>
              </a:extLst>
            </p:cNvPr>
            <p:cNvSpPr>
              <a:spLocks noChangeShapeType="1"/>
            </p:cNvSpPr>
            <p:nvPr/>
          </p:nvSpPr>
          <p:spPr bwMode="auto">
            <a:xfrm flipH="1">
              <a:off x="2769" y="1979"/>
              <a:ext cx="20" cy="100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17">
              <a:extLst>
                <a:ext uri="{FF2B5EF4-FFF2-40B4-BE49-F238E27FC236}">
                  <a16:creationId xmlns:a16="http://schemas.microsoft.com/office/drawing/2014/main" id="{5433ACEF-FFDF-4371-84DA-AD1E5C4D0B75}"/>
                </a:ext>
              </a:extLst>
            </p:cNvPr>
            <p:cNvSpPr>
              <a:spLocks noChangeShapeType="1"/>
            </p:cNvSpPr>
            <p:nvPr/>
          </p:nvSpPr>
          <p:spPr bwMode="auto">
            <a:xfrm>
              <a:off x="1473" y="3322"/>
              <a:ext cx="240" cy="0"/>
            </a:xfrm>
            <a:prstGeom prst="line">
              <a:avLst/>
            </a:prstGeom>
            <a:noFill/>
            <a:ln w="571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18">
              <a:extLst>
                <a:ext uri="{FF2B5EF4-FFF2-40B4-BE49-F238E27FC236}">
                  <a16:creationId xmlns:a16="http://schemas.microsoft.com/office/drawing/2014/main" id="{1E720056-30FC-4ADD-B9F7-6CA31B7C6C0F}"/>
                </a:ext>
              </a:extLst>
            </p:cNvPr>
            <p:cNvSpPr>
              <a:spLocks noChangeShapeType="1"/>
            </p:cNvSpPr>
            <p:nvPr/>
          </p:nvSpPr>
          <p:spPr bwMode="auto">
            <a:xfrm flipH="1">
              <a:off x="658" y="3322"/>
              <a:ext cx="240" cy="0"/>
            </a:xfrm>
            <a:prstGeom prst="line">
              <a:avLst/>
            </a:prstGeom>
            <a:noFill/>
            <a:ln w="571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Text Box 19">
              <a:extLst>
                <a:ext uri="{FF2B5EF4-FFF2-40B4-BE49-F238E27FC236}">
                  <a16:creationId xmlns:a16="http://schemas.microsoft.com/office/drawing/2014/main" id="{18287BD4-035C-4508-88A4-362C927FE90B}"/>
                </a:ext>
              </a:extLst>
            </p:cNvPr>
            <p:cNvSpPr txBox="1">
              <a:spLocks noChangeArrowheads="1"/>
            </p:cNvSpPr>
            <p:nvPr/>
          </p:nvSpPr>
          <p:spPr bwMode="auto">
            <a:xfrm>
              <a:off x="1066" y="2432"/>
              <a:ext cx="816" cy="3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pPr>
              <a:r>
                <a:rPr kumimoji="1" lang="en-US" altLang="zh-CN" sz="2400" b="1" i="1" dirty="0">
                  <a:latin typeface="Times New Roman" pitchFamily="18" charset="0"/>
                </a:rPr>
                <a:t> </a:t>
              </a:r>
              <a:r>
                <a:rPr kumimoji="1" lang="zh-CN" altLang="en-US" sz="2400" b="1" i="1" dirty="0">
                  <a:latin typeface="Times New Roman" pitchFamily="18" charset="0"/>
                </a:rPr>
                <a:t>－</a:t>
              </a:r>
              <a:r>
                <a:rPr kumimoji="1" lang="en-US" altLang="zh-CN" sz="2400" b="1" i="1" dirty="0">
                  <a:latin typeface="Times New Roman" pitchFamily="18" charset="0"/>
                </a:rPr>
                <a:t>T/2</a:t>
              </a:r>
              <a:endParaRPr kumimoji="1" lang="en-US" altLang="zh-CN" sz="2400" b="1" dirty="0">
                <a:latin typeface="Times New Roman" pitchFamily="18" charset="0"/>
              </a:endParaRPr>
            </a:p>
          </p:txBody>
        </p:sp>
        <p:sp>
          <p:nvSpPr>
            <p:cNvPr id="18" name="Text Box 20">
              <a:extLst>
                <a:ext uri="{FF2B5EF4-FFF2-40B4-BE49-F238E27FC236}">
                  <a16:creationId xmlns:a16="http://schemas.microsoft.com/office/drawing/2014/main" id="{2E80C9BD-D71B-44EA-B025-380763DE6BDC}"/>
                </a:ext>
              </a:extLst>
            </p:cNvPr>
            <p:cNvSpPr txBox="1">
              <a:spLocks noChangeArrowheads="1"/>
            </p:cNvSpPr>
            <p:nvPr/>
          </p:nvSpPr>
          <p:spPr bwMode="auto">
            <a:xfrm>
              <a:off x="3061" y="2477"/>
              <a:ext cx="235" cy="3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pPr>
              <a:r>
                <a:rPr kumimoji="1" lang="en-US" altLang="zh-CN" sz="2400" b="1" i="1">
                  <a:latin typeface="Times New Roman" pitchFamily="18" charset="0"/>
                </a:rPr>
                <a:t>t</a:t>
              </a:r>
              <a:endParaRPr kumimoji="1" lang="en-US" altLang="zh-CN" sz="2400" b="1">
                <a:latin typeface="Times New Roman" pitchFamily="18" charset="0"/>
              </a:endParaRPr>
            </a:p>
          </p:txBody>
        </p:sp>
        <p:sp>
          <p:nvSpPr>
            <p:cNvPr id="19" name="Text Box 21">
              <a:extLst>
                <a:ext uri="{FF2B5EF4-FFF2-40B4-BE49-F238E27FC236}">
                  <a16:creationId xmlns:a16="http://schemas.microsoft.com/office/drawing/2014/main" id="{88C12F14-4309-4CA7-ABF6-5A02A472F1C7}"/>
                </a:ext>
              </a:extLst>
            </p:cNvPr>
            <p:cNvSpPr txBox="1">
              <a:spLocks noChangeArrowheads="1"/>
            </p:cNvSpPr>
            <p:nvPr/>
          </p:nvSpPr>
          <p:spPr bwMode="auto">
            <a:xfrm>
              <a:off x="2245" y="2432"/>
              <a:ext cx="499" cy="3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pPr>
              <a:r>
                <a:rPr kumimoji="1" lang="en-US" altLang="zh-CN" sz="2400" b="1" i="1">
                  <a:latin typeface="Times New Roman" pitchFamily="18" charset="0"/>
                </a:rPr>
                <a:t> T/2</a:t>
              </a:r>
              <a:endParaRPr kumimoji="1" lang="en-US" altLang="zh-CN" sz="2400" b="1">
                <a:latin typeface="Times New Roman" pitchFamily="18" charset="0"/>
              </a:endParaRPr>
            </a:p>
          </p:txBody>
        </p:sp>
        <p:sp>
          <p:nvSpPr>
            <p:cNvPr id="20" name="Line 22">
              <a:extLst>
                <a:ext uri="{FF2B5EF4-FFF2-40B4-BE49-F238E27FC236}">
                  <a16:creationId xmlns:a16="http://schemas.microsoft.com/office/drawing/2014/main" id="{D1927B0E-EEB6-4D42-96E0-E671BB73BB15}"/>
                </a:ext>
              </a:extLst>
            </p:cNvPr>
            <p:cNvSpPr>
              <a:spLocks noChangeShapeType="1"/>
            </p:cNvSpPr>
            <p:nvPr/>
          </p:nvSpPr>
          <p:spPr bwMode="auto">
            <a:xfrm>
              <a:off x="2517" y="2387"/>
              <a:ext cx="0" cy="91"/>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23">
              <a:extLst>
                <a:ext uri="{FF2B5EF4-FFF2-40B4-BE49-F238E27FC236}">
                  <a16:creationId xmlns:a16="http://schemas.microsoft.com/office/drawing/2014/main" id="{0EEBA9F1-3699-4B59-8AFA-3B9935EC3EAC}"/>
                </a:ext>
              </a:extLst>
            </p:cNvPr>
            <p:cNvSpPr>
              <a:spLocks noChangeShapeType="1"/>
            </p:cNvSpPr>
            <p:nvPr/>
          </p:nvSpPr>
          <p:spPr bwMode="auto">
            <a:xfrm>
              <a:off x="1429" y="2387"/>
              <a:ext cx="0" cy="91"/>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Text Box 24">
              <a:extLst>
                <a:ext uri="{FF2B5EF4-FFF2-40B4-BE49-F238E27FC236}">
                  <a16:creationId xmlns:a16="http://schemas.microsoft.com/office/drawing/2014/main" id="{5637892A-5271-4269-9C29-91DE989E2D35}"/>
                </a:ext>
              </a:extLst>
            </p:cNvPr>
            <p:cNvSpPr txBox="1">
              <a:spLocks noChangeArrowheads="1"/>
            </p:cNvSpPr>
            <p:nvPr/>
          </p:nvSpPr>
          <p:spPr bwMode="auto">
            <a:xfrm>
              <a:off x="2064" y="1616"/>
              <a:ext cx="499" cy="3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pPr>
              <a:r>
                <a:rPr kumimoji="1" lang="en-US" altLang="zh-CN" sz="2400" b="1" i="1">
                  <a:latin typeface="Times New Roman" pitchFamily="18" charset="0"/>
                </a:rPr>
                <a:t>f(t)</a:t>
              </a:r>
              <a:endParaRPr kumimoji="1" lang="en-US" altLang="zh-CN" sz="2400" b="1">
                <a:latin typeface="Times New Roman" pitchFamily="18" charset="0"/>
              </a:endParaRPr>
            </a:p>
          </p:txBody>
        </p:sp>
      </p:grpSp>
      <mc:AlternateContent xmlns:mc="http://schemas.openxmlformats.org/markup-compatibility/2006">
        <mc:Choice xmlns:a14="http://schemas.microsoft.com/office/drawing/2010/main" Requires="a14">
          <p:sp>
            <p:nvSpPr>
              <p:cNvPr id="23" name="Object 25">
                <a:extLst>
                  <a:ext uri="{FF2B5EF4-FFF2-40B4-BE49-F238E27FC236}">
                    <a16:creationId xmlns:a16="http://schemas.microsoft.com/office/drawing/2014/main" id="{BF100251-2098-4F97-9A20-409DC26162C0}"/>
                  </a:ext>
                </a:extLst>
              </p:cNvPr>
              <p:cNvSpPr txBox="1"/>
              <p:nvPr/>
            </p:nvSpPr>
            <p:spPr bwMode="auto">
              <a:xfrm>
                <a:off x="539750" y="3787775"/>
                <a:ext cx="3243263" cy="522288"/>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rPr>
                        <m:t>𝑓</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𝑓</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m:rPr>
                          <m:nor/>
                        </m:rPr>
                        <a:rPr lang="zh-CN" altLang="en-US" sz="2400" i="0">
                          <a:solidFill>
                            <a:srgbClr val="000000"/>
                          </a:solidFill>
                          <a:latin typeface="Cambria Math" panose="02040503050406030204" pitchFamily="18" charset="0"/>
                        </a:rPr>
                        <m:t>     </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𝑏</m:t>
                          </m:r>
                        </m:e>
                        <m:sub>
                          <m:r>
                            <a:rPr lang="zh-CN" altLang="en-US" sz="2400" i="1">
                              <a:solidFill>
                                <a:srgbClr val="000000"/>
                              </a:solidFill>
                              <a:latin typeface="Cambria Math" panose="02040503050406030204" pitchFamily="18" charset="0"/>
                            </a:rPr>
                            <m:t>𝑛</m:t>
                          </m:r>
                        </m:sub>
                      </m:sSub>
                      <m:r>
                        <a:rPr lang="zh-CN" altLang="en-US" sz="2400" i="1">
                          <a:solidFill>
                            <a:srgbClr val="000000"/>
                          </a:solidFill>
                          <a:latin typeface="Cambria Math" panose="02040503050406030204" pitchFamily="18" charset="0"/>
                        </a:rPr>
                        <m:t>=0</m:t>
                      </m:r>
                    </m:oMath>
                  </m:oMathPara>
                </a14:m>
                <a:endParaRPr lang="zh-CN" altLang="en-US" sz="2400" dirty="0"/>
              </a:p>
            </p:txBody>
          </p:sp>
        </mc:Choice>
        <mc:Fallback>
          <p:sp>
            <p:nvSpPr>
              <p:cNvPr id="23" name="Object 25">
                <a:extLst>
                  <a:ext uri="{FF2B5EF4-FFF2-40B4-BE49-F238E27FC236}">
                    <a16:creationId xmlns:a16="http://schemas.microsoft.com/office/drawing/2014/main" id="{BF100251-2098-4F97-9A20-409DC26162C0}"/>
                  </a:ext>
                </a:extLst>
              </p:cNvPr>
              <p:cNvSpPr txBox="1">
                <a:spLocks noRot="1" noChangeAspect="1" noMove="1" noResize="1" noEditPoints="1" noAdjustHandles="1" noChangeArrowheads="1" noChangeShapeType="1" noTextEdit="1"/>
              </p:cNvSpPr>
              <p:nvPr/>
            </p:nvSpPr>
            <p:spPr bwMode="auto">
              <a:xfrm>
                <a:off x="539750" y="3787775"/>
                <a:ext cx="3243263" cy="522288"/>
              </a:xfrm>
              <a:prstGeom prst="rect">
                <a:avLst/>
              </a:prstGeom>
              <a:blipFill>
                <a:blip r:embed="rId2"/>
                <a:stretch>
                  <a:fillRect l="-1692" b="-5814"/>
                </a:stretch>
              </a:blipFill>
              <a:ln>
                <a:noFill/>
              </a:ln>
              <a:effectLst/>
            </p:spPr>
            <p:txBody>
              <a:bodyPr/>
              <a:lstStyle/>
              <a:p>
                <a:r>
                  <a:rPr lang="zh-CN" altLang="en-US">
                    <a:noFill/>
                  </a:rPr>
                  <a:t> </a:t>
                </a:r>
              </a:p>
            </p:txBody>
          </p:sp>
        </mc:Fallback>
      </mc:AlternateContent>
      <p:grpSp>
        <p:nvGrpSpPr>
          <p:cNvPr id="24" name="Group 26">
            <a:extLst>
              <a:ext uri="{FF2B5EF4-FFF2-40B4-BE49-F238E27FC236}">
                <a16:creationId xmlns:a16="http://schemas.microsoft.com/office/drawing/2014/main" id="{BFC32FCB-2A77-4280-86B0-359C06F683F3}"/>
              </a:ext>
            </a:extLst>
          </p:cNvPr>
          <p:cNvGrpSpPr>
            <a:grpSpLocks/>
          </p:cNvGrpSpPr>
          <p:nvPr/>
        </p:nvGrpSpPr>
        <p:grpSpPr bwMode="auto">
          <a:xfrm>
            <a:off x="4946540" y="4511955"/>
            <a:ext cx="3816350" cy="1964965"/>
            <a:chOff x="2653" y="1917"/>
            <a:chExt cx="2549" cy="1813"/>
          </a:xfrm>
        </p:grpSpPr>
        <p:sp>
          <p:nvSpPr>
            <p:cNvPr id="25" name="Line 27">
              <a:extLst>
                <a:ext uri="{FF2B5EF4-FFF2-40B4-BE49-F238E27FC236}">
                  <a16:creationId xmlns:a16="http://schemas.microsoft.com/office/drawing/2014/main" id="{22E1B53A-E51C-4378-97C8-298D4149F98E}"/>
                </a:ext>
              </a:extLst>
            </p:cNvPr>
            <p:cNvSpPr>
              <a:spLocks noChangeShapeType="1"/>
            </p:cNvSpPr>
            <p:nvPr/>
          </p:nvSpPr>
          <p:spPr bwMode="auto">
            <a:xfrm>
              <a:off x="3787" y="2127"/>
              <a:ext cx="0" cy="1449"/>
            </a:xfrm>
            <a:prstGeom prst="line">
              <a:avLst/>
            </a:prstGeom>
            <a:noFill/>
            <a:ln w="38100">
              <a:solidFill>
                <a:srgbClr val="0099CC"/>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28">
              <a:extLst>
                <a:ext uri="{FF2B5EF4-FFF2-40B4-BE49-F238E27FC236}">
                  <a16:creationId xmlns:a16="http://schemas.microsoft.com/office/drawing/2014/main" id="{73759D06-9BAA-43E0-B43C-E28F19892A8F}"/>
                </a:ext>
              </a:extLst>
            </p:cNvPr>
            <p:cNvSpPr>
              <a:spLocks noChangeShapeType="1"/>
            </p:cNvSpPr>
            <p:nvPr/>
          </p:nvSpPr>
          <p:spPr bwMode="auto">
            <a:xfrm flipV="1">
              <a:off x="3061" y="2886"/>
              <a:ext cx="1860" cy="0"/>
            </a:xfrm>
            <a:prstGeom prst="line">
              <a:avLst/>
            </a:prstGeom>
            <a:noFill/>
            <a:ln w="38100">
              <a:solidFill>
                <a:srgbClr val="0099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29">
              <a:extLst>
                <a:ext uri="{FF2B5EF4-FFF2-40B4-BE49-F238E27FC236}">
                  <a16:creationId xmlns:a16="http://schemas.microsoft.com/office/drawing/2014/main" id="{C41D9581-4B47-4632-8744-8DA8BA4530D2}"/>
                </a:ext>
              </a:extLst>
            </p:cNvPr>
            <p:cNvSpPr>
              <a:spLocks noChangeShapeType="1"/>
            </p:cNvSpPr>
            <p:nvPr/>
          </p:nvSpPr>
          <p:spPr bwMode="auto">
            <a:xfrm>
              <a:off x="3268" y="3384"/>
              <a:ext cx="528"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30">
              <a:extLst>
                <a:ext uri="{FF2B5EF4-FFF2-40B4-BE49-F238E27FC236}">
                  <a16:creationId xmlns:a16="http://schemas.microsoft.com/office/drawing/2014/main" id="{3CC19D93-F8FD-4C14-AED8-497A85005001}"/>
                </a:ext>
              </a:extLst>
            </p:cNvPr>
            <p:cNvSpPr>
              <a:spLocks noChangeShapeType="1"/>
            </p:cNvSpPr>
            <p:nvPr/>
          </p:nvSpPr>
          <p:spPr bwMode="auto">
            <a:xfrm flipH="1">
              <a:off x="3271" y="2432"/>
              <a:ext cx="17" cy="96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31">
              <a:extLst>
                <a:ext uri="{FF2B5EF4-FFF2-40B4-BE49-F238E27FC236}">
                  <a16:creationId xmlns:a16="http://schemas.microsoft.com/office/drawing/2014/main" id="{81824BD7-8802-4008-A9F9-A50E0C910892}"/>
                </a:ext>
              </a:extLst>
            </p:cNvPr>
            <p:cNvSpPr>
              <a:spLocks noChangeShapeType="1"/>
            </p:cNvSpPr>
            <p:nvPr/>
          </p:nvSpPr>
          <p:spPr bwMode="auto">
            <a:xfrm>
              <a:off x="3799" y="2387"/>
              <a:ext cx="528"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32">
              <a:extLst>
                <a:ext uri="{FF2B5EF4-FFF2-40B4-BE49-F238E27FC236}">
                  <a16:creationId xmlns:a16="http://schemas.microsoft.com/office/drawing/2014/main" id="{7B28998B-F8B5-4C9A-B5AE-98AEE4976D4F}"/>
                </a:ext>
              </a:extLst>
            </p:cNvPr>
            <p:cNvSpPr>
              <a:spLocks noChangeShapeType="1"/>
            </p:cNvSpPr>
            <p:nvPr/>
          </p:nvSpPr>
          <p:spPr bwMode="auto">
            <a:xfrm>
              <a:off x="4331" y="3384"/>
              <a:ext cx="528"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33">
              <a:extLst>
                <a:ext uri="{FF2B5EF4-FFF2-40B4-BE49-F238E27FC236}">
                  <a16:creationId xmlns:a16="http://schemas.microsoft.com/office/drawing/2014/main" id="{F16673F7-F11D-4ADF-A6DE-267162363283}"/>
                </a:ext>
              </a:extLst>
            </p:cNvPr>
            <p:cNvSpPr>
              <a:spLocks noChangeShapeType="1"/>
            </p:cNvSpPr>
            <p:nvPr/>
          </p:nvSpPr>
          <p:spPr bwMode="auto">
            <a:xfrm flipH="1">
              <a:off x="4327" y="2387"/>
              <a:ext cx="4" cy="100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34">
              <a:extLst>
                <a:ext uri="{FF2B5EF4-FFF2-40B4-BE49-F238E27FC236}">
                  <a16:creationId xmlns:a16="http://schemas.microsoft.com/office/drawing/2014/main" id="{C7684367-DF88-4890-8F3E-B02A9491F663}"/>
                </a:ext>
              </a:extLst>
            </p:cNvPr>
            <p:cNvSpPr>
              <a:spLocks noChangeShapeType="1"/>
            </p:cNvSpPr>
            <p:nvPr/>
          </p:nvSpPr>
          <p:spPr bwMode="auto">
            <a:xfrm>
              <a:off x="3559" y="3730"/>
              <a:ext cx="240" cy="0"/>
            </a:xfrm>
            <a:prstGeom prst="line">
              <a:avLst/>
            </a:prstGeom>
            <a:noFill/>
            <a:ln w="571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35">
              <a:extLst>
                <a:ext uri="{FF2B5EF4-FFF2-40B4-BE49-F238E27FC236}">
                  <a16:creationId xmlns:a16="http://schemas.microsoft.com/office/drawing/2014/main" id="{CCC325A0-4E57-411C-B22D-34545EF64AF1}"/>
                </a:ext>
              </a:extLst>
            </p:cNvPr>
            <p:cNvSpPr>
              <a:spLocks noChangeShapeType="1"/>
            </p:cNvSpPr>
            <p:nvPr/>
          </p:nvSpPr>
          <p:spPr bwMode="auto">
            <a:xfrm flipH="1">
              <a:off x="2744" y="3730"/>
              <a:ext cx="240" cy="0"/>
            </a:xfrm>
            <a:prstGeom prst="line">
              <a:avLst/>
            </a:prstGeom>
            <a:noFill/>
            <a:ln w="571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Text Box 36">
              <a:extLst>
                <a:ext uri="{FF2B5EF4-FFF2-40B4-BE49-F238E27FC236}">
                  <a16:creationId xmlns:a16="http://schemas.microsoft.com/office/drawing/2014/main" id="{E0A84DFF-7B0C-4168-8ADC-B31AC3AD172B}"/>
                </a:ext>
              </a:extLst>
            </p:cNvPr>
            <p:cNvSpPr txBox="1">
              <a:spLocks noChangeArrowheads="1"/>
            </p:cNvSpPr>
            <p:nvPr/>
          </p:nvSpPr>
          <p:spPr bwMode="auto">
            <a:xfrm>
              <a:off x="2653" y="2886"/>
              <a:ext cx="816" cy="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pPr>
              <a:r>
                <a:rPr kumimoji="1" lang="en-US" altLang="zh-CN" sz="2400" b="1" i="1">
                  <a:latin typeface="Times New Roman" pitchFamily="18" charset="0"/>
                </a:rPr>
                <a:t> </a:t>
              </a:r>
              <a:r>
                <a:rPr kumimoji="1" lang="zh-CN" altLang="en-US" sz="2400" b="1" i="1">
                  <a:latin typeface="Times New Roman" pitchFamily="18" charset="0"/>
                </a:rPr>
                <a:t>－</a:t>
              </a:r>
              <a:r>
                <a:rPr kumimoji="1" lang="en-US" altLang="zh-CN" sz="2400" b="1" i="1">
                  <a:latin typeface="Times New Roman" pitchFamily="18" charset="0"/>
                </a:rPr>
                <a:t>T/2</a:t>
              </a:r>
              <a:endParaRPr kumimoji="1" lang="en-US" altLang="zh-CN" sz="2400" b="1">
                <a:latin typeface="Times New Roman" pitchFamily="18" charset="0"/>
              </a:endParaRPr>
            </a:p>
          </p:txBody>
        </p:sp>
        <p:sp>
          <p:nvSpPr>
            <p:cNvPr id="35" name="Text Box 37">
              <a:extLst>
                <a:ext uri="{FF2B5EF4-FFF2-40B4-BE49-F238E27FC236}">
                  <a16:creationId xmlns:a16="http://schemas.microsoft.com/office/drawing/2014/main" id="{44E5892E-67AB-4184-AD76-CEADAB97F415}"/>
                </a:ext>
              </a:extLst>
            </p:cNvPr>
            <p:cNvSpPr txBox="1">
              <a:spLocks noChangeArrowheads="1"/>
            </p:cNvSpPr>
            <p:nvPr/>
          </p:nvSpPr>
          <p:spPr bwMode="auto">
            <a:xfrm>
              <a:off x="4967" y="2750"/>
              <a:ext cx="235" cy="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pPr>
              <a:r>
                <a:rPr kumimoji="1" lang="en-US" altLang="zh-CN" sz="2400" b="1" i="1">
                  <a:latin typeface="Times New Roman" pitchFamily="18" charset="0"/>
                </a:rPr>
                <a:t>t</a:t>
              </a:r>
              <a:endParaRPr kumimoji="1" lang="en-US" altLang="zh-CN" sz="2400" b="1">
                <a:latin typeface="Times New Roman" pitchFamily="18" charset="0"/>
              </a:endParaRPr>
            </a:p>
          </p:txBody>
        </p:sp>
        <p:sp>
          <p:nvSpPr>
            <p:cNvPr id="36" name="Text Box 38">
              <a:extLst>
                <a:ext uri="{FF2B5EF4-FFF2-40B4-BE49-F238E27FC236}">
                  <a16:creationId xmlns:a16="http://schemas.microsoft.com/office/drawing/2014/main" id="{95477CCF-7406-4D80-B8EA-6C2444D77D73}"/>
                </a:ext>
              </a:extLst>
            </p:cNvPr>
            <p:cNvSpPr txBox="1">
              <a:spLocks noChangeArrowheads="1"/>
            </p:cNvSpPr>
            <p:nvPr/>
          </p:nvSpPr>
          <p:spPr bwMode="auto">
            <a:xfrm>
              <a:off x="4331" y="2839"/>
              <a:ext cx="499" cy="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pPr>
              <a:r>
                <a:rPr kumimoji="1" lang="en-US" altLang="zh-CN" sz="2400" b="1" i="1" dirty="0">
                  <a:latin typeface="Times New Roman" pitchFamily="18" charset="0"/>
                </a:rPr>
                <a:t> T/2</a:t>
              </a:r>
              <a:endParaRPr kumimoji="1" lang="en-US" altLang="zh-CN" sz="2400" b="1" dirty="0">
                <a:latin typeface="Times New Roman" pitchFamily="18" charset="0"/>
              </a:endParaRPr>
            </a:p>
          </p:txBody>
        </p:sp>
        <p:sp>
          <p:nvSpPr>
            <p:cNvPr id="37" name="Text Box 39">
              <a:extLst>
                <a:ext uri="{FF2B5EF4-FFF2-40B4-BE49-F238E27FC236}">
                  <a16:creationId xmlns:a16="http://schemas.microsoft.com/office/drawing/2014/main" id="{C26ACB13-918A-4656-9D2F-00D04E1E7E73}"/>
                </a:ext>
              </a:extLst>
            </p:cNvPr>
            <p:cNvSpPr txBox="1">
              <a:spLocks noChangeArrowheads="1"/>
            </p:cNvSpPr>
            <p:nvPr/>
          </p:nvSpPr>
          <p:spPr bwMode="auto">
            <a:xfrm>
              <a:off x="3833" y="1917"/>
              <a:ext cx="498" cy="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pPr>
              <a:r>
                <a:rPr kumimoji="1" lang="en-US" altLang="zh-CN" sz="2400" b="1" i="1" dirty="0">
                  <a:latin typeface="Times New Roman" pitchFamily="18" charset="0"/>
                </a:rPr>
                <a:t>f(t)</a:t>
              </a:r>
              <a:endParaRPr kumimoji="1" lang="en-US" altLang="zh-CN" sz="2400" b="1" dirty="0">
                <a:latin typeface="Times New Roman" pitchFamily="18" charset="0"/>
              </a:endParaRPr>
            </a:p>
          </p:txBody>
        </p:sp>
        <p:sp>
          <p:nvSpPr>
            <p:cNvPr id="38" name="Line 40">
              <a:extLst>
                <a:ext uri="{FF2B5EF4-FFF2-40B4-BE49-F238E27FC236}">
                  <a16:creationId xmlns:a16="http://schemas.microsoft.com/office/drawing/2014/main" id="{14157E98-C643-4C76-A34C-4B7C45BA81C0}"/>
                </a:ext>
              </a:extLst>
            </p:cNvPr>
            <p:cNvSpPr>
              <a:spLocks noChangeShapeType="1"/>
            </p:cNvSpPr>
            <p:nvPr/>
          </p:nvSpPr>
          <p:spPr bwMode="auto">
            <a:xfrm>
              <a:off x="2925" y="2432"/>
              <a:ext cx="363" cy="0"/>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mc:AlternateContent xmlns:mc="http://schemas.openxmlformats.org/markup-compatibility/2006">
        <mc:Choice xmlns:a14="http://schemas.microsoft.com/office/drawing/2010/main" Requires="a14">
          <p:sp>
            <p:nvSpPr>
              <p:cNvPr id="39" name="Object 41">
                <a:extLst>
                  <a:ext uri="{FF2B5EF4-FFF2-40B4-BE49-F238E27FC236}">
                    <a16:creationId xmlns:a16="http://schemas.microsoft.com/office/drawing/2014/main" id="{DCA13CA4-FC84-420C-95CF-F80C13B1A865}"/>
                  </a:ext>
                </a:extLst>
              </p:cNvPr>
              <p:cNvSpPr txBox="1"/>
              <p:nvPr/>
            </p:nvSpPr>
            <p:spPr bwMode="auto">
              <a:xfrm>
                <a:off x="469056" y="5571727"/>
                <a:ext cx="3243262" cy="522288"/>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rPr>
                        <m:t>𝑓</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𝑓</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m:rPr>
                          <m:nor/>
                        </m:rPr>
                        <a:rPr lang="zh-CN" altLang="en-US" sz="2400" i="0">
                          <a:solidFill>
                            <a:srgbClr val="000000"/>
                          </a:solidFill>
                          <a:latin typeface="Cambria Math" panose="02040503050406030204" pitchFamily="18" charset="0"/>
                        </a:rPr>
                        <m:t>     </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𝑎</m:t>
                          </m:r>
                        </m:e>
                        <m:sub>
                          <m:r>
                            <a:rPr lang="zh-CN" altLang="en-US" sz="2400" i="1">
                              <a:solidFill>
                                <a:srgbClr val="000000"/>
                              </a:solidFill>
                              <a:latin typeface="Cambria Math" panose="02040503050406030204" pitchFamily="18" charset="0"/>
                            </a:rPr>
                            <m:t>𝑛</m:t>
                          </m:r>
                        </m:sub>
                      </m:sSub>
                      <m:r>
                        <a:rPr lang="zh-CN" altLang="en-US" sz="2400" i="1">
                          <a:solidFill>
                            <a:srgbClr val="000000"/>
                          </a:solidFill>
                          <a:latin typeface="Cambria Math" panose="02040503050406030204" pitchFamily="18" charset="0"/>
                        </a:rPr>
                        <m:t>=0</m:t>
                      </m:r>
                    </m:oMath>
                  </m:oMathPara>
                </a14:m>
                <a:endParaRPr lang="zh-CN" altLang="en-US" sz="2400" dirty="0"/>
              </a:p>
            </p:txBody>
          </p:sp>
        </mc:Choice>
        <mc:Fallback>
          <p:sp>
            <p:nvSpPr>
              <p:cNvPr id="39" name="Object 41">
                <a:extLst>
                  <a:ext uri="{FF2B5EF4-FFF2-40B4-BE49-F238E27FC236}">
                    <a16:creationId xmlns:a16="http://schemas.microsoft.com/office/drawing/2014/main" id="{DCA13CA4-FC84-420C-95CF-F80C13B1A865}"/>
                  </a:ext>
                </a:extLst>
              </p:cNvPr>
              <p:cNvSpPr txBox="1">
                <a:spLocks noRot="1" noChangeAspect="1" noMove="1" noResize="1" noEditPoints="1" noAdjustHandles="1" noChangeArrowheads="1" noChangeShapeType="1" noTextEdit="1"/>
              </p:cNvSpPr>
              <p:nvPr/>
            </p:nvSpPr>
            <p:spPr bwMode="auto">
              <a:xfrm>
                <a:off x="469056" y="5571727"/>
                <a:ext cx="3243262" cy="522288"/>
              </a:xfrm>
              <a:prstGeom prst="rect">
                <a:avLst/>
              </a:prstGeom>
              <a:blipFill>
                <a:blip r:embed="rId3"/>
                <a:stretch>
                  <a:fillRect l="-1692" b="-5814"/>
                </a:stretch>
              </a:blipFill>
              <a:ln>
                <a:noFill/>
              </a:ln>
              <a:effectLst/>
            </p:spPr>
            <p:txBody>
              <a:bodyPr/>
              <a:lstStyle/>
              <a:p>
                <a:r>
                  <a:rPr lang="zh-CN" altLang="en-US">
                    <a:noFill/>
                  </a:rPr>
                  <a:t> </a:t>
                </a:r>
              </a:p>
            </p:txBody>
          </p:sp>
        </mc:Fallback>
      </mc:AlternateContent>
      <p:sp>
        <p:nvSpPr>
          <p:cNvPr id="40" name="Text Box 42">
            <a:extLst>
              <a:ext uri="{FF2B5EF4-FFF2-40B4-BE49-F238E27FC236}">
                <a16:creationId xmlns:a16="http://schemas.microsoft.com/office/drawing/2014/main" id="{0B0BB6C9-BC60-4674-B2C4-EC6D8118E422}"/>
              </a:ext>
            </a:extLst>
          </p:cNvPr>
          <p:cNvSpPr txBox="1">
            <a:spLocks noChangeArrowheads="1"/>
          </p:cNvSpPr>
          <p:nvPr/>
        </p:nvSpPr>
        <p:spPr bwMode="auto">
          <a:xfrm>
            <a:off x="539750" y="4652963"/>
            <a:ext cx="2087563" cy="461665"/>
          </a:xfrm>
          <a:prstGeom prst="rect">
            <a:avLst/>
          </a:prstGeom>
          <a:noFill/>
          <a:ln w="38100">
            <a:solidFill>
              <a:srgbClr val="0099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pPr>
            <a:r>
              <a:rPr lang="zh-CN" altLang="en-US" sz="2400" b="1">
                <a:ea typeface="仿宋_GB2312" pitchFamily="49" charset="-122"/>
              </a:rPr>
              <a:t>（</a:t>
            </a:r>
            <a:r>
              <a:rPr lang="en-US" altLang="zh-CN" sz="2400" b="1">
                <a:ea typeface="仿宋_GB2312" pitchFamily="49" charset="-122"/>
              </a:rPr>
              <a:t>2</a:t>
            </a:r>
            <a:r>
              <a:rPr lang="zh-CN" altLang="en-US" sz="2400" b="1">
                <a:ea typeface="仿宋_GB2312" pitchFamily="49" charset="-122"/>
              </a:rPr>
              <a:t>）奇函数</a:t>
            </a:r>
          </a:p>
        </p:txBody>
      </p:sp>
      <mc:AlternateContent xmlns:mc="http://schemas.openxmlformats.org/markup-compatibility/2006">
        <mc:Choice xmlns:a14="http://schemas.microsoft.com/office/drawing/2010/main" Requires="a14">
          <p:sp>
            <p:nvSpPr>
              <p:cNvPr id="41" name="Object 60">
                <a:extLst>
                  <a:ext uri="{FF2B5EF4-FFF2-40B4-BE49-F238E27FC236}">
                    <a16:creationId xmlns:a16="http://schemas.microsoft.com/office/drawing/2014/main" id="{D8DE6FA6-2345-41BE-BE93-01258CB4629B}"/>
                  </a:ext>
                </a:extLst>
              </p:cNvPr>
              <p:cNvSpPr txBox="1"/>
              <p:nvPr/>
            </p:nvSpPr>
            <p:spPr bwMode="auto">
              <a:xfrm>
                <a:off x="2515431" y="122286"/>
                <a:ext cx="4687814" cy="2032000"/>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600" i="1">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𝑎</m:t>
                          </m:r>
                        </m:e>
                        <m:sub>
                          <m:r>
                            <a:rPr lang="zh-CN" altLang="en-US" sz="2600" i="1">
                              <a:solidFill>
                                <a:srgbClr val="000000"/>
                              </a:solidFill>
                              <a:latin typeface="Cambria Math" panose="02040503050406030204" pitchFamily="18" charset="0"/>
                            </a:rPr>
                            <m:t>𝑛</m:t>
                          </m:r>
                        </m:sub>
                      </m:sSub>
                      <m:r>
                        <a:rPr lang="zh-CN" altLang="en-US" sz="2600" i="1">
                          <a:solidFill>
                            <a:srgbClr val="000000"/>
                          </a:solidFill>
                          <a:latin typeface="Cambria Math" panose="02040503050406030204" pitchFamily="18" charset="0"/>
                        </a:rPr>
                        <m:t>=</m:t>
                      </m:r>
                      <m:f>
                        <m:fPr>
                          <m:ctrlPr>
                            <a:rPr lang="zh-CN" altLang="en-US" sz="2600" i="1">
                              <a:solidFill>
                                <a:srgbClr val="000000"/>
                              </a:solidFill>
                              <a:latin typeface="Cambria Math" panose="02040503050406030204" pitchFamily="18" charset="0"/>
                            </a:rPr>
                          </m:ctrlPr>
                        </m:fPr>
                        <m:num>
                          <m:r>
                            <a:rPr lang="zh-CN" altLang="en-US" sz="2600" i="1">
                              <a:solidFill>
                                <a:srgbClr val="000000"/>
                              </a:solidFill>
                              <a:latin typeface="Cambria Math" panose="02040503050406030204" pitchFamily="18" charset="0"/>
                            </a:rPr>
                            <m:t>1</m:t>
                          </m:r>
                        </m:num>
                        <m:den>
                          <m:r>
                            <a:rPr lang="zh-CN" altLang="en-US" sz="2600" i="1">
                              <a:solidFill>
                                <a:srgbClr val="000000"/>
                              </a:solidFill>
                              <a:latin typeface="Cambria Math" panose="02040503050406030204" pitchFamily="18" charset="0"/>
                            </a:rPr>
                            <m:t>𝜋</m:t>
                          </m:r>
                        </m:den>
                      </m:f>
                      <m:nary>
                        <m:naryPr>
                          <m:ctrlPr>
                            <a:rPr lang="zh-CN" altLang="en-US" sz="2600" i="1">
                              <a:solidFill>
                                <a:srgbClr val="000000"/>
                              </a:solidFill>
                              <a:latin typeface="Cambria Math" panose="02040503050406030204" pitchFamily="18" charset="0"/>
                            </a:rPr>
                          </m:ctrlPr>
                        </m:naryPr>
                        <m:sub>
                          <m:r>
                            <a:rPr lang="zh-CN" altLang="en-US" sz="2600" i="1">
                              <a:solidFill>
                                <a:srgbClr val="000000"/>
                              </a:solidFill>
                              <a:latin typeface="Cambria Math" panose="02040503050406030204" pitchFamily="18" charset="0"/>
                            </a:rPr>
                            <m:t>0</m:t>
                          </m:r>
                        </m:sub>
                        <m:sup>
                          <m:r>
                            <a:rPr lang="zh-CN" altLang="en-US" sz="2600" i="1">
                              <a:solidFill>
                                <a:srgbClr val="000000"/>
                              </a:solidFill>
                              <a:latin typeface="Cambria Math" panose="02040503050406030204" pitchFamily="18" charset="0"/>
                            </a:rPr>
                            <m:t>2</m:t>
                          </m:r>
                          <m:r>
                            <a:rPr lang="zh-CN" altLang="en-US" sz="2600" i="1">
                              <a:solidFill>
                                <a:srgbClr val="000000"/>
                              </a:solidFill>
                              <a:latin typeface="Cambria Math" panose="02040503050406030204" pitchFamily="18" charset="0"/>
                            </a:rPr>
                            <m:t>𝜋</m:t>
                          </m:r>
                        </m:sup>
                        <m:e>
                          <m:r>
                            <a:rPr lang="zh-CN" altLang="en-US" sz="2600" i="1">
                              <a:solidFill>
                                <a:srgbClr val="000000"/>
                              </a:solidFill>
                              <a:latin typeface="Cambria Math" panose="02040503050406030204" pitchFamily="18" charset="0"/>
                            </a:rPr>
                            <m:t>𝑓</m:t>
                          </m:r>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𝑡</m:t>
                          </m:r>
                          <m:r>
                            <a:rPr lang="zh-CN" altLang="en-US" sz="2600" i="1">
                              <a:solidFill>
                                <a:srgbClr val="000000"/>
                              </a:solidFill>
                              <a:latin typeface="Cambria Math" panose="02040503050406030204" pitchFamily="18" charset="0"/>
                            </a:rPr>
                            <m:t>)</m:t>
                          </m:r>
                          <m:func>
                            <m:funcPr>
                              <m:ctrlPr>
                                <a:rPr lang="en-US" altLang="zh-CN" sz="2600" i="1">
                                  <a:solidFill>
                                    <a:srgbClr val="000000"/>
                                  </a:solidFill>
                                  <a:latin typeface="Cambria Math" panose="02040503050406030204" pitchFamily="18" charset="0"/>
                                </a:rPr>
                              </m:ctrlPr>
                            </m:funcPr>
                            <m:fName>
                              <m:r>
                                <m:rPr>
                                  <m:sty m:val="p"/>
                                </m:rPr>
                                <a:rPr lang="en-US" altLang="zh-CN" sz="2600">
                                  <a:solidFill>
                                    <a:srgbClr val="000000"/>
                                  </a:solidFill>
                                  <a:latin typeface="Cambria Math" panose="02040503050406030204" pitchFamily="18" charset="0"/>
                                </a:rPr>
                                <m:t>cos</m:t>
                              </m:r>
                            </m:fName>
                            <m:e>
                              <m:r>
                                <a:rPr lang="en-US" altLang="zh-CN" sz="2600" i="1">
                                  <a:solidFill>
                                    <a:srgbClr val="000000"/>
                                  </a:solidFill>
                                  <a:latin typeface="Cambria Math" panose="02040503050406030204" pitchFamily="18" charset="0"/>
                                </a:rPr>
                                <m:t>𝑛</m:t>
                              </m:r>
                              <m:r>
                                <a:rPr lang="zh-CN" altLang="en-US" sz="2600" i="1">
                                  <a:solidFill>
                                    <a:srgbClr val="000000"/>
                                  </a:solidFill>
                                  <a:latin typeface="Cambria Math" panose="02040503050406030204" pitchFamily="18" charset="0"/>
                                </a:rPr>
                                <m:t>𝜔</m:t>
                              </m:r>
                              <m:r>
                                <a:rPr lang="en-US" altLang="zh-CN" sz="2600" i="1">
                                  <a:solidFill>
                                    <a:srgbClr val="000000"/>
                                  </a:solidFill>
                                  <a:latin typeface="Cambria Math" panose="02040503050406030204" pitchFamily="18" charset="0"/>
                                </a:rPr>
                                <m:t>𝑡</m:t>
                              </m:r>
                            </m:e>
                          </m:func>
                          <m:r>
                            <a:rPr lang="zh-CN" altLang="en-US" sz="2600" i="1">
                              <a:solidFill>
                                <a:srgbClr val="000000"/>
                              </a:solidFill>
                              <a:latin typeface="Cambria Math" panose="02040503050406030204" pitchFamily="18" charset="0"/>
                            </a:rPr>
                            <m:t>𝑑</m:t>
                          </m:r>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𝜔</m:t>
                          </m:r>
                          <m:r>
                            <a:rPr lang="zh-CN" altLang="en-US" sz="2600" i="1">
                              <a:solidFill>
                                <a:srgbClr val="000000"/>
                              </a:solidFill>
                              <a:latin typeface="Cambria Math" panose="02040503050406030204" pitchFamily="18" charset="0"/>
                            </a:rPr>
                            <m:t>𝑡</m:t>
                          </m:r>
                          <m:r>
                            <a:rPr lang="zh-CN" altLang="en-US" sz="2600" i="1">
                              <a:solidFill>
                                <a:srgbClr val="000000"/>
                              </a:solidFill>
                              <a:latin typeface="Cambria Math" panose="02040503050406030204" pitchFamily="18" charset="0"/>
                            </a:rPr>
                            <m:t>)</m:t>
                          </m:r>
                        </m:e>
                      </m:nary>
                    </m:oMath>
                    <m:oMath xmlns:m="http://schemas.openxmlformats.org/officeDocument/2006/math">
                      <m:sSub>
                        <m:sSubPr>
                          <m:ctrlPr>
                            <a:rPr lang="zh-CN" altLang="en-US" sz="2600" i="1">
                              <a:solidFill>
                                <a:srgbClr val="000000"/>
                              </a:solidFill>
                              <a:latin typeface="Cambria Math" panose="02040503050406030204" pitchFamily="18" charset="0"/>
                            </a:rPr>
                          </m:ctrlPr>
                        </m:sSubPr>
                        <m:e>
                          <m:r>
                            <a:rPr lang="zh-CN" altLang="en-US" sz="2600" i="1">
                              <a:solidFill>
                                <a:srgbClr val="000000"/>
                              </a:solidFill>
                              <a:latin typeface="Cambria Math" panose="02040503050406030204" pitchFamily="18" charset="0"/>
                            </a:rPr>
                            <m:t>𝑏</m:t>
                          </m:r>
                        </m:e>
                        <m:sub>
                          <m:r>
                            <a:rPr lang="zh-CN" altLang="en-US" sz="2600" i="1">
                              <a:solidFill>
                                <a:srgbClr val="000000"/>
                              </a:solidFill>
                              <a:latin typeface="Cambria Math" panose="02040503050406030204" pitchFamily="18" charset="0"/>
                            </a:rPr>
                            <m:t>𝑛</m:t>
                          </m:r>
                        </m:sub>
                      </m:sSub>
                      <m:r>
                        <a:rPr lang="zh-CN" altLang="en-US" sz="2600" i="1">
                          <a:solidFill>
                            <a:srgbClr val="000000"/>
                          </a:solidFill>
                          <a:latin typeface="Cambria Math" panose="02040503050406030204" pitchFamily="18" charset="0"/>
                        </a:rPr>
                        <m:t>=</m:t>
                      </m:r>
                      <m:f>
                        <m:fPr>
                          <m:ctrlPr>
                            <a:rPr lang="zh-CN" altLang="en-US" sz="2600" i="1">
                              <a:solidFill>
                                <a:srgbClr val="000000"/>
                              </a:solidFill>
                              <a:latin typeface="Cambria Math" panose="02040503050406030204" pitchFamily="18" charset="0"/>
                            </a:rPr>
                          </m:ctrlPr>
                        </m:fPr>
                        <m:num>
                          <m:r>
                            <a:rPr lang="zh-CN" altLang="en-US" sz="2600" i="1">
                              <a:solidFill>
                                <a:srgbClr val="000000"/>
                              </a:solidFill>
                              <a:latin typeface="Cambria Math" panose="02040503050406030204" pitchFamily="18" charset="0"/>
                            </a:rPr>
                            <m:t>1</m:t>
                          </m:r>
                        </m:num>
                        <m:den>
                          <m:r>
                            <a:rPr lang="zh-CN" altLang="en-US" sz="2600" i="1">
                              <a:solidFill>
                                <a:srgbClr val="000000"/>
                              </a:solidFill>
                              <a:latin typeface="Cambria Math" panose="02040503050406030204" pitchFamily="18" charset="0"/>
                            </a:rPr>
                            <m:t>𝜋</m:t>
                          </m:r>
                        </m:den>
                      </m:f>
                      <m:nary>
                        <m:naryPr>
                          <m:ctrlPr>
                            <a:rPr lang="zh-CN" altLang="en-US" sz="2600" i="1">
                              <a:solidFill>
                                <a:srgbClr val="000000"/>
                              </a:solidFill>
                              <a:latin typeface="Cambria Math" panose="02040503050406030204" pitchFamily="18" charset="0"/>
                            </a:rPr>
                          </m:ctrlPr>
                        </m:naryPr>
                        <m:sub>
                          <m:r>
                            <a:rPr lang="zh-CN" altLang="en-US" sz="2600" i="1">
                              <a:solidFill>
                                <a:srgbClr val="000000"/>
                              </a:solidFill>
                              <a:latin typeface="Cambria Math" panose="02040503050406030204" pitchFamily="18" charset="0"/>
                            </a:rPr>
                            <m:t>0</m:t>
                          </m:r>
                        </m:sub>
                        <m:sup>
                          <m:r>
                            <a:rPr lang="zh-CN" altLang="en-US" sz="2600" i="1">
                              <a:solidFill>
                                <a:srgbClr val="000000"/>
                              </a:solidFill>
                              <a:latin typeface="Cambria Math" panose="02040503050406030204" pitchFamily="18" charset="0"/>
                            </a:rPr>
                            <m:t>2</m:t>
                          </m:r>
                          <m:r>
                            <a:rPr lang="zh-CN" altLang="en-US" sz="2600" i="1">
                              <a:solidFill>
                                <a:srgbClr val="000000"/>
                              </a:solidFill>
                              <a:latin typeface="Cambria Math" panose="02040503050406030204" pitchFamily="18" charset="0"/>
                            </a:rPr>
                            <m:t>𝜋</m:t>
                          </m:r>
                        </m:sup>
                        <m:e>
                          <m:r>
                            <a:rPr lang="zh-CN" altLang="en-US" sz="2600" i="1">
                              <a:solidFill>
                                <a:srgbClr val="000000"/>
                              </a:solidFill>
                              <a:latin typeface="Cambria Math" panose="02040503050406030204" pitchFamily="18" charset="0"/>
                            </a:rPr>
                            <m:t>𝑓</m:t>
                          </m:r>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𝑡</m:t>
                          </m:r>
                          <m:r>
                            <a:rPr lang="zh-CN" altLang="en-US" sz="2600" i="1">
                              <a:solidFill>
                                <a:srgbClr val="000000"/>
                              </a:solidFill>
                              <a:latin typeface="Cambria Math" panose="02040503050406030204" pitchFamily="18" charset="0"/>
                            </a:rPr>
                            <m:t>)</m:t>
                          </m:r>
                          <m:func>
                            <m:funcPr>
                              <m:ctrlPr>
                                <a:rPr lang="en-US" altLang="zh-CN" sz="2600" i="1">
                                  <a:solidFill>
                                    <a:srgbClr val="000000"/>
                                  </a:solidFill>
                                  <a:latin typeface="Cambria Math" panose="02040503050406030204" pitchFamily="18" charset="0"/>
                                </a:rPr>
                              </m:ctrlPr>
                            </m:funcPr>
                            <m:fName>
                              <m:r>
                                <m:rPr>
                                  <m:sty m:val="p"/>
                                </m:rPr>
                                <a:rPr lang="en-US" altLang="zh-CN" sz="2600">
                                  <a:solidFill>
                                    <a:srgbClr val="000000"/>
                                  </a:solidFill>
                                  <a:latin typeface="Cambria Math" panose="02040503050406030204" pitchFamily="18" charset="0"/>
                                </a:rPr>
                                <m:t>sin</m:t>
                              </m:r>
                            </m:fName>
                            <m:e>
                              <m:r>
                                <a:rPr lang="en-US" altLang="zh-CN" sz="2600" i="1">
                                  <a:solidFill>
                                    <a:srgbClr val="000000"/>
                                  </a:solidFill>
                                  <a:latin typeface="Cambria Math" panose="02040503050406030204" pitchFamily="18" charset="0"/>
                                </a:rPr>
                                <m:t>𝑛</m:t>
                              </m:r>
                              <m:r>
                                <a:rPr lang="zh-CN" altLang="en-US" sz="2600" i="1">
                                  <a:solidFill>
                                    <a:srgbClr val="000000"/>
                                  </a:solidFill>
                                  <a:latin typeface="Cambria Math" panose="02040503050406030204" pitchFamily="18" charset="0"/>
                                </a:rPr>
                                <m:t>𝜔</m:t>
                              </m:r>
                              <m:r>
                                <a:rPr lang="en-US" altLang="zh-CN" sz="2600" i="1">
                                  <a:solidFill>
                                    <a:srgbClr val="000000"/>
                                  </a:solidFill>
                                  <a:latin typeface="Cambria Math" panose="02040503050406030204" pitchFamily="18" charset="0"/>
                                </a:rPr>
                                <m:t>𝑡</m:t>
                              </m:r>
                            </m:e>
                          </m:func>
                          <m:r>
                            <a:rPr lang="zh-CN" altLang="en-US" sz="2600" i="1">
                              <a:solidFill>
                                <a:srgbClr val="000000"/>
                              </a:solidFill>
                              <a:latin typeface="Cambria Math" panose="02040503050406030204" pitchFamily="18" charset="0"/>
                            </a:rPr>
                            <m:t>𝑑</m:t>
                          </m:r>
                          <m:r>
                            <a:rPr lang="zh-CN" altLang="en-US" sz="2600" i="1">
                              <a:solidFill>
                                <a:srgbClr val="000000"/>
                              </a:solidFill>
                              <a:latin typeface="Cambria Math" panose="02040503050406030204" pitchFamily="18" charset="0"/>
                            </a:rPr>
                            <m:t>(</m:t>
                          </m:r>
                          <m:r>
                            <a:rPr lang="zh-CN" altLang="en-US" sz="2600" i="1">
                              <a:solidFill>
                                <a:srgbClr val="000000"/>
                              </a:solidFill>
                              <a:latin typeface="Cambria Math" panose="02040503050406030204" pitchFamily="18" charset="0"/>
                            </a:rPr>
                            <m:t>𝜔</m:t>
                          </m:r>
                          <m:r>
                            <a:rPr lang="zh-CN" altLang="en-US" sz="2600" i="1">
                              <a:solidFill>
                                <a:srgbClr val="000000"/>
                              </a:solidFill>
                              <a:latin typeface="Cambria Math" panose="02040503050406030204" pitchFamily="18" charset="0"/>
                            </a:rPr>
                            <m:t>𝑡</m:t>
                          </m:r>
                          <m:r>
                            <a:rPr lang="zh-CN" altLang="en-US" sz="2600" i="1">
                              <a:solidFill>
                                <a:srgbClr val="000000"/>
                              </a:solidFill>
                              <a:latin typeface="Cambria Math" panose="02040503050406030204" pitchFamily="18" charset="0"/>
                            </a:rPr>
                            <m:t>)</m:t>
                          </m:r>
                        </m:e>
                      </m:nary>
                    </m:oMath>
                  </m:oMathPara>
                </a14:m>
                <a:endParaRPr lang="zh-CN" altLang="en-US" sz="2600" dirty="0"/>
              </a:p>
            </p:txBody>
          </p:sp>
        </mc:Choice>
        <mc:Fallback>
          <p:sp>
            <p:nvSpPr>
              <p:cNvPr id="41" name="Object 60">
                <a:extLst>
                  <a:ext uri="{FF2B5EF4-FFF2-40B4-BE49-F238E27FC236}">
                    <a16:creationId xmlns:a16="http://schemas.microsoft.com/office/drawing/2014/main" id="{D8DE6FA6-2345-41BE-BE93-01258CB4629B}"/>
                  </a:ext>
                </a:extLst>
              </p:cNvPr>
              <p:cNvSpPr txBox="1">
                <a:spLocks noRot="1" noChangeAspect="1" noMove="1" noResize="1" noEditPoints="1" noAdjustHandles="1" noChangeArrowheads="1" noChangeShapeType="1" noTextEdit="1"/>
              </p:cNvSpPr>
              <p:nvPr/>
            </p:nvSpPr>
            <p:spPr bwMode="auto">
              <a:xfrm>
                <a:off x="2515431" y="122286"/>
                <a:ext cx="4687814" cy="2032000"/>
              </a:xfrm>
              <a:prstGeom prst="rect">
                <a:avLst/>
              </a:prstGeom>
              <a:blipFill>
                <a:blip r:embed="rId4"/>
                <a:stretch>
                  <a:fillRect/>
                </a:stretch>
              </a:blipFill>
              <a:ln>
                <a:noFill/>
              </a:ln>
              <a:effectLst/>
            </p:spPr>
            <p:txBody>
              <a:bodyPr/>
              <a:lstStyle/>
              <a:p>
                <a:r>
                  <a:rPr lang="zh-CN" altLang="en-US">
                    <a:noFill/>
                  </a:rPr>
                  <a:t> </a:t>
                </a:r>
              </a:p>
            </p:txBody>
          </p:sp>
        </mc:Fallback>
      </mc:AlternateContent>
    </p:spTree>
    <p:extLst>
      <p:ext uri="{BB962C8B-B14F-4D97-AF65-F5344CB8AC3E}">
        <p14:creationId xmlns:p14="http://schemas.microsoft.com/office/powerpoint/2010/main" val="2161304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0-#ppt_w/2"/>
                                          </p:val>
                                        </p:tav>
                                        <p:tav tm="100000">
                                          <p:val>
                                            <p:strVal val="#ppt_x"/>
                                          </p:val>
                                        </p:tav>
                                      </p:tavLst>
                                    </p:anim>
                                    <p:anim calcmode="lin" valueType="num">
                                      <p:cBhvr additive="base">
                                        <p:cTn id="15" dur="500" fill="hold"/>
                                        <p:tgtEl>
                                          <p:spTgt spid="3"/>
                                        </p:tgtEl>
                                        <p:attrNameLst>
                                          <p:attrName>ppt_y</p:attrName>
                                        </p:attrNameLst>
                                      </p:cBhvr>
                                      <p:tavLst>
                                        <p:tav tm="0">
                                          <p:val>
                                            <p:strVal val="#ppt_y"/>
                                          </p:val>
                                        </p:tav>
                                        <p:tav tm="100000">
                                          <p:val>
                                            <p:strVal val="#ppt_y"/>
                                          </p:val>
                                        </p:tav>
                                      </p:tavLst>
                                    </p:anim>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2000"/>
                                        <p:tgtEl>
                                          <p:spTgt spid="23"/>
                                        </p:tgtEl>
                                      </p:cBhvr>
                                    </p:animEffect>
                                  </p:childTnLst>
                                </p:cTn>
                              </p:par>
                            </p:childTnLst>
                          </p:cTn>
                        </p:par>
                        <p:par>
                          <p:cTn id="20" fill="hold">
                            <p:stCondLst>
                              <p:cond delay="2500"/>
                            </p:stCondLst>
                            <p:childTnLst>
                              <p:par>
                                <p:cTn id="21" presetID="22" presetClass="entr" presetSubtype="8"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20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40"/>
                                        </p:tgtEl>
                                        <p:attrNameLst>
                                          <p:attrName>style.visibility</p:attrName>
                                        </p:attrNameLst>
                                      </p:cBhvr>
                                      <p:to>
                                        <p:strVal val="visible"/>
                                      </p:to>
                                    </p:set>
                                    <p:anim calcmode="lin" valueType="num">
                                      <p:cBhvr additive="base">
                                        <p:cTn id="28" dur="500" fill="hold"/>
                                        <p:tgtEl>
                                          <p:spTgt spid="40"/>
                                        </p:tgtEl>
                                        <p:attrNameLst>
                                          <p:attrName>ppt_x</p:attrName>
                                        </p:attrNameLst>
                                      </p:cBhvr>
                                      <p:tavLst>
                                        <p:tav tm="0">
                                          <p:val>
                                            <p:strVal val="0-#ppt_w/2"/>
                                          </p:val>
                                        </p:tav>
                                        <p:tav tm="100000">
                                          <p:val>
                                            <p:strVal val="#ppt_x"/>
                                          </p:val>
                                        </p:tav>
                                      </p:tavLst>
                                    </p:anim>
                                    <p:anim calcmode="lin" valueType="num">
                                      <p:cBhvr additive="base">
                                        <p:cTn id="29" dur="500" fill="hold"/>
                                        <p:tgtEl>
                                          <p:spTgt spid="40"/>
                                        </p:tgtEl>
                                        <p:attrNameLst>
                                          <p:attrName>ppt_y</p:attrName>
                                        </p:attrNameLst>
                                      </p:cBhvr>
                                      <p:tavLst>
                                        <p:tav tm="0">
                                          <p:val>
                                            <p:strVal val="#ppt_y"/>
                                          </p:val>
                                        </p:tav>
                                        <p:tav tm="100000">
                                          <p:val>
                                            <p:strVal val="#ppt_y"/>
                                          </p:val>
                                        </p:tav>
                                      </p:tavLst>
                                    </p:anim>
                                  </p:childTnLst>
                                </p:cTn>
                              </p:par>
                            </p:childTnLst>
                          </p:cTn>
                        </p:par>
                        <p:par>
                          <p:cTn id="30" fill="hold">
                            <p:stCondLst>
                              <p:cond delay="500"/>
                            </p:stCondLst>
                            <p:childTnLst>
                              <p:par>
                                <p:cTn id="31" presetID="22" presetClass="entr" presetSubtype="8" fill="hold" grpId="0" nodeType="after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wipe(left)">
                                      <p:cBhvr>
                                        <p:cTn id="33" dur="2000"/>
                                        <p:tgtEl>
                                          <p:spTgt spid="39"/>
                                        </p:tgtEl>
                                      </p:cBhvr>
                                    </p:animEffect>
                                  </p:childTnLst>
                                </p:cTn>
                              </p:par>
                            </p:childTnLst>
                          </p:cTn>
                        </p:par>
                        <p:par>
                          <p:cTn id="34" fill="hold">
                            <p:stCondLst>
                              <p:cond delay="2500"/>
                            </p:stCondLst>
                            <p:childTnLst>
                              <p:par>
                                <p:cTn id="35" presetID="22" presetClass="entr" presetSubtype="8" fill="hold"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20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wipe(up)">
                                      <p:cBhvr>
                                        <p:cTn id="42"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23" grpId="0"/>
      <p:bldP spid="39" grpId="0"/>
      <p:bldP spid="40" grpId="0" animBg="1"/>
      <p:bldP spid="41"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ED9415F7-4032-45C5-B36F-0BA7D5F296DF}"/>
              </a:ext>
            </a:extLst>
          </p:cNvPr>
          <p:cNvGrpSpPr>
            <a:grpSpLocks/>
          </p:cNvGrpSpPr>
          <p:nvPr/>
        </p:nvGrpSpPr>
        <p:grpSpPr bwMode="auto">
          <a:xfrm>
            <a:off x="5580063" y="333375"/>
            <a:ext cx="3311525" cy="2400034"/>
            <a:chOff x="361" y="982"/>
            <a:chExt cx="2261" cy="1578"/>
          </a:xfrm>
        </p:grpSpPr>
        <p:sp>
          <p:nvSpPr>
            <p:cNvPr id="3" name="Line 3">
              <a:extLst>
                <a:ext uri="{FF2B5EF4-FFF2-40B4-BE49-F238E27FC236}">
                  <a16:creationId xmlns:a16="http://schemas.microsoft.com/office/drawing/2014/main" id="{83BECC16-7410-42CC-9FD3-661B1EBCFFE7}"/>
                </a:ext>
              </a:extLst>
            </p:cNvPr>
            <p:cNvSpPr>
              <a:spLocks noChangeShapeType="1"/>
            </p:cNvSpPr>
            <p:nvPr/>
          </p:nvSpPr>
          <p:spPr bwMode="auto">
            <a:xfrm>
              <a:off x="746" y="2256"/>
              <a:ext cx="1779" cy="0"/>
            </a:xfrm>
            <a:prstGeom prst="line">
              <a:avLst/>
            </a:prstGeom>
            <a:noFill/>
            <a:ln w="57150">
              <a:solidFill>
                <a:srgbClr val="0099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Line 4">
              <a:extLst>
                <a:ext uri="{FF2B5EF4-FFF2-40B4-BE49-F238E27FC236}">
                  <a16:creationId xmlns:a16="http://schemas.microsoft.com/office/drawing/2014/main" id="{3E2D1A4A-7187-478A-A403-E569394E9D0A}"/>
                </a:ext>
              </a:extLst>
            </p:cNvPr>
            <p:cNvSpPr>
              <a:spLocks noChangeShapeType="1"/>
            </p:cNvSpPr>
            <p:nvPr/>
          </p:nvSpPr>
          <p:spPr bwMode="auto">
            <a:xfrm flipV="1">
              <a:off x="728" y="1279"/>
              <a:ext cx="0" cy="995"/>
            </a:xfrm>
            <a:prstGeom prst="line">
              <a:avLst/>
            </a:prstGeom>
            <a:noFill/>
            <a:ln w="57150">
              <a:solidFill>
                <a:srgbClr val="0099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Line 5">
              <a:extLst>
                <a:ext uri="{FF2B5EF4-FFF2-40B4-BE49-F238E27FC236}">
                  <a16:creationId xmlns:a16="http://schemas.microsoft.com/office/drawing/2014/main" id="{DEA451C3-9FBD-4870-A092-A72FF2ECBFA3}"/>
                </a:ext>
              </a:extLst>
            </p:cNvPr>
            <p:cNvSpPr>
              <a:spLocks noChangeShapeType="1"/>
            </p:cNvSpPr>
            <p:nvPr/>
          </p:nvSpPr>
          <p:spPr bwMode="auto">
            <a:xfrm>
              <a:off x="746" y="1735"/>
              <a:ext cx="356"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6">
              <a:extLst>
                <a:ext uri="{FF2B5EF4-FFF2-40B4-BE49-F238E27FC236}">
                  <a16:creationId xmlns:a16="http://schemas.microsoft.com/office/drawing/2014/main" id="{AF89B7C9-71CB-497E-B677-71BFAFF895F4}"/>
                </a:ext>
              </a:extLst>
            </p:cNvPr>
            <p:cNvSpPr>
              <a:spLocks noChangeShapeType="1"/>
            </p:cNvSpPr>
            <p:nvPr/>
          </p:nvSpPr>
          <p:spPr bwMode="auto">
            <a:xfrm>
              <a:off x="1102" y="1723"/>
              <a:ext cx="0" cy="516"/>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7">
              <a:extLst>
                <a:ext uri="{FF2B5EF4-FFF2-40B4-BE49-F238E27FC236}">
                  <a16:creationId xmlns:a16="http://schemas.microsoft.com/office/drawing/2014/main" id="{EF877DA2-C828-4BF2-8369-FA0CC58D612E}"/>
                </a:ext>
              </a:extLst>
            </p:cNvPr>
            <p:cNvSpPr>
              <a:spLocks noChangeShapeType="1"/>
            </p:cNvSpPr>
            <p:nvPr/>
          </p:nvSpPr>
          <p:spPr bwMode="auto">
            <a:xfrm>
              <a:off x="1528" y="1741"/>
              <a:ext cx="0" cy="498"/>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Rectangle 8">
              <a:extLst>
                <a:ext uri="{FF2B5EF4-FFF2-40B4-BE49-F238E27FC236}">
                  <a16:creationId xmlns:a16="http://schemas.microsoft.com/office/drawing/2014/main" id="{C05354CD-3EE4-476D-8DEA-87F40BFA9575}"/>
                </a:ext>
              </a:extLst>
            </p:cNvPr>
            <p:cNvSpPr>
              <a:spLocks noChangeArrowheads="1"/>
            </p:cNvSpPr>
            <p:nvPr/>
          </p:nvSpPr>
          <p:spPr bwMode="auto">
            <a:xfrm>
              <a:off x="2304" y="1825"/>
              <a:ext cx="318"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a:spcBef>
                  <a:spcPct val="50000"/>
                </a:spcBef>
              </a:pPr>
              <a:r>
                <a:rPr kumimoji="1" lang="en-US" altLang="zh-CN" sz="3600" i="1">
                  <a:latin typeface="Times New Roman" pitchFamily="18" charset="0"/>
                </a:rPr>
                <a:t>t</a:t>
              </a:r>
              <a:endParaRPr kumimoji="1" lang="en-US" altLang="zh-CN" sz="3600">
                <a:latin typeface="Times New Roman" pitchFamily="18" charset="0"/>
              </a:endParaRPr>
            </a:p>
          </p:txBody>
        </p:sp>
        <p:sp>
          <p:nvSpPr>
            <p:cNvPr id="9" name="Rectangle 9">
              <a:extLst>
                <a:ext uri="{FF2B5EF4-FFF2-40B4-BE49-F238E27FC236}">
                  <a16:creationId xmlns:a16="http://schemas.microsoft.com/office/drawing/2014/main" id="{A565025B-6B86-4AC3-9215-545EC2BB256B}"/>
                </a:ext>
              </a:extLst>
            </p:cNvPr>
            <p:cNvSpPr>
              <a:spLocks noChangeArrowheads="1"/>
            </p:cNvSpPr>
            <p:nvPr/>
          </p:nvSpPr>
          <p:spPr bwMode="auto">
            <a:xfrm>
              <a:off x="836" y="2258"/>
              <a:ext cx="478" cy="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a:spcBef>
                  <a:spcPct val="50000"/>
                </a:spcBef>
              </a:pPr>
              <a:r>
                <a:rPr kumimoji="1" lang="en-US" altLang="zh-CN" sz="2400" b="1" i="1">
                  <a:latin typeface="Times New Roman" pitchFamily="18" charset="0"/>
                </a:rPr>
                <a:t>T</a:t>
              </a:r>
              <a:r>
                <a:rPr kumimoji="1" lang="en-US" altLang="zh-CN" sz="2400" b="1">
                  <a:latin typeface="Times New Roman" pitchFamily="18" charset="0"/>
                </a:rPr>
                <a:t>/2</a:t>
              </a:r>
            </a:p>
          </p:txBody>
        </p:sp>
        <p:sp>
          <p:nvSpPr>
            <p:cNvPr id="10" name="Rectangle 10">
              <a:extLst>
                <a:ext uri="{FF2B5EF4-FFF2-40B4-BE49-F238E27FC236}">
                  <a16:creationId xmlns:a16="http://schemas.microsoft.com/office/drawing/2014/main" id="{EE9FE872-73F6-4547-BB23-D34D07B00896}"/>
                </a:ext>
              </a:extLst>
            </p:cNvPr>
            <p:cNvSpPr>
              <a:spLocks noChangeArrowheads="1"/>
            </p:cNvSpPr>
            <p:nvPr/>
          </p:nvSpPr>
          <p:spPr bwMode="auto">
            <a:xfrm>
              <a:off x="1423" y="2256"/>
              <a:ext cx="371" cy="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a:spcBef>
                  <a:spcPct val="50000"/>
                </a:spcBef>
              </a:pPr>
              <a:r>
                <a:rPr kumimoji="1" lang="en-US" altLang="zh-CN" sz="2400" b="1" i="1">
                  <a:latin typeface="Times New Roman" pitchFamily="18" charset="0"/>
                </a:rPr>
                <a:t>T</a:t>
              </a:r>
              <a:endParaRPr kumimoji="1" lang="en-US" altLang="zh-CN" sz="2400" b="1">
                <a:latin typeface="Times New Roman" pitchFamily="18" charset="0"/>
              </a:endParaRPr>
            </a:p>
          </p:txBody>
        </p:sp>
        <mc:AlternateContent xmlns:mc="http://schemas.openxmlformats.org/markup-compatibility/2006">
          <mc:Choice xmlns:a14="http://schemas.microsoft.com/office/drawing/2010/main" Requires="a14">
            <p:sp>
              <p:nvSpPr>
                <p:cNvPr id="11" name="Object 11">
                  <a:extLst>
                    <a:ext uri="{FF2B5EF4-FFF2-40B4-BE49-F238E27FC236}">
                      <a16:creationId xmlns:a16="http://schemas.microsoft.com/office/drawing/2014/main" id="{767E6C98-F0DF-4AD7-A0CB-DFF7C8F1BD60}"/>
                    </a:ext>
                  </a:extLst>
                </p:cNvPr>
                <p:cNvSpPr txBox="1"/>
                <p:nvPr/>
              </p:nvSpPr>
              <p:spPr bwMode="auto">
                <a:xfrm>
                  <a:off x="728" y="982"/>
                  <a:ext cx="410" cy="502"/>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𝑖</m:t>
                            </m:r>
                          </m:e>
                          <m:sub>
                            <m:r>
                              <a:rPr lang="zh-CN" altLang="en-US" i="1">
                                <a:solidFill>
                                  <a:srgbClr val="000000"/>
                                </a:solidFill>
                                <a:latin typeface="Cambria Math" panose="02040503050406030204" pitchFamily="18" charset="0"/>
                              </a:rPr>
                              <m:t>𝑆</m:t>
                            </m:r>
                          </m:sub>
                        </m:sSub>
                      </m:oMath>
                    </m:oMathPara>
                  </a14:m>
                  <a:endParaRPr lang="zh-CN" altLang="en-US"/>
                </a:p>
              </p:txBody>
            </p:sp>
          </mc:Choice>
          <mc:Fallback>
            <p:sp>
              <p:nvSpPr>
                <p:cNvPr id="11" name="Object 11">
                  <a:extLst>
                    <a:ext uri="{FF2B5EF4-FFF2-40B4-BE49-F238E27FC236}">
                      <a16:creationId xmlns:a16="http://schemas.microsoft.com/office/drawing/2014/main" id="{767E6C98-F0DF-4AD7-A0CB-DFF7C8F1BD60}"/>
                    </a:ext>
                  </a:extLst>
                </p:cNvPr>
                <p:cNvSpPr txBox="1">
                  <a:spLocks noRot="1" noChangeAspect="1" noMove="1" noResize="1" noEditPoints="1" noAdjustHandles="1" noChangeArrowheads="1" noChangeShapeType="1" noTextEdit="1"/>
                </p:cNvSpPr>
                <p:nvPr/>
              </p:nvSpPr>
              <p:spPr bwMode="auto">
                <a:xfrm>
                  <a:off x="728" y="982"/>
                  <a:ext cx="410" cy="502"/>
                </a:xfrm>
                <a:prstGeom prst="rect">
                  <a:avLst/>
                </a:prstGeom>
                <a:blipFill>
                  <a:blip r:embed="rId2"/>
                  <a:stretch>
                    <a:fillRect/>
                  </a:stretch>
                </a:blipFill>
                <a:ln>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Object 12">
                  <a:extLst>
                    <a:ext uri="{FF2B5EF4-FFF2-40B4-BE49-F238E27FC236}">
                      <a16:creationId xmlns:a16="http://schemas.microsoft.com/office/drawing/2014/main" id="{FA52D853-DE86-4015-9ACA-E884D0EAC73A}"/>
                    </a:ext>
                  </a:extLst>
                </p:cNvPr>
                <p:cNvSpPr txBox="1"/>
                <p:nvPr/>
              </p:nvSpPr>
              <p:spPr bwMode="auto">
                <a:xfrm>
                  <a:off x="361" y="1568"/>
                  <a:ext cx="356" cy="377"/>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𝑚</m:t>
                            </m:r>
                          </m:sub>
                        </m:sSub>
                      </m:oMath>
                    </m:oMathPara>
                  </a14:m>
                  <a:endParaRPr lang="zh-CN" altLang="en-US"/>
                </a:p>
              </p:txBody>
            </p:sp>
          </mc:Choice>
          <mc:Fallback>
            <p:sp>
              <p:nvSpPr>
                <p:cNvPr id="12" name="Object 12">
                  <a:extLst>
                    <a:ext uri="{FF2B5EF4-FFF2-40B4-BE49-F238E27FC236}">
                      <a16:creationId xmlns:a16="http://schemas.microsoft.com/office/drawing/2014/main" id="{FA52D853-DE86-4015-9ACA-E884D0EAC73A}"/>
                    </a:ext>
                  </a:extLst>
                </p:cNvPr>
                <p:cNvSpPr txBox="1">
                  <a:spLocks noRot="1" noChangeAspect="1" noMove="1" noResize="1" noEditPoints="1" noAdjustHandles="1" noChangeArrowheads="1" noChangeShapeType="1" noTextEdit="1"/>
                </p:cNvSpPr>
                <p:nvPr/>
              </p:nvSpPr>
              <p:spPr bwMode="auto">
                <a:xfrm>
                  <a:off x="361" y="1568"/>
                  <a:ext cx="356" cy="377"/>
                </a:xfrm>
                <a:prstGeom prst="rect">
                  <a:avLst/>
                </a:prstGeom>
                <a:blipFill>
                  <a:blip r:embed="rId3"/>
                  <a:stretch>
                    <a:fillRect/>
                  </a:stretch>
                </a:blipFill>
                <a:ln>
                  <a:noFill/>
                </a:ln>
                <a:effectLst/>
              </p:spPr>
              <p:txBody>
                <a:bodyPr/>
                <a:lstStyle/>
                <a:p>
                  <a:r>
                    <a:rPr lang="zh-CN" altLang="en-US">
                      <a:noFill/>
                    </a:rPr>
                    <a:t> </a:t>
                  </a:r>
                </a:p>
              </p:txBody>
            </p:sp>
          </mc:Fallback>
        </mc:AlternateContent>
        <p:sp>
          <p:nvSpPr>
            <p:cNvPr id="13" name="Line 13">
              <a:extLst>
                <a:ext uri="{FF2B5EF4-FFF2-40B4-BE49-F238E27FC236}">
                  <a16:creationId xmlns:a16="http://schemas.microsoft.com/office/drawing/2014/main" id="{53DB1D95-DADC-47E1-BA67-C0AA500AE0C8}"/>
                </a:ext>
              </a:extLst>
            </p:cNvPr>
            <p:cNvSpPr>
              <a:spLocks noChangeShapeType="1"/>
            </p:cNvSpPr>
            <p:nvPr/>
          </p:nvSpPr>
          <p:spPr bwMode="auto">
            <a:xfrm>
              <a:off x="1528" y="1743"/>
              <a:ext cx="356"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4">
              <a:extLst>
                <a:ext uri="{FF2B5EF4-FFF2-40B4-BE49-F238E27FC236}">
                  <a16:creationId xmlns:a16="http://schemas.microsoft.com/office/drawing/2014/main" id="{F5C310C4-E2B1-46C3-B4D3-2F69EE2B9D52}"/>
                </a:ext>
              </a:extLst>
            </p:cNvPr>
            <p:cNvSpPr>
              <a:spLocks noChangeShapeType="1"/>
            </p:cNvSpPr>
            <p:nvPr/>
          </p:nvSpPr>
          <p:spPr bwMode="auto">
            <a:xfrm>
              <a:off x="1884" y="1723"/>
              <a:ext cx="0" cy="536"/>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5" name="Text Box 15">
            <a:extLst>
              <a:ext uri="{FF2B5EF4-FFF2-40B4-BE49-F238E27FC236}">
                <a16:creationId xmlns:a16="http://schemas.microsoft.com/office/drawing/2014/main" id="{00096331-23E0-4A7B-8166-137F016BE23E}"/>
              </a:ext>
            </a:extLst>
          </p:cNvPr>
          <p:cNvSpPr txBox="1">
            <a:spLocks noChangeArrowheads="1"/>
          </p:cNvSpPr>
          <p:nvPr/>
        </p:nvSpPr>
        <p:spPr bwMode="auto">
          <a:xfrm>
            <a:off x="1321115" y="388144"/>
            <a:ext cx="3529013"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r>
              <a:rPr kumimoji="1" lang="zh-CN" altLang="en-US" sz="2400" b="1" dirty="0">
                <a:latin typeface="Times New Roman" pitchFamily="18" charset="0"/>
                <a:ea typeface="仿宋_GB2312" pitchFamily="49" charset="-122"/>
              </a:rPr>
              <a:t>周期性方波信号的分解</a:t>
            </a:r>
          </a:p>
        </p:txBody>
      </p:sp>
      <p:sp>
        <p:nvSpPr>
          <p:cNvPr id="16" name="Text Box 16">
            <a:extLst>
              <a:ext uri="{FF2B5EF4-FFF2-40B4-BE49-F238E27FC236}">
                <a16:creationId xmlns:a16="http://schemas.microsoft.com/office/drawing/2014/main" id="{3D65A444-C55C-4F9E-906F-34F3FC69EF9E}"/>
              </a:ext>
            </a:extLst>
          </p:cNvPr>
          <p:cNvSpPr txBox="1">
            <a:spLocks noChangeArrowheads="1"/>
          </p:cNvSpPr>
          <p:nvPr/>
        </p:nvSpPr>
        <p:spPr bwMode="auto">
          <a:xfrm>
            <a:off x="468314" y="333375"/>
            <a:ext cx="647700" cy="519113"/>
          </a:xfrm>
          <a:prstGeom prst="rect">
            <a:avLst/>
          </a:prstGeom>
          <a:solidFill>
            <a:srgbClr val="9900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pPr>
            <a:r>
              <a:rPr lang="zh-CN" altLang="en-US" sz="2800" b="1" dirty="0">
                <a:solidFill>
                  <a:schemeClr val="bg1"/>
                </a:solidFill>
              </a:rPr>
              <a:t>例</a:t>
            </a:r>
            <a:endParaRPr lang="zh-CN" altLang="en-US" sz="2800" b="1" dirty="0">
              <a:solidFill>
                <a:schemeClr val="bg1"/>
              </a:solidFill>
              <a:latin typeface="Times New Roman" pitchFamily="18" charset="0"/>
            </a:endParaRPr>
          </a:p>
        </p:txBody>
      </p:sp>
      <p:sp>
        <p:nvSpPr>
          <p:cNvPr id="17" name="Text Box 17">
            <a:extLst>
              <a:ext uri="{FF2B5EF4-FFF2-40B4-BE49-F238E27FC236}">
                <a16:creationId xmlns:a16="http://schemas.microsoft.com/office/drawing/2014/main" id="{72C4716B-FAA3-40FB-B4F1-F12CCB3471E4}"/>
              </a:ext>
            </a:extLst>
          </p:cNvPr>
          <p:cNvSpPr txBox="1">
            <a:spLocks noChangeArrowheads="1"/>
          </p:cNvSpPr>
          <p:nvPr/>
        </p:nvSpPr>
        <p:spPr bwMode="auto">
          <a:xfrm>
            <a:off x="468313" y="1052513"/>
            <a:ext cx="647700" cy="519112"/>
          </a:xfrm>
          <a:prstGeom prst="rect">
            <a:avLst/>
          </a:prstGeom>
          <a:solidFill>
            <a:srgbClr val="9900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pPr>
            <a:r>
              <a:rPr lang="zh-CN" altLang="en-US" sz="2800" b="1">
                <a:solidFill>
                  <a:schemeClr val="bg1"/>
                </a:solidFill>
              </a:rPr>
              <a:t>解</a:t>
            </a:r>
          </a:p>
        </p:txBody>
      </p:sp>
      <p:sp>
        <p:nvSpPr>
          <p:cNvPr id="18" name="Text Box 18">
            <a:extLst>
              <a:ext uri="{FF2B5EF4-FFF2-40B4-BE49-F238E27FC236}">
                <a16:creationId xmlns:a16="http://schemas.microsoft.com/office/drawing/2014/main" id="{4D1819DD-B323-4CD2-9164-CD0D6A73C21A}"/>
              </a:ext>
            </a:extLst>
          </p:cNvPr>
          <p:cNvSpPr txBox="1">
            <a:spLocks noChangeArrowheads="1"/>
          </p:cNvSpPr>
          <p:nvPr/>
        </p:nvSpPr>
        <p:spPr bwMode="auto">
          <a:xfrm>
            <a:off x="1258888" y="981075"/>
            <a:ext cx="42497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pPr>
            <a:r>
              <a:rPr lang="zh-CN" altLang="en-US" sz="2400" b="1">
                <a:ea typeface="仿宋_GB2312" pitchFamily="49" charset="-122"/>
              </a:rPr>
              <a:t>图示矩形波电流在一个周期内的表达式为：</a:t>
            </a:r>
          </a:p>
        </p:txBody>
      </p:sp>
      <mc:AlternateContent xmlns:mc="http://schemas.openxmlformats.org/markup-compatibility/2006">
        <mc:Choice xmlns:a14="http://schemas.microsoft.com/office/drawing/2010/main" Requires="a14">
          <p:sp>
            <p:nvSpPr>
              <p:cNvPr id="19" name="Object 19">
                <a:extLst>
                  <a:ext uri="{FF2B5EF4-FFF2-40B4-BE49-F238E27FC236}">
                    <a16:creationId xmlns:a16="http://schemas.microsoft.com/office/drawing/2014/main" id="{4D230FA7-37D2-4736-A961-2C5E0425FAE8}"/>
                  </a:ext>
                </a:extLst>
              </p:cNvPr>
              <p:cNvSpPr txBox="1"/>
              <p:nvPr/>
            </p:nvSpPr>
            <p:spPr bwMode="auto">
              <a:xfrm>
                <a:off x="898514" y="1895963"/>
                <a:ext cx="3950013" cy="1620837"/>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𝑖</m:t>
                          </m:r>
                        </m:e>
                        <m:sub>
                          <m:r>
                            <a:rPr lang="zh-CN" altLang="en-US" sz="2400" i="1">
                              <a:solidFill>
                                <a:srgbClr val="000000"/>
                              </a:solidFill>
                              <a:latin typeface="Cambria Math" panose="02040503050406030204" pitchFamily="18" charset="0"/>
                            </a:rPr>
                            <m:t>𝑆</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eqArr>
                            <m:eqArrPr>
                              <m:ctrlPr>
                                <a:rPr lang="zh-CN" altLang="en-US" sz="2400" i="1">
                                  <a:solidFill>
                                    <a:srgbClr val="000000"/>
                                  </a:solidFill>
                                  <a:latin typeface="Cambria Math" panose="02040503050406030204" pitchFamily="18" charset="0"/>
                                </a:rPr>
                              </m:ctrlPr>
                            </m:eqArrPr>
                            <m:e>
                              <m:r>
                                <a:rPr lang="zh-CN" altLang="en-US" sz="2400" i="1">
                                  <a:solidFill>
                                    <a:srgbClr val="000000"/>
                                  </a:solidFill>
                                  <a:latin typeface="Cambria Math" panose="02040503050406030204" pitchFamily="18" charset="0"/>
                                </a:rPr>
                                <m:t>&amp;</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𝐼</m:t>
                                  </m:r>
                                </m:e>
                                <m:sub>
                                  <m:r>
                                    <m:rPr>
                                      <m:sty m:val="p"/>
                                    </m:rPr>
                                    <a:rPr lang="zh-CN" altLang="en-US" sz="2400" i="0">
                                      <a:solidFill>
                                        <a:srgbClr val="000000"/>
                                      </a:solidFill>
                                      <a:latin typeface="Cambria Math" panose="02040503050406030204" pitchFamily="18" charset="0"/>
                                    </a:rPr>
                                    <m:t>m</m:t>
                                  </m:r>
                                </m:sub>
                              </m:sSub>
                              <m:r>
                                <m:rPr>
                                  <m:nor/>
                                </m:rPr>
                                <a:rPr lang="zh-CN" altLang="en-US" sz="2400" i="0">
                                  <a:solidFill>
                                    <a:srgbClr val="000000"/>
                                  </a:solidFill>
                                  <a:latin typeface="Cambria Math" panose="02040503050406030204" pitchFamily="18" charset="0"/>
                                </a:rPr>
                                <m:t>        </m:t>
                              </m:r>
                              <m:r>
                                <a:rPr lang="zh-CN" altLang="en-US" sz="2400" i="1">
                                  <a:solidFill>
                                    <a:srgbClr val="000000"/>
                                  </a:solidFill>
                                  <a:latin typeface="Cambria Math" panose="02040503050406030204" pitchFamily="18" charset="0"/>
                                </a:rPr>
                                <m:t>0&lt;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&lt;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𝑇</m:t>
                                  </m:r>
                                </m:num>
                                <m:den>
                                  <m:r>
                                    <a:rPr lang="zh-CN" altLang="en-US" sz="2400" i="1">
                                      <a:solidFill>
                                        <a:srgbClr val="000000"/>
                                      </a:solidFill>
                                      <a:latin typeface="Cambria Math" panose="02040503050406030204" pitchFamily="18" charset="0"/>
                                    </a:rPr>
                                    <m:t>2</m:t>
                                  </m:r>
                                </m:den>
                              </m:f>
                            </m:e>
                            <m:e>
                              <m:r>
                                <a:rPr lang="zh-CN" altLang="en-US" sz="2400" i="1">
                                  <a:solidFill>
                                    <a:srgbClr val="000000"/>
                                  </a:solidFill>
                                  <a:latin typeface="Cambria Math" panose="02040503050406030204" pitchFamily="18" charset="0"/>
                                </a:rPr>
                                <m:t>&amp;0</m:t>
                              </m:r>
                              <m:r>
                                <m:rPr>
                                  <m:nor/>
                                </m:rPr>
                                <a:rPr lang="zh-CN" altLang="en-US" sz="2400" i="0">
                                  <a:solidFill>
                                    <a:srgbClr val="000000"/>
                                  </a:solidFill>
                                  <a:latin typeface="Cambria Math" panose="02040503050406030204" pitchFamily="18" charset="0"/>
                                </a:rPr>
                                <m:t>          </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𝑇</m:t>
                                  </m:r>
                                </m:num>
                                <m:den>
                                  <m:r>
                                    <a:rPr lang="zh-CN" altLang="en-US" sz="2400" i="0">
                                      <a:solidFill>
                                        <a:srgbClr val="000000"/>
                                      </a:solidFill>
                                      <a:latin typeface="Cambria Math" panose="02040503050406030204" pitchFamily="18" charset="0"/>
                                    </a:rPr>
                                    <m:t>2</m:t>
                                  </m:r>
                                </m:den>
                              </m:f>
                              <m:r>
                                <a:rPr lang="zh-CN" altLang="en-US" sz="2400" i="1">
                                  <a:solidFill>
                                    <a:srgbClr val="000000"/>
                                  </a:solidFill>
                                  <a:latin typeface="Cambria Math" panose="02040503050406030204" pitchFamily="18" charset="0"/>
                                </a:rPr>
                                <m:t>&lt;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&lt;</m:t>
                              </m:r>
                              <m:r>
                                <a:rPr lang="zh-CN" altLang="en-US" sz="2400" i="1">
                                  <a:solidFill>
                                    <a:srgbClr val="000000"/>
                                  </a:solidFill>
                                  <a:latin typeface="Cambria Math" panose="02040503050406030204" pitchFamily="18" charset="0"/>
                                </a:rPr>
                                <m:t>𝑇</m:t>
                              </m:r>
                            </m:e>
                          </m:eqArr>
                        </m:e>
                      </m:d>
                    </m:oMath>
                  </m:oMathPara>
                </a14:m>
                <a:endParaRPr lang="zh-CN" altLang="en-US" sz="2400" dirty="0"/>
              </a:p>
            </p:txBody>
          </p:sp>
        </mc:Choice>
        <mc:Fallback>
          <p:sp>
            <p:nvSpPr>
              <p:cNvPr id="19" name="Object 19">
                <a:extLst>
                  <a:ext uri="{FF2B5EF4-FFF2-40B4-BE49-F238E27FC236}">
                    <a16:creationId xmlns:a16="http://schemas.microsoft.com/office/drawing/2014/main" id="{4D230FA7-37D2-4736-A961-2C5E0425FAE8}"/>
                  </a:ext>
                </a:extLst>
              </p:cNvPr>
              <p:cNvSpPr txBox="1">
                <a:spLocks noRot="1" noChangeAspect="1" noMove="1" noResize="1" noEditPoints="1" noAdjustHandles="1" noChangeArrowheads="1" noChangeShapeType="1" noTextEdit="1"/>
              </p:cNvSpPr>
              <p:nvPr/>
            </p:nvSpPr>
            <p:spPr bwMode="auto">
              <a:xfrm>
                <a:off x="898514" y="1895963"/>
                <a:ext cx="3950013" cy="1620837"/>
              </a:xfrm>
              <a:prstGeom prst="rect">
                <a:avLst/>
              </a:prstGeom>
              <a:blipFill>
                <a:blip r:embed="rId4"/>
                <a:stretch>
                  <a:fillRect b="-4511"/>
                </a:stretch>
              </a:blipFill>
              <a:ln>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Object 20">
                <a:hlinkClick r:id="" action="ppaction://ole?verb=0"/>
                <a:extLst>
                  <a:ext uri="{FF2B5EF4-FFF2-40B4-BE49-F238E27FC236}">
                    <a16:creationId xmlns:a16="http://schemas.microsoft.com/office/drawing/2014/main" id="{6858126A-87DC-4004-9D0B-470FC0A5613C}"/>
                  </a:ext>
                </a:extLst>
              </p:cNvPr>
              <p:cNvSpPr txBox="1"/>
              <p:nvPr/>
            </p:nvSpPr>
            <p:spPr bwMode="auto">
              <a:xfrm>
                <a:off x="2066925" y="3505198"/>
                <a:ext cx="6230938" cy="906462"/>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𝐼</m:t>
                          </m:r>
                        </m:e>
                        <m:sub>
                          <m:r>
                            <a:rPr lang="zh-CN" altLang="en-US" sz="2400" i="1">
                              <a:solidFill>
                                <a:srgbClr val="000000"/>
                              </a:solidFill>
                              <a:latin typeface="Cambria Math" panose="02040503050406030204" pitchFamily="18" charset="0"/>
                            </a:rPr>
                            <m:t>𝑂</m:t>
                          </m:r>
                        </m:sub>
                      </m:sSub>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𝑇</m:t>
                          </m:r>
                        </m:den>
                      </m:f>
                      <m:nary>
                        <m:naryPr>
                          <m:ctrlPr>
                            <a:rPr lang="zh-CN" altLang="en-US" sz="2400" i="1">
                              <a:solidFill>
                                <a:srgbClr val="000000"/>
                              </a:solidFill>
                              <a:latin typeface="Cambria Math" panose="02040503050406030204" pitchFamily="18" charset="0"/>
                            </a:rPr>
                          </m:ctrlPr>
                        </m:naryPr>
                        <m:sub>
                          <m:r>
                            <a:rPr lang="zh-CN" altLang="en-US" sz="2400" i="1">
                              <a:solidFill>
                                <a:srgbClr val="000000"/>
                              </a:solidFill>
                              <a:latin typeface="Cambria Math" panose="02040503050406030204" pitchFamily="18" charset="0"/>
                            </a:rPr>
                            <m:t>0</m:t>
                          </m:r>
                        </m:sub>
                        <m:sup>
                          <m:r>
                            <a:rPr lang="zh-CN" altLang="en-US" sz="2400" i="1">
                              <a:solidFill>
                                <a:srgbClr val="000000"/>
                              </a:solidFill>
                              <a:latin typeface="Cambria Math" panose="02040503050406030204" pitchFamily="18" charset="0"/>
                            </a:rPr>
                            <m:t>𝑇</m:t>
                          </m:r>
                        </m:sup>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𝑖</m:t>
                              </m:r>
                            </m:e>
                            <m:sub>
                              <m:r>
                                <a:rPr lang="zh-CN" altLang="en-US" sz="2400" i="1">
                                  <a:solidFill>
                                    <a:srgbClr val="000000"/>
                                  </a:solidFill>
                                  <a:latin typeface="Cambria Math" panose="02040503050406030204" pitchFamily="18" charset="0"/>
                                </a:rPr>
                                <m:t>𝑆</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𝑑𝑡</m:t>
                          </m:r>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𝑇</m:t>
                              </m:r>
                            </m:den>
                          </m:f>
                          <m:nary>
                            <m:naryPr>
                              <m:ctrlPr>
                                <a:rPr lang="zh-CN" altLang="en-US" sz="2400" i="1">
                                  <a:solidFill>
                                    <a:srgbClr val="000000"/>
                                  </a:solidFill>
                                  <a:latin typeface="Cambria Math" panose="02040503050406030204" pitchFamily="18" charset="0"/>
                                </a:rPr>
                              </m:ctrlPr>
                            </m:naryPr>
                            <m:sub>
                              <m:r>
                                <a:rPr lang="zh-CN" altLang="en-US" sz="2400" i="1">
                                  <a:solidFill>
                                    <a:srgbClr val="000000"/>
                                  </a:solidFill>
                                  <a:latin typeface="Cambria Math" panose="02040503050406030204" pitchFamily="18" charset="0"/>
                                </a:rPr>
                                <m:t>0</m:t>
                              </m:r>
                            </m:sub>
                            <m:sup>
                              <m:r>
                                <a:rPr lang="zh-CN" altLang="en-US" sz="2400" i="1">
                                  <a:solidFill>
                                    <a:srgbClr val="000000"/>
                                  </a:solidFill>
                                  <a:latin typeface="Cambria Math" panose="02040503050406030204" pitchFamily="18" charset="0"/>
                                </a:rPr>
                                <m:t>𝑇</m:t>
                              </m:r>
                              <m:r>
                                <a:rPr lang="zh-CN" altLang="en-US" sz="2400" i="1">
                                  <a:solidFill>
                                    <a:srgbClr val="000000"/>
                                  </a:solidFill>
                                  <a:latin typeface="Cambria Math" panose="02040503050406030204" pitchFamily="18" charset="0"/>
                                </a:rPr>
                                <m:t>/2</m:t>
                              </m:r>
                            </m:sup>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𝐼</m:t>
                                  </m:r>
                                </m:e>
                                <m:sub>
                                  <m:r>
                                    <a:rPr lang="zh-CN" altLang="en-US" sz="2400" i="1">
                                      <a:solidFill>
                                        <a:srgbClr val="000000"/>
                                      </a:solidFill>
                                      <a:latin typeface="Cambria Math" panose="02040503050406030204" pitchFamily="18" charset="0"/>
                                    </a:rPr>
                                    <m:t>𝑚</m:t>
                                  </m:r>
                                </m:sub>
                              </m:sSub>
                            </m:e>
                          </m:nary>
                        </m:e>
                      </m:nary>
                      <m:r>
                        <a:rPr lang="zh-CN" altLang="en-US" sz="2400" i="1">
                          <a:solidFill>
                            <a:srgbClr val="000000"/>
                          </a:solidFill>
                          <a:latin typeface="Cambria Math" panose="02040503050406030204" pitchFamily="18" charset="0"/>
                        </a:rPr>
                        <m:t>𝑑𝑡</m:t>
                      </m:r>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𝐼</m:t>
                              </m:r>
                            </m:e>
                            <m:sub>
                              <m:r>
                                <a:rPr lang="zh-CN" altLang="en-US" sz="2400" i="1">
                                  <a:solidFill>
                                    <a:srgbClr val="000000"/>
                                  </a:solidFill>
                                  <a:latin typeface="Cambria Math" panose="02040503050406030204" pitchFamily="18" charset="0"/>
                                </a:rPr>
                                <m:t>𝑚</m:t>
                              </m:r>
                            </m:sub>
                          </m:sSub>
                        </m:num>
                        <m:den>
                          <m:r>
                            <a:rPr lang="zh-CN" altLang="en-US" sz="2400" i="1">
                              <a:solidFill>
                                <a:srgbClr val="000000"/>
                              </a:solidFill>
                              <a:latin typeface="Cambria Math" panose="02040503050406030204" pitchFamily="18" charset="0"/>
                            </a:rPr>
                            <m:t>2</m:t>
                          </m:r>
                        </m:den>
                      </m:f>
                    </m:oMath>
                  </m:oMathPara>
                </a14:m>
                <a:endParaRPr lang="zh-CN" altLang="en-US" sz="2400" dirty="0"/>
              </a:p>
            </p:txBody>
          </p:sp>
        </mc:Choice>
        <mc:Fallback>
          <p:sp>
            <p:nvSpPr>
              <p:cNvPr id="20" name="Object 20">
                <a:hlinkClick r:id="" action="ppaction://ole?verb=0"/>
                <a:extLst>
                  <a:ext uri="{FF2B5EF4-FFF2-40B4-BE49-F238E27FC236}">
                    <a16:creationId xmlns:a16="http://schemas.microsoft.com/office/drawing/2014/main" id="{6858126A-87DC-4004-9D0B-470FC0A5613C}"/>
                  </a:ext>
                </a:extLst>
              </p:cNvPr>
              <p:cNvSpPr txBox="1">
                <a:spLocks noRot="1" noChangeAspect="1" noMove="1" noResize="1" noEditPoints="1" noAdjustHandles="1" noChangeArrowheads="1" noChangeShapeType="1" noTextEdit="1"/>
              </p:cNvSpPr>
              <p:nvPr/>
            </p:nvSpPr>
            <p:spPr bwMode="auto">
              <a:xfrm>
                <a:off x="2066925" y="3505198"/>
                <a:ext cx="6230938" cy="906462"/>
              </a:xfrm>
              <a:prstGeom prst="rect">
                <a:avLst/>
              </a:prstGeom>
              <a:blipFill>
                <a:blip r:embed="rId5"/>
                <a:stretch>
                  <a:fillRect/>
                </a:stretch>
              </a:blipFill>
              <a:ln>
                <a:noFill/>
              </a:ln>
              <a:effectLst/>
            </p:spPr>
            <p:txBody>
              <a:bodyPr/>
              <a:lstStyle/>
              <a:p>
                <a:r>
                  <a:rPr lang="zh-CN" altLang="en-US">
                    <a:noFill/>
                  </a:rPr>
                  <a:t> </a:t>
                </a:r>
              </a:p>
            </p:txBody>
          </p:sp>
        </mc:Fallback>
      </mc:AlternateContent>
      <p:sp>
        <p:nvSpPr>
          <p:cNvPr id="21" name="Text Box 21">
            <a:extLst>
              <a:ext uri="{FF2B5EF4-FFF2-40B4-BE49-F238E27FC236}">
                <a16:creationId xmlns:a16="http://schemas.microsoft.com/office/drawing/2014/main" id="{E9D16801-4C01-4969-8A77-F036C9FEB3D2}"/>
              </a:ext>
            </a:extLst>
          </p:cNvPr>
          <p:cNvSpPr txBox="1">
            <a:spLocks noChangeArrowheads="1"/>
          </p:cNvSpPr>
          <p:nvPr/>
        </p:nvSpPr>
        <p:spPr bwMode="auto">
          <a:xfrm>
            <a:off x="323850" y="3716338"/>
            <a:ext cx="20875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3200">
                <a:solidFill>
                  <a:schemeClr val="tx1"/>
                </a:solidFill>
                <a:latin typeface="Arial" pitchFamily="34" charset="0"/>
                <a:ea typeface="宋体" pitchFamily="2" charset="-122"/>
              </a:defRPr>
            </a:lvl1pPr>
            <a:lvl2pPr defTabSz="762000">
              <a:defRPr sz="2800">
                <a:solidFill>
                  <a:schemeClr val="tx1"/>
                </a:solidFill>
                <a:latin typeface="Arial" pitchFamily="34" charset="0"/>
                <a:ea typeface="宋体" pitchFamily="2" charset="-122"/>
              </a:defRPr>
            </a:lvl2pPr>
            <a:lvl3pPr defTabSz="762000">
              <a:defRPr sz="2400">
                <a:solidFill>
                  <a:schemeClr val="tx1"/>
                </a:solidFill>
                <a:latin typeface="Arial" pitchFamily="34" charset="0"/>
                <a:ea typeface="宋体" pitchFamily="2" charset="-122"/>
              </a:defRPr>
            </a:lvl3pPr>
            <a:lvl4pPr defTabSz="762000">
              <a:defRPr sz="2000">
                <a:solidFill>
                  <a:schemeClr val="tx1"/>
                </a:solidFill>
                <a:latin typeface="Arial" pitchFamily="34" charset="0"/>
                <a:ea typeface="宋体" pitchFamily="2" charset="-122"/>
              </a:defRPr>
            </a:lvl4pPr>
            <a:lvl5pPr defTabSz="762000">
              <a:defRPr sz="2000">
                <a:solidFill>
                  <a:schemeClr val="tx1"/>
                </a:solidFill>
                <a:latin typeface="Arial" pitchFamily="34" charset="0"/>
                <a:ea typeface="宋体" pitchFamily="2" charset="-122"/>
              </a:defRPr>
            </a:lvl5pPr>
            <a:lvl6pPr defTabSz="7620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defTabSz="7620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defTabSz="7620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defTabSz="7620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r>
              <a:rPr kumimoji="1" lang="en-US" altLang="zh-CN" sz="2400" b="1" dirty="0">
                <a:latin typeface="仿宋_GB2312" pitchFamily="49" charset="-122"/>
                <a:ea typeface="仿宋_GB2312" pitchFamily="49" charset="-122"/>
              </a:rPr>
              <a:t> </a:t>
            </a:r>
            <a:r>
              <a:rPr kumimoji="1" lang="zh-CN" altLang="en-US" sz="2400" b="1" dirty="0">
                <a:latin typeface="仿宋_GB2312" pitchFamily="49" charset="-122"/>
                <a:ea typeface="仿宋_GB2312" pitchFamily="49" charset="-122"/>
              </a:rPr>
              <a:t>直流分量：</a:t>
            </a:r>
          </a:p>
        </p:txBody>
      </p:sp>
      <p:sp>
        <p:nvSpPr>
          <p:cNvPr id="22" name="Rectangle 22">
            <a:extLst>
              <a:ext uri="{FF2B5EF4-FFF2-40B4-BE49-F238E27FC236}">
                <a16:creationId xmlns:a16="http://schemas.microsoft.com/office/drawing/2014/main" id="{70AFCC60-6F2D-4BA0-9061-81D804D354B1}"/>
              </a:ext>
            </a:extLst>
          </p:cNvPr>
          <p:cNvSpPr>
            <a:spLocks noChangeArrowheads="1"/>
          </p:cNvSpPr>
          <p:nvPr/>
        </p:nvSpPr>
        <p:spPr bwMode="auto">
          <a:xfrm>
            <a:off x="431006" y="4295776"/>
            <a:ext cx="187325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a:spcBef>
                <a:spcPct val="50000"/>
              </a:spcBef>
            </a:pPr>
            <a:r>
              <a:rPr kumimoji="1" lang="zh-CN" altLang="en-US" sz="2400" b="1" dirty="0">
                <a:latin typeface="Times New Roman" pitchFamily="18" charset="0"/>
                <a:ea typeface="仿宋_GB2312" pitchFamily="49" charset="-122"/>
              </a:rPr>
              <a:t>谐波分量：</a:t>
            </a:r>
          </a:p>
        </p:txBody>
      </p:sp>
      <mc:AlternateContent xmlns:mc="http://schemas.openxmlformats.org/markup-compatibility/2006">
        <mc:Choice xmlns:a14="http://schemas.microsoft.com/office/drawing/2010/main" Requires="a14">
          <p:sp>
            <p:nvSpPr>
              <p:cNvPr id="23" name="Object 23">
                <a:hlinkClick r:id="" action="ppaction://ole?verb=0"/>
                <a:extLst>
                  <a:ext uri="{FF2B5EF4-FFF2-40B4-BE49-F238E27FC236}">
                    <a16:creationId xmlns:a16="http://schemas.microsoft.com/office/drawing/2014/main" id="{1A8AECF5-0A4D-43B3-9F9B-D6A1901E428D}"/>
                  </a:ext>
                </a:extLst>
              </p:cNvPr>
              <p:cNvSpPr txBox="1"/>
              <p:nvPr/>
            </p:nvSpPr>
            <p:spPr bwMode="auto">
              <a:xfrm>
                <a:off x="1403350" y="4471988"/>
                <a:ext cx="7107238" cy="1044575"/>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2</m:t>
                          </m:r>
                        </m:num>
                        <m:den>
                          <m:r>
                            <a:rPr lang="zh-CN" altLang="en-US" i="1">
                              <a:solidFill>
                                <a:srgbClr val="000000"/>
                              </a:solidFill>
                              <a:latin typeface="Cambria Math" panose="02040503050406030204" pitchFamily="18" charset="0"/>
                            </a:rPr>
                            <m:t>𝑇</m:t>
                          </m:r>
                        </m:den>
                      </m:f>
                      <m:nary>
                        <m:naryPr>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𝑇</m:t>
                          </m:r>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𝑖</m:t>
                              </m:r>
                            </m:e>
                            <m:sub>
                              <m:r>
                                <a:rPr lang="zh-CN" altLang="en-US" i="1">
                                  <a:solidFill>
                                    <a:srgbClr val="000000"/>
                                  </a:solidFill>
                                  <a:latin typeface="Cambria Math" panose="02040503050406030204" pitchFamily="18" charset="0"/>
                                </a:rPr>
                                <m:t>𝑆</m:t>
                              </m:r>
                            </m:sub>
                          </m:sSub>
                        </m:e>
                      </m:nary>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func>
                        <m:funcPr>
                          <m:ctrlPr>
                            <a:rPr lang="en-US" altLang="zh-CN" i="1">
                              <a:solidFill>
                                <a:srgbClr val="000000"/>
                              </a:solidFill>
                              <a:latin typeface="Cambria Math" panose="02040503050406030204" pitchFamily="18" charset="0"/>
                            </a:rPr>
                          </m:ctrlPr>
                        </m:funcPr>
                        <m:fName>
                          <m:r>
                            <m:rPr>
                              <m:sty m:val="p"/>
                            </m:rPr>
                            <a:rPr lang="en-US" altLang="zh-CN">
                              <a:solidFill>
                                <a:srgbClr val="000000"/>
                              </a:solidFill>
                              <a:latin typeface="Cambria Math" panose="02040503050406030204" pitchFamily="18" charset="0"/>
                            </a:rPr>
                            <m:t>sin</m:t>
                          </m:r>
                        </m:fName>
                        <m:e>
                          <m:r>
                            <a:rPr lang="en-US" altLang="zh-CN"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𝜔</m:t>
                          </m:r>
                          <m:r>
                            <a:rPr lang="en-US" altLang="zh-CN" i="1">
                              <a:solidFill>
                                <a:srgbClr val="000000"/>
                              </a:solidFill>
                              <a:latin typeface="Cambria Math" panose="02040503050406030204" pitchFamily="18" charset="0"/>
                            </a:rPr>
                            <m:t>𝑡</m:t>
                          </m:r>
                        </m:e>
                      </m:func>
                      <m:r>
                        <a:rPr lang="zh-CN" altLang="en-US" i="1">
                          <a:solidFill>
                            <a:srgbClr val="000000"/>
                          </a:solidFill>
                          <a:latin typeface="Cambria Math" panose="02040503050406030204" pitchFamily="18" charset="0"/>
                        </a:rPr>
                        <m:t>𝑑𝑡</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𝜋</m:t>
                          </m:r>
                        </m:den>
                      </m:f>
                      <m:nary>
                        <m:naryPr>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𝜋</m:t>
                          </m:r>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𝑚</m:t>
                              </m:r>
                            </m:sub>
                          </m:sSub>
                          <m:func>
                            <m:funcPr>
                              <m:ctrlPr>
                                <a:rPr lang="en-US" altLang="zh-CN" i="1">
                                  <a:solidFill>
                                    <a:srgbClr val="000000"/>
                                  </a:solidFill>
                                  <a:latin typeface="Cambria Math" panose="02040503050406030204" pitchFamily="18" charset="0"/>
                                </a:rPr>
                              </m:ctrlPr>
                            </m:funcPr>
                            <m:fName>
                              <m:r>
                                <m:rPr>
                                  <m:sty m:val="p"/>
                                </m:rPr>
                                <a:rPr lang="en-US" altLang="zh-CN">
                                  <a:solidFill>
                                    <a:srgbClr val="000000"/>
                                  </a:solidFill>
                                  <a:latin typeface="Cambria Math" panose="02040503050406030204" pitchFamily="18" charset="0"/>
                                </a:rPr>
                                <m:t>sin</m:t>
                              </m:r>
                            </m:fName>
                            <m:e>
                              <m:r>
                                <a:rPr lang="en-US" altLang="zh-CN"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𝜔</m:t>
                              </m:r>
                              <m:r>
                                <a:rPr lang="en-US" altLang="zh-CN" i="1">
                                  <a:solidFill>
                                    <a:srgbClr val="000000"/>
                                  </a:solidFill>
                                  <a:latin typeface="Cambria Math" panose="02040503050406030204" pitchFamily="18" charset="0"/>
                                </a:rPr>
                                <m:t>𝑡</m:t>
                              </m:r>
                            </m:e>
                          </m:func>
                          <m:r>
                            <a:rPr lang="zh-CN" altLang="en-US" i="1">
                              <a:solidFill>
                                <a:srgbClr val="000000"/>
                              </a:solidFill>
                              <a:latin typeface="Cambria Math" panose="02040503050406030204" pitchFamily="18" charset="0"/>
                            </a:rPr>
                            <m:t>𝑑</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𝜔</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nary>
                    </m:oMath>
                  </m:oMathPara>
                </a14:m>
                <a:endParaRPr lang="zh-CN" altLang="en-US" dirty="0"/>
              </a:p>
            </p:txBody>
          </p:sp>
        </mc:Choice>
        <mc:Fallback>
          <p:sp>
            <p:nvSpPr>
              <p:cNvPr id="23" name="Object 23">
                <a:hlinkClick r:id="" action="ppaction://ole?verb=0"/>
                <a:extLst>
                  <a:ext uri="{FF2B5EF4-FFF2-40B4-BE49-F238E27FC236}">
                    <a16:creationId xmlns:a16="http://schemas.microsoft.com/office/drawing/2014/main" id="{1A8AECF5-0A4D-43B3-9F9B-D6A1901E428D}"/>
                  </a:ext>
                </a:extLst>
              </p:cNvPr>
              <p:cNvSpPr txBox="1">
                <a:spLocks noRot="1" noChangeAspect="1" noMove="1" noResize="1" noEditPoints="1" noAdjustHandles="1" noChangeArrowheads="1" noChangeShapeType="1" noTextEdit="1"/>
              </p:cNvSpPr>
              <p:nvPr/>
            </p:nvSpPr>
            <p:spPr bwMode="auto">
              <a:xfrm>
                <a:off x="1403350" y="4471988"/>
                <a:ext cx="7107238" cy="1044575"/>
              </a:xfrm>
              <a:prstGeom prst="rect">
                <a:avLst/>
              </a:prstGeom>
              <a:blipFill>
                <a:blip r:embed="rId6"/>
                <a:stretch>
                  <a:fillRect/>
                </a:stretch>
              </a:blipFill>
              <a:ln>
                <a:noFill/>
              </a:ln>
              <a:effectLst/>
            </p:spPr>
            <p:txBody>
              <a:bodyPr/>
              <a:lstStyle/>
              <a:p>
                <a:r>
                  <a:rPr lang="zh-CN" altLang="en-US">
                    <a:noFill/>
                  </a:rPr>
                  <a:t> </a:t>
                </a:r>
              </a:p>
            </p:txBody>
          </p:sp>
        </mc:Fallback>
      </mc:AlternateContent>
      <p:grpSp>
        <p:nvGrpSpPr>
          <p:cNvPr id="24" name="Group 24">
            <a:extLst>
              <a:ext uri="{FF2B5EF4-FFF2-40B4-BE49-F238E27FC236}">
                <a16:creationId xmlns:a16="http://schemas.microsoft.com/office/drawing/2014/main" id="{2741F11B-2610-4B32-8A37-86F2DD05742C}"/>
              </a:ext>
            </a:extLst>
          </p:cNvPr>
          <p:cNvGrpSpPr>
            <a:grpSpLocks/>
          </p:cNvGrpSpPr>
          <p:nvPr/>
        </p:nvGrpSpPr>
        <p:grpSpPr bwMode="auto">
          <a:xfrm>
            <a:off x="1320800" y="5384800"/>
            <a:ext cx="7283450" cy="1357313"/>
            <a:chOff x="830" y="3259"/>
            <a:chExt cx="4499" cy="855"/>
          </a:xfrm>
        </p:grpSpPr>
        <p:sp>
          <p:nvSpPr>
            <p:cNvPr id="25" name="Rectangle 25">
              <a:extLst>
                <a:ext uri="{FF2B5EF4-FFF2-40B4-BE49-F238E27FC236}">
                  <a16:creationId xmlns:a16="http://schemas.microsoft.com/office/drawing/2014/main" id="{C39C980D-4BA2-421E-9598-FAF9389D6F02}"/>
                </a:ext>
              </a:extLst>
            </p:cNvPr>
            <p:cNvSpPr>
              <a:spLocks noChangeArrowheads="1"/>
            </p:cNvSpPr>
            <p:nvPr/>
          </p:nvSpPr>
          <p:spPr bwMode="auto">
            <a:xfrm>
              <a:off x="4332" y="3308"/>
              <a:ext cx="997"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a:spcBef>
                  <a:spcPct val="50000"/>
                </a:spcBef>
              </a:pPr>
              <a:r>
                <a:rPr kumimoji="1" lang="en-US" altLang="zh-CN" sz="2400" b="1" i="1" dirty="0">
                  <a:latin typeface="Times New Roman" pitchFamily="18" charset="0"/>
                  <a:ea typeface="仿宋_GB2312" pitchFamily="49" charset="-122"/>
                </a:rPr>
                <a:t>n</a:t>
              </a:r>
              <a:r>
                <a:rPr kumimoji="1" lang="zh-CN" altLang="en-US" sz="2400" b="1" dirty="0">
                  <a:latin typeface="仿宋_GB2312" pitchFamily="49" charset="-122"/>
                  <a:ea typeface="仿宋_GB2312" pitchFamily="49" charset="-122"/>
                </a:rPr>
                <a:t>为偶数</a:t>
              </a:r>
            </a:p>
          </p:txBody>
        </p:sp>
        <p:sp>
          <p:nvSpPr>
            <p:cNvPr id="26" name="Rectangle 26">
              <a:extLst>
                <a:ext uri="{FF2B5EF4-FFF2-40B4-BE49-F238E27FC236}">
                  <a16:creationId xmlns:a16="http://schemas.microsoft.com/office/drawing/2014/main" id="{3B19C945-7598-4FCA-9EE1-E9D81C5FD229}"/>
                </a:ext>
              </a:extLst>
            </p:cNvPr>
            <p:cNvSpPr>
              <a:spLocks noChangeArrowheads="1"/>
            </p:cNvSpPr>
            <p:nvPr/>
          </p:nvSpPr>
          <p:spPr bwMode="auto">
            <a:xfrm>
              <a:off x="4332" y="3689"/>
              <a:ext cx="995"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a:spcBef>
                  <a:spcPct val="50000"/>
                </a:spcBef>
              </a:pPr>
              <a:r>
                <a:rPr kumimoji="1" lang="en-US" altLang="zh-CN" sz="2400" b="1" i="1" dirty="0">
                  <a:latin typeface="Times New Roman" pitchFamily="18" charset="0"/>
                  <a:ea typeface="仿宋_GB2312" pitchFamily="49" charset="-122"/>
                </a:rPr>
                <a:t>n</a:t>
              </a:r>
              <a:r>
                <a:rPr kumimoji="1" lang="zh-CN" altLang="en-US" sz="2400" b="1" dirty="0">
                  <a:latin typeface="仿宋_GB2312" pitchFamily="49" charset="-122"/>
                  <a:ea typeface="仿宋_GB2312" pitchFamily="49" charset="-122"/>
                </a:rPr>
                <a:t>为奇数</a:t>
              </a:r>
            </a:p>
          </p:txBody>
        </p:sp>
        <mc:AlternateContent xmlns:mc="http://schemas.openxmlformats.org/markup-compatibility/2006">
          <mc:Choice xmlns:a14="http://schemas.microsoft.com/office/drawing/2010/main" Requires="a14">
            <p:sp>
              <p:nvSpPr>
                <p:cNvPr id="27" name="Object 27">
                  <a:hlinkClick r:id="" action="ppaction://ole?verb=0"/>
                  <a:extLst>
                    <a:ext uri="{FF2B5EF4-FFF2-40B4-BE49-F238E27FC236}">
                      <a16:creationId xmlns:a16="http://schemas.microsoft.com/office/drawing/2014/main" id="{1E8E94CE-9E2D-4573-A98E-E930C33E1745}"/>
                    </a:ext>
                  </a:extLst>
                </p:cNvPr>
                <p:cNvSpPr txBox="1"/>
                <p:nvPr/>
              </p:nvSpPr>
              <p:spPr bwMode="auto">
                <a:xfrm>
                  <a:off x="830" y="3259"/>
                  <a:ext cx="3325" cy="855"/>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zh-CN" altLang="en-US" sz="2400" i="1" smtClean="0">
                            <a:solidFill>
                              <a:srgbClr val="000000"/>
                            </a:solidFill>
                            <a:latin typeface="Cambria Math" panose="02040503050406030204" pitchFamily="18" charset="0"/>
                          </a:rPr>
                          <m:t> =</m:t>
                        </m:r>
                        <m:f>
                          <m:fPr>
                            <m:ctrlPr>
                              <a:rPr lang="zh-CN" altLang="en-US" sz="2400" i="1">
                                <a:solidFill>
                                  <a:srgbClr val="000000"/>
                                </a:solidFill>
                                <a:latin typeface="Cambria Math" panose="02040503050406030204" pitchFamily="18" charset="0"/>
                              </a:rPr>
                            </m:ctrlPr>
                          </m:fPr>
                          <m:num>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𝐼</m:t>
                                </m:r>
                              </m:e>
                              <m:sub>
                                <m:r>
                                  <a:rPr lang="zh-CN" altLang="en-US" sz="2400" i="1">
                                    <a:solidFill>
                                      <a:srgbClr val="000000"/>
                                    </a:solidFill>
                                    <a:latin typeface="Cambria Math" panose="02040503050406030204" pitchFamily="18" charset="0"/>
                                  </a:rPr>
                                  <m:t>𝑚</m:t>
                                </m:r>
                              </m:sub>
                            </m:sSub>
                          </m:num>
                          <m:den>
                            <m:r>
                              <a:rPr lang="zh-CN" altLang="en-US" sz="2400" i="1">
                                <a:solidFill>
                                  <a:srgbClr val="000000"/>
                                </a:solidFill>
                                <a:latin typeface="Cambria Math" panose="02040503050406030204" pitchFamily="18" charset="0"/>
                              </a:rPr>
                              <m:t>𝜋</m:t>
                            </m:r>
                          </m:den>
                        </m:f>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𝑛</m:t>
                            </m:r>
                          </m:den>
                        </m:f>
                        <m:func>
                          <m:funcPr>
                            <m:ctrlPr>
                              <a:rPr lang="en-US" altLang="zh-CN" sz="2400" i="1">
                                <a:solidFill>
                                  <a:srgbClr val="000000"/>
                                </a:solidFill>
                                <a:latin typeface="Cambria Math" panose="02040503050406030204" pitchFamily="18" charset="0"/>
                              </a:rPr>
                            </m:ctrlPr>
                          </m:funcPr>
                          <m:fName>
                            <m:r>
                              <m:rPr>
                                <m:sty m:val="p"/>
                              </m:rPr>
                              <a:rPr lang="en-US" altLang="zh-CN" sz="2400">
                                <a:solidFill>
                                  <a:srgbClr val="000000"/>
                                </a:solidFill>
                                <a:latin typeface="Cambria Math" panose="02040503050406030204" pitchFamily="18" charset="0"/>
                              </a:rPr>
                              <m:t>cos</m:t>
                            </m:r>
                          </m:fName>
                          <m:e>
                            <m:r>
                              <a:rPr lang="en-US" altLang="zh-CN"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𝜔</m:t>
                            </m:r>
                            <m:r>
                              <a:rPr lang="en-US" altLang="zh-CN" sz="2400" i="1">
                                <a:solidFill>
                                  <a:srgbClr val="000000"/>
                                </a:solidFill>
                                <a:latin typeface="Cambria Math" panose="02040503050406030204" pitchFamily="18" charset="0"/>
                              </a:rPr>
                              <m:t>𝑡</m:t>
                            </m:r>
                          </m:e>
                        </m:func>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sSubSup>
                              <m:sSubSupPr>
                                <m:ctrlPr>
                                  <a:rPr lang="zh-CN" altLang="en-US" sz="2400" i="1" smtClean="0">
                                    <a:solidFill>
                                      <a:srgbClr val="000000"/>
                                    </a:solidFill>
                                    <a:latin typeface="Cambria Math" panose="02040503050406030204" pitchFamily="18" charset="0"/>
                                  </a:rPr>
                                </m:ctrlPr>
                              </m:sSubSupPr>
                              <m:e>
                                <m:r>
                                  <a:rPr lang="en-US" altLang="zh-CN" sz="2400" b="0" i="1" smtClean="0">
                                    <a:solidFill>
                                      <a:srgbClr val="000000"/>
                                    </a:solidFill>
                                    <a:latin typeface="Cambria Math" panose="02040503050406030204" pitchFamily="18" charset="0"/>
                                  </a:rPr>
                                  <m:t> </m:t>
                                </m:r>
                              </m:e>
                              <m:sub>
                                <m:r>
                                  <a:rPr lang="zh-CN" altLang="en-US" sz="2400" i="1">
                                    <a:solidFill>
                                      <a:srgbClr val="000000"/>
                                    </a:solidFill>
                                    <a:latin typeface="Cambria Math" panose="02040503050406030204" pitchFamily="18" charset="0"/>
                                  </a:rPr>
                                  <m:t>0</m:t>
                                </m:r>
                              </m:sub>
                              <m:sup>
                                <m:r>
                                  <a:rPr lang="zh-CN" altLang="en-US" sz="2400" i="1">
                                    <a:solidFill>
                                      <a:srgbClr val="000000"/>
                                    </a:solidFill>
                                    <a:latin typeface="Cambria Math" panose="02040503050406030204" pitchFamily="18" charset="0"/>
                                  </a:rPr>
                                  <m:t>𝜋</m:t>
                                </m:r>
                              </m:sup>
                            </m:sSubSup>
                          </m:e>
                        </m:d>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m>
                              <m:mPr>
                                <m:plcHide m:val="on"/>
                                <m:mcs>
                                  <m:mc>
                                    <m:mcPr>
                                      <m:count m:val="1"/>
                                      <m:mcJc m:val="center"/>
                                    </m:mcPr>
                                  </m:mc>
                                </m:mcs>
                                <m:ctrlPr>
                                  <a:rPr lang="zh-CN" altLang="en-US" sz="2400" i="1">
                                    <a:solidFill>
                                      <a:srgbClr val="000000"/>
                                    </a:solidFill>
                                    <a:latin typeface="Cambria Math" panose="02040503050406030204" pitchFamily="18" charset="0"/>
                                  </a:rPr>
                                </m:ctrlPr>
                              </m:mPr>
                              <m:mr>
                                <m:e>
                                  <m:r>
                                    <a:rPr lang="zh-CN" altLang="en-US" sz="2400" i="1">
                                      <a:solidFill>
                                        <a:srgbClr val="000000"/>
                                      </a:solidFill>
                                      <a:latin typeface="Cambria Math" panose="02040503050406030204" pitchFamily="18" charset="0"/>
                                    </a:rPr>
                                    <m:t>0</m:t>
                                  </m:r>
                                </m:e>
                              </m:mr>
                              <m:mr>
                                <m:e>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2</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𝐼</m:t>
                                          </m:r>
                                        </m:e>
                                        <m:sub>
                                          <m:r>
                                            <a:rPr lang="zh-CN" altLang="en-US" sz="2400" i="1">
                                              <a:solidFill>
                                                <a:srgbClr val="000000"/>
                                              </a:solidFill>
                                              <a:latin typeface="Cambria Math" panose="02040503050406030204" pitchFamily="18" charset="0"/>
                                            </a:rPr>
                                            <m:t>𝑚</m:t>
                                          </m:r>
                                        </m:sub>
                                      </m:sSub>
                                    </m:num>
                                    <m:den>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𝜋</m:t>
                                      </m:r>
                                    </m:den>
                                  </m:f>
                                </m:e>
                              </m:mr>
                            </m:m>
                          </m:e>
                        </m:d>
                      </m:oMath>
                    </m:oMathPara>
                  </a14:m>
                  <a:endParaRPr lang="zh-CN" altLang="en-US" dirty="0"/>
                </a:p>
              </p:txBody>
            </p:sp>
          </mc:Choice>
          <mc:Fallback>
            <p:sp>
              <p:nvSpPr>
                <p:cNvPr id="27" name="Object 27">
                  <a:hlinkClick r:id="" action="ppaction://ole?verb=0"/>
                  <a:extLst>
                    <a:ext uri="{FF2B5EF4-FFF2-40B4-BE49-F238E27FC236}">
                      <a16:creationId xmlns:a16="http://schemas.microsoft.com/office/drawing/2014/main" id="{1E8E94CE-9E2D-4573-A98E-E930C33E1745}"/>
                    </a:ext>
                  </a:extLst>
                </p:cNvPr>
                <p:cNvSpPr txBox="1">
                  <a:spLocks noRot="1" noChangeAspect="1" noMove="1" noResize="1" noEditPoints="1" noAdjustHandles="1" noChangeArrowheads="1" noChangeShapeType="1" noTextEdit="1"/>
                </p:cNvSpPr>
                <p:nvPr/>
              </p:nvSpPr>
              <p:spPr bwMode="auto">
                <a:xfrm>
                  <a:off x="830" y="3259"/>
                  <a:ext cx="3325" cy="855"/>
                </a:xfrm>
                <a:prstGeom prst="rect">
                  <a:avLst/>
                </a:prstGeom>
                <a:blipFill>
                  <a:blip r:embed="rId7"/>
                  <a:stretch>
                    <a:fillRect/>
                  </a:stretch>
                </a:blipFill>
                <a:ln>
                  <a:noFill/>
                </a:ln>
                <a:effectLst/>
              </p:spPr>
              <p:txBody>
                <a:bodyPr/>
                <a:lstStyle/>
                <a:p>
                  <a:r>
                    <a:rPr lang="zh-CN" altLang="en-US">
                      <a:noFill/>
                    </a:rPr>
                    <a:t> </a:t>
                  </a:r>
                </a:p>
              </p:txBody>
            </p:sp>
          </mc:Fallback>
        </mc:AlternateContent>
      </p:grpSp>
    </p:spTree>
    <p:extLst>
      <p:ext uri="{BB962C8B-B14F-4D97-AF65-F5344CB8AC3E}">
        <p14:creationId xmlns:p14="http://schemas.microsoft.com/office/powerpoint/2010/main" val="318384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fltVal val="0"/>
                                          </p:val>
                                        </p:tav>
                                        <p:tav tm="100000">
                                          <p:val>
                                            <p:strVal val="#ppt_w"/>
                                          </p:val>
                                        </p:tav>
                                      </p:tavLst>
                                    </p:anim>
                                    <p:anim calcmode="lin" valueType="num">
                                      <p:cBhvr>
                                        <p:cTn id="8" dur="1000" fill="hold"/>
                                        <p:tgtEl>
                                          <p:spTgt spid="16"/>
                                        </p:tgtEl>
                                        <p:attrNameLst>
                                          <p:attrName>ppt_h</p:attrName>
                                        </p:attrNameLst>
                                      </p:cBhvr>
                                      <p:tavLst>
                                        <p:tav tm="0">
                                          <p:val>
                                            <p:fltVal val="0"/>
                                          </p:val>
                                        </p:tav>
                                        <p:tav tm="100000">
                                          <p:val>
                                            <p:strVal val="#ppt_h"/>
                                          </p:val>
                                        </p:tav>
                                      </p:tavLst>
                                    </p:anim>
                                    <p:anim calcmode="lin" valueType="num">
                                      <p:cBhvr>
                                        <p:cTn id="9" dur="1000" fill="hold"/>
                                        <p:tgtEl>
                                          <p:spTgt spid="1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6"/>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2000"/>
                                        <p:tgtEl>
                                          <p:spTgt spid="2"/>
                                        </p:tgtEl>
                                      </p:cBhvr>
                                    </p:animEffect>
                                  </p:childTnLst>
                                </p:cTn>
                              </p:par>
                            </p:childTnLst>
                          </p:cTn>
                        </p:par>
                        <p:par>
                          <p:cTn id="15" fill="hold">
                            <p:stCondLst>
                              <p:cond delay="3000"/>
                            </p:stCondLst>
                            <p:childTnLst>
                              <p:par>
                                <p:cTn id="16" presetID="55"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p:cTn id="18" dur="1000" fill="hold"/>
                                        <p:tgtEl>
                                          <p:spTgt spid="15"/>
                                        </p:tgtEl>
                                        <p:attrNameLst>
                                          <p:attrName>ppt_w</p:attrName>
                                        </p:attrNameLst>
                                      </p:cBhvr>
                                      <p:tavLst>
                                        <p:tav tm="0">
                                          <p:val>
                                            <p:strVal val="#ppt_w*0.70"/>
                                          </p:val>
                                        </p:tav>
                                        <p:tav tm="100000">
                                          <p:val>
                                            <p:strVal val="#ppt_w"/>
                                          </p:val>
                                        </p:tav>
                                      </p:tavLst>
                                    </p:anim>
                                    <p:anim calcmode="lin" valueType="num">
                                      <p:cBhvr>
                                        <p:cTn id="19" dur="1000" fill="hold"/>
                                        <p:tgtEl>
                                          <p:spTgt spid="15"/>
                                        </p:tgtEl>
                                        <p:attrNameLst>
                                          <p:attrName>ppt_h</p:attrName>
                                        </p:attrNameLst>
                                      </p:cBhvr>
                                      <p:tavLst>
                                        <p:tav tm="0">
                                          <p:val>
                                            <p:strVal val="#ppt_h"/>
                                          </p:val>
                                        </p:tav>
                                        <p:tav tm="100000">
                                          <p:val>
                                            <p:strVal val="#ppt_h"/>
                                          </p:val>
                                        </p:tav>
                                      </p:tavLst>
                                    </p:anim>
                                    <p:animEffect transition="in" filter="fade">
                                      <p:cBhvr>
                                        <p:cTn id="20" dur="10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5"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1000" fill="hold"/>
                                        <p:tgtEl>
                                          <p:spTgt spid="17"/>
                                        </p:tgtEl>
                                        <p:attrNameLst>
                                          <p:attrName>ppt_w</p:attrName>
                                        </p:attrNameLst>
                                      </p:cBhvr>
                                      <p:tavLst>
                                        <p:tav tm="0">
                                          <p:val>
                                            <p:fltVal val="0"/>
                                          </p:val>
                                        </p:tav>
                                        <p:tav tm="100000">
                                          <p:val>
                                            <p:strVal val="#ppt_w"/>
                                          </p:val>
                                        </p:tav>
                                      </p:tavLst>
                                    </p:anim>
                                    <p:anim calcmode="lin" valueType="num">
                                      <p:cBhvr>
                                        <p:cTn id="26" dur="1000" fill="hold"/>
                                        <p:tgtEl>
                                          <p:spTgt spid="17"/>
                                        </p:tgtEl>
                                        <p:attrNameLst>
                                          <p:attrName>ppt_h</p:attrName>
                                        </p:attrNameLst>
                                      </p:cBhvr>
                                      <p:tavLst>
                                        <p:tav tm="0">
                                          <p:val>
                                            <p:fltVal val="0"/>
                                          </p:val>
                                        </p:tav>
                                        <p:tav tm="100000">
                                          <p:val>
                                            <p:strVal val="#ppt_h"/>
                                          </p:val>
                                        </p:tav>
                                      </p:tavLst>
                                    </p:anim>
                                    <p:anim calcmode="lin" valueType="num">
                                      <p:cBhvr>
                                        <p:cTn id="27" dur="1000" fill="hold"/>
                                        <p:tgtEl>
                                          <p:spTgt spid="17"/>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1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up)">
                                      <p:cBhvr>
                                        <p:cTn id="33" dur="2000"/>
                                        <p:tgtEl>
                                          <p:spTgt spid="18"/>
                                        </p:tgtEl>
                                      </p:cBhvr>
                                    </p:animEffect>
                                  </p:childTnLst>
                                </p:cTn>
                              </p:par>
                            </p:childTnLst>
                          </p:cTn>
                        </p:par>
                        <p:par>
                          <p:cTn id="34" fill="hold">
                            <p:stCondLst>
                              <p:cond delay="2000"/>
                            </p:stCondLst>
                            <p:childTnLst>
                              <p:par>
                                <p:cTn id="35" presetID="22" presetClass="entr" presetSubtype="8"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20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21">
                                            <p:txEl>
                                              <p:pRg st="0" end="0"/>
                                            </p:txEl>
                                          </p:spTgt>
                                        </p:tgtEl>
                                        <p:attrNameLst>
                                          <p:attrName>style.visibility</p:attrName>
                                        </p:attrNameLst>
                                      </p:cBhvr>
                                      <p:to>
                                        <p:strVal val="visible"/>
                                      </p:to>
                                    </p:set>
                                    <p:animEffect transition="in" filter="box(out)">
                                      <p:cBhvr>
                                        <p:cTn id="42" dur="500"/>
                                        <p:tgtEl>
                                          <p:spTgt spid="21">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20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32" fill="hold" grpId="0" nodeType="clickEffect">
                                  <p:stCondLst>
                                    <p:cond delay="0"/>
                                  </p:stCondLst>
                                  <p:childTnLst>
                                    <p:set>
                                      <p:cBhvr>
                                        <p:cTn id="51" dur="1" fill="hold">
                                          <p:stCondLst>
                                            <p:cond delay="0"/>
                                          </p:stCondLst>
                                        </p:cTn>
                                        <p:tgtEl>
                                          <p:spTgt spid="22">
                                            <p:txEl>
                                              <p:pRg st="0" end="0"/>
                                            </p:txEl>
                                          </p:spTgt>
                                        </p:tgtEl>
                                        <p:attrNameLst>
                                          <p:attrName>style.visibility</p:attrName>
                                        </p:attrNameLst>
                                      </p:cBhvr>
                                      <p:to>
                                        <p:strVal val="visible"/>
                                      </p:to>
                                    </p:set>
                                    <p:animEffect transition="in" filter="box(out)">
                                      <p:cBhvr>
                                        <p:cTn id="52" dur="500"/>
                                        <p:tgtEl>
                                          <p:spTgt spid="22">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left)">
                                      <p:cBhvr>
                                        <p:cTn id="57" dur="200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wipe(left)">
                                      <p:cBhvr>
                                        <p:cTn id="62"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7" grpId="0" animBg="1"/>
      <p:bldP spid="18" grpId="0"/>
      <p:bldP spid="19" grpId="0"/>
      <p:bldP spid="20" grpId="0"/>
      <p:bldP spid="21" grpId="0" build="p" autoUpdateAnimBg="0"/>
      <p:bldP spid="22" grpId="0" build="p" autoUpdateAnimBg="0"/>
      <p:bldP spid="2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2">
            <a:extLst>
              <a:ext uri="{FF2B5EF4-FFF2-40B4-BE49-F238E27FC236}">
                <a16:creationId xmlns:a16="http://schemas.microsoft.com/office/drawing/2014/main" id="{FE77B7F7-F27B-40E7-9E65-5A1604E711F2}"/>
              </a:ext>
            </a:extLst>
          </p:cNvPr>
          <p:cNvSpPr>
            <a:spLocks noChangeShapeType="1"/>
          </p:cNvSpPr>
          <p:nvPr/>
        </p:nvSpPr>
        <p:spPr bwMode="auto">
          <a:xfrm>
            <a:off x="147638" y="2938463"/>
            <a:ext cx="906462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FF0000"/>
                </a:solidFill>
                <a:round/>
                <a:headEnd/>
                <a:tailEnd/>
              </a14:hiddenLine>
            </a:ext>
          </a:extLst>
        </p:spPr>
        <p:txBody>
          <a:bodyPr wrap="none" anchor="ctr"/>
          <a:lstStyle/>
          <a:p>
            <a:endParaRPr lang="zh-CN" altLang="en-US"/>
          </a:p>
        </p:txBody>
      </p:sp>
      <p:sp>
        <p:nvSpPr>
          <p:cNvPr id="3" name="Line 3">
            <a:extLst>
              <a:ext uri="{FF2B5EF4-FFF2-40B4-BE49-F238E27FC236}">
                <a16:creationId xmlns:a16="http://schemas.microsoft.com/office/drawing/2014/main" id="{733BF2F3-96E3-443E-AE71-BC5F28BA50E2}"/>
              </a:ext>
            </a:extLst>
          </p:cNvPr>
          <p:cNvSpPr>
            <a:spLocks noChangeShapeType="1"/>
          </p:cNvSpPr>
          <p:nvPr/>
        </p:nvSpPr>
        <p:spPr bwMode="auto">
          <a:xfrm>
            <a:off x="193675" y="6794500"/>
            <a:ext cx="9018588"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FF0000"/>
                </a:solidFill>
                <a:round/>
                <a:headEnd/>
                <a:tailEnd/>
              </a14:hiddenLine>
            </a:ext>
          </a:extLst>
        </p:spPr>
        <p:txBody>
          <a:bodyPr wrap="none" anchor="ctr"/>
          <a:lstStyle/>
          <a:p>
            <a:endParaRPr lang="zh-CN" altLang="en-US"/>
          </a:p>
        </p:txBody>
      </p:sp>
      <p:sp>
        <p:nvSpPr>
          <p:cNvPr id="4" name="Line 4">
            <a:extLst>
              <a:ext uri="{FF2B5EF4-FFF2-40B4-BE49-F238E27FC236}">
                <a16:creationId xmlns:a16="http://schemas.microsoft.com/office/drawing/2014/main" id="{AC72D823-0BB0-4DAB-8350-E22068E258EB}"/>
              </a:ext>
            </a:extLst>
          </p:cNvPr>
          <p:cNvSpPr>
            <a:spLocks noChangeShapeType="1"/>
          </p:cNvSpPr>
          <p:nvPr/>
        </p:nvSpPr>
        <p:spPr bwMode="auto">
          <a:xfrm>
            <a:off x="147638" y="2938463"/>
            <a:ext cx="0" cy="385603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FF0000"/>
                </a:solidFill>
                <a:round/>
                <a:headEnd/>
                <a:tailEnd/>
              </a14:hiddenLine>
            </a:ext>
          </a:extLst>
        </p:spPr>
        <p:txBody>
          <a:bodyPr wrap="none" anchor="ctr"/>
          <a:lstStyle/>
          <a:p>
            <a:endParaRPr lang="zh-CN" altLang="en-US"/>
          </a:p>
        </p:txBody>
      </p:sp>
      <p:sp>
        <p:nvSpPr>
          <p:cNvPr id="5" name="Line 5">
            <a:extLst>
              <a:ext uri="{FF2B5EF4-FFF2-40B4-BE49-F238E27FC236}">
                <a16:creationId xmlns:a16="http://schemas.microsoft.com/office/drawing/2014/main" id="{CE0DB338-CAC8-4091-9FA9-0C66EACAE4E3}"/>
              </a:ext>
            </a:extLst>
          </p:cNvPr>
          <p:cNvSpPr>
            <a:spLocks noChangeShapeType="1"/>
          </p:cNvSpPr>
          <p:nvPr/>
        </p:nvSpPr>
        <p:spPr bwMode="auto">
          <a:xfrm>
            <a:off x="9212263" y="2938463"/>
            <a:ext cx="0" cy="385603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FF0000"/>
                </a:solidFill>
                <a:round/>
                <a:headEnd/>
                <a:tailEnd/>
              </a14:hiddenLine>
            </a:ext>
          </a:extLst>
        </p:spPr>
        <p:txBody>
          <a:bodyPr wrap="none" anchor="ctr"/>
          <a:lstStyle/>
          <a:p>
            <a:endParaRPr lang="zh-CN" altLang="en-US"/>
          </a:p>
        </p:txBody>
      </p:sp>
      <mc:AlternateContent xmlns:mc="http://schemas.openxmlformats.org/markup-compatibility/2006">
        <mc:Choice xmlns:a14="http://schemas.microsoft.com/office/drawing/2010/main" Requires="a14">
          <p:sp>
            <p:nvSpPr>
              <p:cNvPr id="6" name="Object 6">
                <a:hlinkClick r:id="" action="ppaction://ole?verb=0"/>
                <a:extLst>
                  <a:ext uri="{FF2B5EF4-FFF2-40B4-BE49-F238E27FC236}">
                    <a16:creationId xmlns:a16="http://schemas.microsoft.com/office/drawing/2014/main" id="{1A26B3D2-0B2B-4D40-9532-EC4D89B1B999}"/>
                  </a:ext>
                </a:extLst>
              </p:cNvPr>
              <p:cNvSpPr txBox="1"/>
              <p:nvPr/>
            </p:nvSpPr>
            <p:spPr bwMode="auto">
              <a:xfrm>
                <a:off x="323850" y="0"/>
                <a:ext cx="8175625" cy="2205038"/>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smtClean="0">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m:rPr>
                          <m:aln/>
                        </m:rP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2</m:t>
                          </m:r>
                        </m:num>
                        <m:den>
                          <m:r>
                            <a:rPr lang="zh-CN" altLang="en-US" i="1">
                              <a:solidFill>
                                <a:srgbClr val="000000"/>
                              </a:solidFill>
                              <a:latin typeface="Cambria Math" panose="02040503050406030204" pitchFamily="18" charset="0"/>
                            </a:rPr>
                            <m:t>𝑇</m:t>
                          </m:r>
                        </m:den>
                      </m:f>
                      <m:nary>
                        <m:naryPr>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𝑇</m:t>
                          </m:r>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𝑖</m:t>
                              </m:r>
                            </m:e>
                            <m:sub>
                              <m:r>
                                <a:rPr lang="zh-CN" altLang="en-US" i="1">
                                  <a:solidFill>
                                    <a:srgbClr val="000000"/>
                                  </a:solidFill>
                                  <a:latin typeface="Cambria Math" panose="02040503050406030204" pitchFamily="18" charset="0"/>
                                </a:rPr>
                                <m:t>𝑆</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𝜔</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func>
                            <m:funcPr>
                              <m:ctrlPr>
                                <a:rPr lang="en-US" altLang="zh-CN" i="1">
                                  <a:solidFill>
                                    <a:srgbClr val="000000"/>
                                  </a:solidFill>
                                  <a:latin typeface="Cambria Math" panose="02040503050406030204" pitchFamily="18" charset="0"/>
                                </a:rPr>
                              </m:ctrlPr>
                            </m:funcPr>
                            <m:fName>
                              <m:r>
                                <m:rPr>
                                  <m:sty m:val="p"/>
                                </m:rPr>
                                <a:rPr lang="en-US" altLang="zh-CN">
                                  <a:solidFill>
                                    <a:srgbClr val="000000"/>
                                  </a:solidFill>
                                  <a:latin typeface="Cambria Math" panose="02040503050406030204" pitchFamily="18" charset="0"/>
                                </a:rPr>
                                <m:t>cos</m:t>
                              </m:r>
                            </m:fName>
                            <m:e>
                              <m:r>
                                <a:rPr lang="en-US" altLang="zh-CN"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𝜔</m:t>
                              </m:r>
                              <m:r>
                                <a:rPr lang="en-US" altLang="zh-CN" i="1">
                                  <a:solidFill>
                                    <a:srgbClr val="000000"/>
                                  </a:solidFill>
                                  <a:latin typeface="Cambria Math" panose="02040503050406030204" pitchFamily="18" charset="0"/>
                                </a:rPr>
                                <m:t>𝑡</m:t>
                              </m:r>
                            </m:e>
                          </m:func>
                          <m:r>
                            <a:rPr lang="zh-CN" altLang="en-US" i="1">
                              <a:solidFill>
                                <a:srgbClr val="000000"/>
                              </a:solidFill>
                              <a:latin typeface="Cambria Math" panose="02040503050406030204" pitchFamily="18" charset="0"/>
                            </a:rPr>
                            <m:t>𝑑𝑡</m:t>
                          </m:r>
                          <m:r>
                            <a:rPr lang="zh-CN" altLang="en-US" i="1">
                              <a:solidFill>
                                <a:srgbClr val="000000"/>
                              </a:solidFill>
                              <a:latin typeface="Cambria Math" panose="02040503050406030204" pitchFamily="18" charset="0"/>
                            </a:rPr>
                            <m:t>=</m:t>
                          </m:r>
                        </m:e>
                      </m:nary>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𝜋</m:t>
                          </m:r>
                        </m:den>
                      </m:f>
                      <m:nary>
                        <m:naryPr>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𝜋</m:t>
                          </m:r>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𝑚</m:t>
                              </m:r>
                            </m:sub>
                          </m:sSub>
                          <m:func>
                            <m:funcPr>
                              <m:ctrlPr>
                                <a:rPr lang="en-US" altLang="zh-CN" i="1">
                                  <a:solidFill>
                                    <a:srgbClr val="000000"/>
                                  </a:solidFill>
                                  <a:latin typeface="Cambria Math" panose="02040503050406030204" pitchFamily="18" charset="0"/>
                                </a:rPr>
                              </m:ctrlPr>
                            </m:funcPr>
                            <m:fName>
                              <m:r>
                                <m:rPr>
                                  <m:sty m:val="p"/>
                                </m:rPr>
                                <a:rPr lang="en-US" altLang="zh-CN">
                                  <a:solidFill>
                                    <a:srgbClr val="000000"/>
                                  </a:solidFill>
                                  <a:latin typeface="Cambria Math" panose="02040503050406030204" pitchFamily="18" charset="0"/>
                                </a:rPr>
                                <m:t>cos</m:t>
                              </m:r>
                            </m:fName>
                            <m:e>
                              <m:r>
                                <a:rPr lang="en-US" altLang="zh-CN"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𝜔</m:t>
                              </m:r>
                              <m:r>
                                <a:rPr lang="en-US" altLang="zh-CN" i="1">
                                  <a:solidFill>
                                    <a:srgbClr val="000000"/>
                                  </a:solidFill>
                                  <a:latin typeface="Cambria Math" panose="02040503050406030204" pitchFamily="18" charset="0"/>
                                </a:rPr>
                                <m:t>𝑡</m:t>
                              </m:r>
                            </m:e>
                          </m:func>
                          <m:r>
                            <a:rPr lang="zh-CN" altLang="en-US" i="1">
                              <a:solidFill>
                                <a:srgbClr val="000000"/>
                              </a:solidFill>
                              <a:latin typeface="Cambria Math" panose="02040503050406030204" pitchFamily="18" charset="0"/>
                            </a:rPr>
                            <m:t>𝑑</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𝜔</m:t>
                          </m:r>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e>
                      </m:nary>
                    </m:oMath>
                    <m:oMath xmlns:m="http://schemas.openxmlformats.org/officeDocument/2006/math">
                      <m:r>
                        <a:rPr lang="zh-CN" altLang="en-US" i="1">
                          <a:solidFill>
                            <a:srgbClr val="000000"/>
                          </a:solidFill>
                          <a:latin typeface="Cambria Math" panose="02040503050406030204" pitchFamily="18" charset="0"/>
                        </a:rPr>
                        <m:t> </m:t>
                      </m:r>
                      <m:r>
                        <m:rPr>
                          <m:aln/>
                        </m:rP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𝑚</m:t>
                              </m:r>
                            </m:sub>
                          </m:sSub>
                        </m:num>
                        <m:den>
                          <m:r>
                            <a:rPr lang="zh-CN" altLang="en-US" i="1">
                              <a:solidFill>
                                <a:srgbClr val="000000"/>
                              </a:solidFill>
                              <a:latin typeface="Cambria Math" panose="02040503050406030204" pitchFamily="18" charset="0"/>
                            </a:rPr>
                            <m:t>𝜋</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𝑛</m:t>
                          </m:r>
                        </m:den>
                      </m:f>
                      <m:func>
                        <m:funcPr>
                          <m:ctrlPr>
                            <a:rPr lang="en-US" altLang="zh-CN" i="1">
                              <a:solidFill>
                                <a:srgbClr val="000000"/>
                              </a:solidFill>
                              <a:latin typeface="Cambria Math" panose="02040503050406030204" pitchFamily="18" charset="0"/>
                            </a:rPr>
                          </m:ctrlPr>
                        </m:funcPr>
                        <m:fName>
                          <m:r>
                            <m:rPr>
                              <m:sty m:val="p"/>
                            </m:rPr>
                            <a:rPr lang="en-US" altLang="zh-CN">
                              <a:solidFill>
                                <a:srgbClr val="000000"/>
                              </a:solidFill>
                              <a:latin typeface="Cambria Math" panose="02040503050406030204" pitchFamily="18" charset="0"/>
                            </a:rPr>
                            <m:t>sin</m:t>
                          </m:r>
                        </m:fName>
                        <m:e>
                          <m:r>
                            <a:rPr lang="en-US" altLang="zh-CN"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𝜔</m:t>
                          </m:r>
                          <m:r>
                            <a:rPr lang="en-US" altLang="zh-CN" i="1">
                              <a:solidFill>
                                <a:srgbClr val="000000"/>
                              </a:solidFill>
                              <a:latin typeface="Cambria Math" panose="02040503050406030204" pitchFamily="18" charset="0"/>
                            </a:rPr>
                            <m:t>𝑡</m:t>
                          </m:r>
                        </m:e>
                      </m:func>
                      <m:d>
                        <m:dPr>
                          <m:begChr m:val="|"/>
                          <m:endChr m:val=""/>
                          <m:ctrlPr>
                            <a:rPr lang="zh-CN" altLang="en-US" i="1">
                              <a:solidFill>
                                <a:srgbClr val="000000"/>
                              </a:solidFill>
                              <a:latin typeface="Cambria Math" panose="02040503050406030204" pitchFamily="18" charset="0"/>
                            </a:rPr>
                          </m:ctrlPr>
                        </m:dPr>
                        <m:e>
                          <m:sSubSup>
                            <m:sSubSupPr>
                              <m:ctrlPr>
                                <a:rPr lang="zh-CN" altLang="en-US" i="1">
                                  <a:solidFill>
                                    <a:srgbClr val="000000"/>
                                  </a:solidFill>
                                  <a:latin typeface="Cambria Math" panose="02040503050406030204" pitchFamily="18" charset="0"/>
                                </a:rPr>
                              </m:ctrlPr>
                            </m:sSubSupPr>
                            <m:e>
                              <m:r>
                                <a:rPr lang="en-US" altLang="zh-CN" b="0" i="1" smtClean="0">
                                  <a:solidFill>
                                    <a:srgbClr val="000000"/>
                                  </a:solidFill>
                                  <a:latin typeface="Cambria Math" panose="02040503050406030204" pitchFamily="18" charset="0"/>
                                </a:rPr>
                                <m:t> </m:t>
                              </m:r>
                            </m:e>
                            <m:sub>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𝜋</m:t>
                              </m:r>
                            </m:sup>
                          </m:sSubSup>
                        </m:e>
                      </m:d>
                      <m:r>
                        <a:rPr lang="zh-CN" altLang="en-US" i="1">
                          <a:solidFill>
                            <a:srgbClr val="000000"/>
                          </a:solidFill>
                          <a:latin typeface="Cambria Math" panose="02040503050406030204" pitchFamily="18" charset="0"/>
                        </a:rPr>
                        <m:t> =0</m:t>
                      </m:r>
                    </m:oMath>
                  </m:oMathPara>
                </a14:m>
                <a:endParaRPr lang="zh-CN" altLang="en-US" dirty="0"/>
              </a:p>
            </p:txBody>
          </p:sp>
        </mc:Choice>
        <mc:Fallback>
          <p:sp>
            <p:nvSpPr>
              <p:cNvPr id="6" name="Object 6">
                <a:hlinkClick r:id="" action="ppaction://ole?verb=0"/>
                <a:extLst>
                  <a:ext uri="{FF2B5EF4-FFF2-40B4-BE49-F238E27FC236}">
                    <a16:creationId xmlns:a16="http://schemas.microsoft.com/office/drawing/2014/main" id="{1A26B3D2-0B2B-4D40-9532-EC4D89B1B999}"/>
                  </a:ext>
                </a:extLst>
              </p:cNvPr>
              <p:cNvSpPr txBox="1">
                <a:spLocks noRot="1" noChangeAspect="1" noMove="1" noResize="1" noEditPoints="1" noAdjustHandles="1" noChangeArrowheads="1" noChangeShapeType="1" noTextEdit="1"/>
              </p:cNvSpPr>
              <p:nvPr/>
            </p:nvSpPr>
            <p:spPr bwMode="auto">
              <a:xfrm>
                <a:off x="323850" y="0"/>
                <a:ext cx="8175625" cy="2205038"/>
              </a:xfrm>
              <a:prstGeom prst="rect">
                <a:avLst/>
              </a:prstGeom>
              <a:blipFill>
                <a:blip r:embed="rId2"/>
                <a:stretch>
                  <a:fillRect/>
                </a:stretch>
              </a:blipFill>
              <a:ln>
                <a:noFill/>
              </a:ln>
              <a:effectLst/>
            </p:spPr>
            <p:txBody>
              <a:bodyPr/>
              <a:lstStyle/>
              <a:p>
                <a:r>
                  <a:rPr lang="zh-CN" altLang="en-US">
                    <a:noFill/>
                  </a:rPr>
                  <a:t> </a:t>
                </a:r>
              </a:p>
            </p:txBody>
          </p:sp>
        </mc:Fallback>
      </mc:AlternateContent>
      <p:grpSp>
        <p:nvGrpSpPr>
          <p:cNvPr id="7" name="Group 7">
            <a:extLst>
              <a:ext uri="{FF2B5EF4-FFF2-40B4-BE49-F238E27FC236}">
                <a16:creationId xmlns:a16="http://schemas.microsoft.com/office/drawing/2014/main" id="{FB274699-032A-42BF-8B0D-22820023A30C}"/>
              </a:ext>
            </a:extLst>
          </p:cNvPr>
          <p:cNvGrpSpPr>
            <a:grpSpLocks/>
          </p:cNvGrpSpPr>
          <p:nvPr/>
        </p:nvGrpSpPr>
        <p:grpSpPr bwMode="auto">
          <a:xfrm>
            <a:off x="1331913" y="2205038"/>
            <a:ext cx="7424737" cy="1065212"/>
            <a:chOff x="881" y="1400"/>
            <a:chExt cx="4677" cy="671"/>
          </a:xfrm>
        </p:grpSpPr>
        <mc:AlternateContent xmlns:mc="http://schemas.openxmlformats.org/markup-compatibility/2006">
          <mc:Choice xmlns:a14="http://schemas.microsoft.com/office/drawing/2010/main" Requires="a14">
            <p:sp>
              <p:nvSpPr>
                <p:cNvPr id="8" name="Object 8">
                  <a:hlinkClick r:id="" action="ppaction://ole?verb=0"/>
                  <a:extLst>
                    <a:ext uri="{FF2B5EF4-FFF2-40B4-BE49-F238E27FC236}">
                      <a16:creationId xmlns:a16="http://schemas.microsoft.com/office/drawing/2014/main" id="{6B65562E-EF6A-4FB6-8690-90C1F6C99B20}"/>
                    </a:ext>
                  </a:extLst>
                </p:cNvPr>
                <p:cNvSpPr txBox="1"/>
                <p:nvPr/>
              </p:nvSpPr>
              <p:spPr bwMode="auto">
                <a:xfrm>
                  <a:off x="881" y="1400"/>
                  <a:ext cx="2781" cy="671"/>
                </a:xfrm>
                <a:prstGeom prst="rect">
                  <a:avLst/>
                </a:prstGeom>
                <a:noFill/>
                <a:ln>
                  <a:noFill/>
                </a:ln>
                <a:effectLst/>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ad>
                          <m:radPr>
                            <m:degHide m:val="on"/>
                            <m:ctrlPr>
                              <a:rPr lang="zh-CN" altLang="en-US" i="1">
                                <a:solidFill>
                                  <a:srgbClr val="000000"/>
                                </a:solidFill>
                                <a:latin typeface="Cambria Math" panose="02040503050406030204" pitchFamily="18" charset="0"/>
                              </a:rPr>
                            </m:ctrlPr>
                          </m:radPr>
                          <m:deg/>
                          <m:e>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𝑛</m:t>
                                </m:r>
                              </m:sub>
                              <m:sup>
                                <m:r>
                                  <a:rPr lang="zh-CN" altLang="en-US" i="1">
                                    <a:solidFill>
                                      <a:srgbClr val="000000"/>
                                    </a:solidFill>
                                    <a:latin typeface="Cambria Math" panose="02040503050406030204" pitchFamily="18" charset="0"/>
                                  </a:rPr>
                                  <m:t>2</m:t>
                                </m:r>
                              </m:sup>
                            </m:sSubSup>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up>
                                <m:r>
                                  <a:rPr lang="zh-CN" altLang="en-US" i="1">
                                    <a:solidFill>
                                      <a:srgbClr val="000000"/>
                                    </a:solidFill>
                                    <a:latin typeface="Cambria Math" panose="02040503050406030204" pitchFamily="18" charset="0"/>
                                  </a:rPr>
                                  <m:t>2</m:t>
                                </m:r>
                              </m:sup>
                            </m:sSubSup>
                          </m:e>
                        </m:rad>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2</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𝑚</m:t>
                                </m:r>
                              </m:sub>
                            </m:sSub>
                          </m:num>
                          <m:den>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𝜋</m:t>
                            </m:r>
                          </m:den>
                        </m:f>
                        <m:r>
                          <a:rPr lang="zh-CN" altLang="en-US" i="1">
                            <a:solidFill>
                              <a:srgbClr val="000000"/>
                            </a:solidFill>
                            <a:latin typeface="Cambria Math" panose="02040503050406030204" pitchFamily="18" charset="0"/>
                          </a:rPr>
                          <m:t> </m:t>
                        </m:r>
                      </m:oMath>
                    </m:oMathPara>
                  </a14:m>
                  <a:endParaRPr lang="zh-CN" altLang="en-US" dirty="0"/>
                </a:p>
              </p:txBody>
            </p:sp>
          </mc:Choice>
          <mc:Fallback>
            <p:sp>
              <p:nvSpPr>
                <p:cNvPr id="8" name="Object 8">
                  <a:hlinkClick r:id="" action="ppaction://ole?verb=0"/>
                  <a:extLst>
                    <a:ext uri="{FF2B5EF4-FFF2-40B4-BE49-F238E27FC236}">
                      <a16:creationId xmlns:a16="http://schemas.microsoft.com/office/drawing/2014/main" id="{6B65562E-EF6A-4FB6-8690-90C1F6C99B20}"/>
                    </a:ext>
                  </a:extLst>
                </p:cNvPr>
                <p:cNvSpPr txBox="1">
                  <a:spLocks noRot="1" noChangeAspect="1" noMove="1" noResize="1" noEditPoints="1" noAdjustHandles="1" noChangeArrowheads="1" noChangeShapeType="1" noTextEdit="1"/>
                </p:cNvSpPr>
                <p:nvPr/>
              </p:nvSpPr>
              <p:spPr bwMode="auto">
                <a:xfrm>
                  <a:off x="881" y="1400"/>
                  <a:ext cx="2781" cy="671"/>
                </a:xfrm>
                <a:prstGeom prst="rect">
                  <a:avLst/>
                </a:prstGeom>
                <a:blipFill>
                  <a:blip r:embed="rId3"/>
                  <a:stretch>
                    <a:fillRect/>
                  </a:stretch>
                </a:blipFill>
                <a:ln>
                  <a:noFill/>
                </a:ln>
                <a:effectLst/>
              </p:spPr>
              <p:txBody>
                <a:bodyPr/>
                <a:lstStyle/>
                <a:p>
                  <a:r>
                    <a:rPr lang="zh-CN" altLang="en-US">
                      <a:noFill/>
                    </a:rPr>
                    <a:t> </a:t>
                  </a:r>
                </a:p>
              </p:txBody>
            </p:sp>
          </mc:Fallback>
        </mc:AlternateContent>
        <p:sp>
          <p:nvSpPr>
            <p:cNvPr id="9" name="Rectangle 9">
              <a:extLst>
                <a:ext uri="{FF2B5EF4-FFF2-40B4-BE49-F238E27FC236}">
                  <a16:creationId xmlns:a16="http://schemas.microsoft.com/office/drawing/2014/main" id="{99A9D48F-2AD9-4F03-8D66-5C3EC3E9EE69}"/>
                </a:ext>
              </a:extLst>
            </p:cNvPr>
            <p:cNvSpPr>
              <a:spLocks noChangeArrowheads="1"/>
            </p:cNvSpPr>
            <p:nvPr/>
          </p:nvSpPr>
          <p:spPr bwMode="auto">
            <a:xfrm>
              <a:off x="4008" y="1613"/>
              <a:ext cx="1550"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a:spcBef>
                  <a:spcPct val="50000"/>
                </a:spcBef>
              </a:pPr>
              <a:r>
                <a:rPr kumimoji="1" lang="zh-CN" altLang="en-US" b="1">
                  <a:latin typeface="仿宋_GB2312" pitchFamily="49" charset="-122"/>
                  <a:ea typeface="仿宋_GB2312" pitchFamily="49" charset="-122"/>
                </a:rPr>
                <a:t>（</a:t>
              </a:r>
              <a:r>
                <a:rPr kumimoji="1" lang="en-US" altLang="zh-CN" b="1">
                  <a:latin typeface="Times New Roman" pitchFamily="18" charset="0"/>
                  <a:ea typeface="仿宋_GB2312" pitchFamily="49" charset="-122"/>
                </a:rPr>
                <a:t>n</a:t>
              </a:r>
              <a:r>
                <a:rPr kumimoji="1" lang="zh-CN" altLang="en-US" b="1">
                  <a:latin typeface="仿宋_GB2312" pitchFamily="49" charset="-122"/>
                  <a:ea typeface="仿宋_GB2312" pitchFamily="49" charset="-122"/>
                </a:rPr>
                <a:t>为奇数）</a:t>
              </a:r>
            </a:p>
          </p:txBody>
        </p:sp>
      </p:grpSp>
      <p:sp>
        <p:nvSpPr>
          <p:cNvPr id="10" name="Line 10">
            <a:extLst>
              <a:ext uri="{FF2B5EF4-FFF2-40B4-BE49-F238E27FC236}">
                <a16:creationId xmlns:a16="http://schemas.microsoft.com/office/drawing/2014/main" id="{792E56D3-43B7-40CD-BAA3-F7459EFC8C33}"/>
              </a:ext>
            </a:extLst>
          </p:cNvPr>
          <p:cNvSpPr>
            <a:spLocks noChangeShapeType="1"/>
          </p:cNvSpPr>
          <p:nvPr/>
        </p:nvSpPr>
        <p:spPr bwMode="auto">
          <a:xfrm>
            <a:off x="652463" y="2205038"/>
            <a:ext cx="7904162"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FF0000"/>
                </a:solidFill>
                <a:round/>
                <a:headEnd/>
                <a:tailEnd/>
              </a14:hiddenLine>
            </a:ext>
          </a:extLst>
        </p:spPr>
        <p:txBody>
          <a:bodyPr wrap="none" anchor="ctr"/>
          <a:lstStyle/>
          <a:p>
            <a:endParaRPr lang="zh-CN" altLang="en-US"/>
          </a:p>
        </p:txBody>
      </p:sp>
      <p:sp>
        <p:nvSpPr>
          <p:cNvPr id="11" name="Line 11">
            <a:extLst>
              <a:ext uri="{FF2B5EF4-FFF2-40B4-BE49-F238E27FC236}">
                <a16:creationId xmlns:a16="http://schemas.microsoft.com/office/drawing/2014/main" id="{741C143C-9C8A-48A3-BED4-95D83B434131}"/>
              </a:ext>
            </a:extLst>
          </p:cNvPr>
          <p:cNvSpPr>
            <a:spLocks noChangeShapeType="1"/>
          </p:cNvSpPr>
          <p:nvPr/>
        </p:nvSpPr>
        <p:spPr bwMode="auto">
          <a:xfrm>
            <a:off x="611188" y="3444875"/>
            <a:ext cx="79660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FF0000"/>
                </a:solidFill>
                <a:round/>
                <a:headEnd/>
                <a:tailEnd/>
              </a14:hiddenLine>
            </a:ext>
          </a:extLst>
        </p:spPr>
        <p:txBody>
          <a:bodyPr wrap="none" anchor="ctr"/>
          <a:lstStyle/>
          <a:p>
            <a:endParaRPr lang="zh-CN" altLang="en-US"/>
          </a:p>
        </p:txBody>
      </p:sp>
      <p:sp>
        <p:nvSpPr>
          <p:cNvPr id="12" name="Line 12">
            <a:extLst>
              <a:ext uri="{FF2B5EF4-FFF2-40B4-BE49-F238E27FC236}">
                <a16:creationId xmlns:a16="http://schemas.microsoft.com/office/drawing/2014/main" id="{8E309131-D051-436D-B0E7-06F7B27D3E20}"/>
              </a:ext>
            </a:extLst>
          </p:cNvPr>
          <p:cNvSpPr>
            <a:spLocks noChangeShapeType="1"/>
          </p:cNvSpPr>
          <p:nvPr/>
        </p:nvSpPr>
        <p:spPr bwMode="auto">
          <a:xfrm>
            <a:off x="611188" y="2205038"/>
            <a:ext cx="0" cy="123983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FF0000"/>
                </a:solidFill>
                <a:round/>
                <a:headEnd/>
                <a:tailEnd/>
              </a14:hiddenLine>
            </a:ext>
          </a:extLst>
        </p:spPr>
        <p:txBody>
          <a:bodyPr wrap="none" anchor="ctr"/>
          <a:lstStyle/>
          <a:p>
            <a:endParaRPr lang="zh-CN" altLang="en-US"/>
          </a:p>
        </p:txBody>
      </p:sp>
      <p:sp>
        <p:nvSpPr>
          <p:cNvPr id="13" name="Line 13">
            <a:extLst>
              <a:ext uri="{FF2B5EF4-FFF2-40B4-BE49-F238E27FC236}">
                <a16:creationId xmlns:a16="http://schemas.microsoft.com/office/drawing/2014/main" id="{2B97F9CB-2D40-43B4-BEC7-1EAB1FE778DC}"/>
              </a:ext>
            </a:extLst>
          </p:cNvPr>
          <p:cNvSpPr>
            <a:spLocks noChangeShapeType="1"/>
          </p:cNvSpPr>
          <p:nvPr/>
        </p:nvSpPr>
        <p:spPr bwMode="auto">
          <a:xfrm>
            <a:off x="8577263" y="2205038"/>
            <a:ext cx="0" cy="123983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FF0000"/>
                </a:solidFill>
                <a:round/>
                <a:headEnd/>
                <a:tailEnd/>
              </a14:hiddenLine>
            </a:ext>
          </a:extLst>
        </p:spPr>
        <p:txBody>
          <a:bodyPr wrap="none" anchor="ctr"/>
          <a:lstStyle/>
          <a:p>
            <a:endParaRPr lang="zh-CN" altLang="en-US"/>
          </a:p>
        </p:txBody>
      </p:sp>
      <mc:AlternateContent xmlns:mc="http://schemas.openxmlformats.org/markup-compatibility/2006">
        <mc:Choice xmlns:a14="http://schemas.microsoft.com/office/drawing/2010/main" Requires="a14">
          <p:sp>
            <p:nvSpPr>
              <p:cNvPr id="14" name="Object 14">
                <a:hlinkClick r:id="" action="ppaction://ole?verb=0"/>
                <a:extLst>
                  <a:ext uri="{FF2B5EF4-FFF2-40B4-BE49-F238E27FC236}">
                    <a16:creationId xmlns:a16="http://schemas.microsoft.com/office/drawing/2014/main" id="{6489A8D5-5B4C-4E2E-95F1-D6BED289B0E5}"/>
                  </a:ext>
                </a:extLst>
              </p:cNvPr>
              <p:cNvSpPr txBox="1"/>
              <p:nvPr/>
            </p:nvSpPr>
            <p:spPr bwMode="auto">
              <a:xfrm>
                <a:off x="1187450" y="3141663"/>
                <a:ext cx="3862388" cy="1173162"/>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𝜓</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arctan</m:t>
                          </m:r>
                        </m:fName>
                        <m:e>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𝑛</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den>
                          </m:f>
                        </m:e>
                      </m:func>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𝜋</m:t>
                          </m:r>
                        </m:num>
                        <m:den>
                          <m:r>
                            <a:rPr lang="zh-CN" altLang="en-US" i="1">
                              <a:solidFill>
                                <a:srgbClr val="000000"/>
                              </a:solidFill>
                              <a:latin typeface="Cambria Math" panose="02040503050406030204" pitchFamily="18" charset="0"/>
                            </a:rPr>
                            <m:t>2</m:t>
                          </m:r>
                        </m:den>
                      </m:f>
                    </m:oMath>
                  </m:oMathPara>
                </a14:m>
                <a:endParaRPr lang="zh-CN" altLang="en-US" dirty="0"/>
              </a:p>
            </p:txBody>
          </p:sp>
        </mc:Choice>
        <mc:Fallback>
          <p:sp>
            <p:nvSpPr>
              <p:cNvPr id="14" name="Object 14">
                <a:hlinkClick r:id="" action="ppaction://ole?verb=0"/>
                <a:extLst>
                  <a:ext uri="{FF2B5EF4-FFF2-40B4-BE49-F238E27FC236}">
                    <a16:creationId xmlns:a16="http://schemas.microsoft.com/office/drawing/2014/main" id="{6489A8D5-5B4C-4E2E-95F1-D6BED289B0E5}"/>
                  </a:ext>
                </a:extLst>
              </p:cNvPr>
              <p:cNvSpPr txBox="1">
                <a:spLocks noRot="1" noChangeAspect="1" noMove="1" noResize="1" noEditPoints="1" noAdjustHandles="1" noChangeArrowheads="1" noChangeShapeType="1" noTextEdit="1"/>
              </p:cNvSpPr>
              <p:nvPr/>
            </p:nvSpPr>
            <p:spPr bwMode="auto">
              <a:xfrm>
                <a:off x="1187450" y="3141663"/>
                <a:ext cx="3862388" cy="1173162"/>
              </a:xfrm>
              <a:prstGeom prst="rect">
                <a:avLst/>
              </a:prstGeom>
              <a:blipFill>
                <a:blip r:embed="rId4"/>
                <a:stretch>
                  <a:fillRect/>
                </a:stretch>
              </a:blipFill>
              <a:ln>
                <a:noFill/>
              </a:ln>
              <a:effectLst/>
            </p:spPr>
            <p:txBody>
              <a:bodyPr/>
              <a:lstStyle/>
              <a:p>
                <a:r>
                  <a:rPr lang="zh-CN" altLang="en-US">
                    <a:noFill/>
                  </a:rPr>
                  <a:t> </a:t>
                </a:r>
              </a:p>
            </p:txBody>
          </p:sp>
        </mc:Fallback>
      </mc:AlternateContent>
      <p:grpSp>
        <p:nvGrpSpPr>
          <p:cNvPr id="15" name="Group 15">
            <a:extLst>
              <a:ext uri="{FF2B5EF4-FFF2-40B4-BE49-F238E27FC236}">
                <a16:creationId xmlns:a16="http://schemas.microsoft.com/office/drawing/2014/main" id="{32E8965B-CBE3-4C18-BACB-1304AD6AE483}"/>
              </a:ext>
            </a:extLst>
          </p:cNvPr>
          <p:cNvGrpSpPr>
            <a:grpSpLocks/>
          </p:cNvGrpSpPr>
          <p:nvPr/>
        </p:nvGrpSpPr>
        <p:grpSpPr bwMode="auto">
          <a:xfrm>
            <a:off x="684212" y="4071938"/>
            <a:ext cx="2771774" cy="719138"/>
            <a:chOff x="3061" y="478"/>
            <a:chExt cx="1746" cy="453"/>
          </a:xfrm>
        </p:grpSpPr>
        <mc:AlternateContent xmlns:mc="http://schemas.openxmlformats.org/markup-compatibility/2006">
          <mc:Choice xmlns:a14="http://schemas.microsoft.com/office/drawing/2010/main" Requires="a14">
            <p:sp>
              <p:nvSpPr>
                <p:cNvPr id="16" name="Object 16">
                  <a:extLst>
                    <a:ext uri="{FF2B5EF4-FFF2-40B4-BE49-F238E27FC236}">
                      <a16:creationId xmlns:a16="http://schemas.microsoft.com/office/drawing/2014/main" id="{945FD838-EE84-4CB9-BAA9-88D8FB074000}"/>
                    </a:ext>
                  </a:extLst>
                </p:cNvPr>
                <p:cNvSpPr txBox="1"/>
                <p:nvPr/>
              </p:nvSpPr>
              <p:spPr bwMode="auto">
                <a:xfrm>
                  <a:off x="3061" y="478"/>
                  <a:ext cx="360" cy="453"/>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𝑖</m:t>
                            </m:r>
                          </m:e>
                          <m:sub>
                            <m:r>
                              <a:rPr lang="zh-CN" altLang="en-US" i="1">
                                <a:solidFill>
                                  <a:srgbClr val="000000"/>
                                </a:solidFill>
                                <a:latin typeface="Cambria Math" panose="02040503050406030204" pitchFamily="18" charset="0"/>
                              </a:rPr>
                              <m:t>𝑠</m:t>
                            </m:r>
                          </m:sub>
                        </m:sSub>
                      </m:oMath>
                    </m:oMathPara>
                  </a14:m>
                  <a:endParaRPr lang="zh-CN" altLang="en-US" dirty="0"/>
                </a:p>
              </p:txBody>
            </p:sp>
          </mc:Choice>
          <mc:Fallback>
            <p:sp>
              <p:nvSpPr>
                <p:cNvPr id="16" name="Object 16">
                  <a:extLst>
                    <a:ext uri="{FF2B5EF4-FFF2-40B4-BE49-F238E27FC236}">
                      <a16:creationId xmlns:a16="http://schemas.microsoft.com/office/drawing/2014/main" id="{945FD838-EE84-4CB9-BAA9-88D8FB074000}"/>
                    </a:ext>
                  </a:extLst>
                </p:cNvPr>
                <p:cNvSpPr txBox="1">
                  <a:spLocks noRot="1" noChangeAspect="1" noMove="1" noResize="1" noEditPoints="1" noAdjustHandles="1" noChangeArrowheads="1" noChangeShapeType="1" noTextEdit="1"/>
                </p:cNvSpPr>
                <p:nvPr/>
              </p:nvSpPr>
              <p:spPr bwMode="auto">
                <a:xfrm>
                  <a:off x="3061" y="478"/>
                  <a:ext cx="360" cy="453"/>
                </a:xfrm>
                <a:prstGeom prst="rect">
                  <a:avLst/>
                </a:prstGeom>
                <a:blipFill>
                  <a:blip r:embed="rId5"/>
                  <a:stretch>
                    <a:fillRect/>
                  </a:stretch>
                </a:blipFill>
                <a:ln>
                  <a:noFill/>
                </a:ln>
                <a:effectLst/>
              </p:spPr>
              <p:txBody>
                <a:bodyPr/>
                <a:lstStyle/>
                <a:p>
                  <a:r>
                    <a:rPr lang="zh-CN" altLang="en-US">
                      <a:noFill/>
                    </a:rPr>
                    <a:t> </a:t>
                  </a:r>
                </a:p>
              </p:txBody>
            </p:sp>
          </mc:Fallback>
        </mc:AlternateContent>
        <p:sp>
          <p:nvSpPr>
            <p:cNvPr id="17" name="Text Box 17">
              <a:extLst>
                <a:ext uri="{FF2B5EF4-FFF2-40B4-BE49-F238E27FC236}">
                  <a16:creationId xmlns:a16="http://schemas.microsoft.com/office/drawing/2014/main" id="{8CED4E4D-2B02-4C94-B230-BB37AA4F3F04}"/>
                </a:ext>
              </a:extLst>
            </p:cNvPr>
            <p:cNvSpPr txBox="1">
              <a:spLocks noChangeArrowheads="1"/>
            </p:cNvSpPr>
            <p:nvPr/>
          </p:nvSpPr>
          <p:spPr bwMode="auto">
            <a:xfrm>
              <a:off x="3334" y="550"/>
              <a:ext cx="1473" cy="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r>
                <a:rPr kumimoji="1" lang="zh-CN" altLang="en-US" sz="2800" b="1" dirty="0">
                  <a:latin typeface="Times New Roman" pitchFamily="18" charset="0"/>
                  <a:ea typeface="仿宋_GB2312" pitchFamily="49" charset="-122"/>
                </a:rPr>
                <a:t>的展开式为：</a:t>
              </a:r>
            </a:p>
          </p:txBody>
        </p:sp>
      </p:grpSp>
      <mc:AlternateContent xmlns:mc="http://schemas.openxmlformats.org/markup-compatibility/2006">
        <mc:Choice xmlns:a14="http://schemas.microsoft.com/office/drawing/2010/main" Requires="a14">
          <p:sp>
            <p:nvSpPr>
              <p:cNvPr id="18" name="Object 18">
                <a:hlinkClick r:id="" action="ppaction://ole?verb=0"/>
                <a:extLst>
                  <a:ext uri="{FF2B5EF4-FFF2-40B4-BE49-F238E27FC236}">
                    <a16:creationId xmlns:a16="http://schemas.microsoft.com/office/drawing/2014/main" id="{C27C57CF-8668-47CD-8187-6A9693339FAD}"/>
                  </a:ext>
                </a:extLst>
              </p:cNvPr>
              <p:cNvSpPr txBox="1"/>
              <p:nvPr/>
            </p:nvSpPr>
            <p:spPr bwMode="auto">
              <a:xfrm>
                <a:off x="539750" y="4941888"/>
                <a:ext cx="8216900" cy="1008062"/>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i="1" smtClean="0">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𝑖</m:t>
                          </m:r>
                        </m:e>
                        <m:sub>
                          <m:r>
                            <a:rPr lang="zh-CN" altLang="en-US" i="1">
                              <a:solidFill>
                                <a:srgbClr val="000000"/>
                              </a:solidFill>
                              <a:latin typeface="Cambria Math" panose="02040503050406030204" pitchFamily="18" charset="0"/>
                            </a:rPr>
                            <m:t>𝑆</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𝑚</m:t>
                              </m:r>
                            </m:sub>
                          </m:sSub>
                        </m:num>
                        <m:den>
                          <m:r>
                            <a:rPr lang="zh-CN" altLang="en-US" i="1">
                              <a:solidFill>
                                <a:srgbClr val="000000"/>
                              </a:solidFill>
                              <a:latin typeface="Cambria Math" panose="02040503050406030204" pitchFamily="18" charset="0"/>
                            </a:rPr>
                            <m:t>2</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2</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𝑚</m:t>
                              </m:r>
                            </m:sub>
                          </m:sSub>
                        </m:num>
                        <m:den>
                          <m:r>
                            <a:rPr lang="zh-CN" altLang="en-US" i="1">
                              <a:solidFill>
                                <a:srgbClr val="000000"/>
                              </a:solidFill>
                              <a:latin typeface="Cambria Math" panose="02040503050406030204" pitchFamily="18" charset="0"/>
                            </a:rPr>
                            <m:t>𝜋</m:t>
                          </m:r>
                        </m:den>
                      </m:f>
                      <m:r>
                        <a:rPr lang="zh-CN" altLang="en-US" i="1">
                          <a:solidFill>
                            <a:srgbClr val="000000"/>
                          </a:solidFill>
                          <a:latin typeface="Cambria Math" panose="02040503050406030204" pitchFamily="18" charset="0"/>
                        </a:rPr>
                        <m:t>(</m:t>
                      </m:r>
                      <m:func>
                        <m:funcPr>
                          <m:ctrlPr>
                            <a:rPr lang="en-US" altLang="zh-CN" i="1">
                              <a:solidFill>
                                <a:srgbClr val="000000"/>
                              </a:solidFill>
                              <a:latin typeface="Cambria Math" panose="02040503050406030204" pitchFamily="18" charset="0"/>
                            </a:rPr>
                          </m:ctrlPr>
                        </m:funcPr>
                        <m:fName>
                          <m:r>
                            <m:rPr>
                              <m:sty m:val="p"/>
                            </m:rPr>
                            <a:rPr lang="en-US" altLang="zh-CN">
                              <a:solidFill>
                                <a:srgbClr val="000000"/>
                              </a:solidFill>
                              <a:latin typeface="Cambria Math" panose="02040503050406030204" pitchFamily="18" charset="0"/>
                            </a:rPr>
                            <m:t>sin</m:t>
                          </m:r>
                        </m:fName>
                        <m:e>
                          <m:r>
                            <a:rPr lang="zh-CN" altLang="en-US" i="1">
                              <a:solidFill>
                                <a:srgbClr val="000000"/>
                              </a:solidFill>
                              <a:latin typeface="Cambria Math" panose="02040503050406030204" pitchFamily="18" charset="0"/>
                            </a:rPr>
                            <m:t>𝜔</m:t>
                          </m:r>
                          <m:r>
                            <a:rPr lang="en-US" altLang="zh-CN" i="1">
                              <a:solidFill>
                                <a:srgbClr val="000000"/>
                              </a:solidFill>
                              <a:latin typeface="Cambria Math" panose="02040503050406030204" pitchFamily="18" charset="0"/>
                            </a:rPr>
                            <m:t>𝑡</m:t>
                          </m:r>
                        </m:e>
                      </m:func>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3</m:t>
                          </m:r>
                        </m:den>
                      </m:f>
                      <m:func>
                        <m:funcPr>
                          <m:ctrlPr>
                            <a:rPr lang="en-US" altLang="zh-CN" i="1">
                              <a:solidFill>
                                <a:srgbClr val="000000"/>
                              </a:solidFill>
                              <a:latin typeface="Cambria Math" panose="02040503050406030204" pitchFamily="18" charset="0"/>
                            </a:rPr>
                          </m:ctrlPr>
                        </m:funcPr>
                        <m:fName>
                          <m:r>
                            <m:rPr>
                              <m:sty m:val="p"/>
                            </m:rPr>
                            <a:rPr lang="en-US" altLang="zh-CN">
                              <a:solidFill>
                                <a:srgbClr val="000000"/>
                              </a:solidFill>
                              <a:latin typeface="Cambria Math" panose="02040503050406030204" pitchFamily="18" charset="0"/>
                            </a:rPr>
                            <m:t>sin</m:t>
                          </m:r>
                        </m:fName>
                        <m:e>
                          <m:r>
                            <a:rPr lang="en-US" altLang="zh-CN" b="0" i="1" smtClean="0">
                              <a:solidFill>
                                <a:srgbClr val="000000"/>
                              </a:solidFill>
                              <a:latin typeface="Cambria Math" panose="02040503050406030204" pitchFamily="18" charset="0"/>
                            </a:rPr>
                            <m:t>3</m:t>
                          </m:r>
                          <m:r>
                            <a:rPr lang="zh-CN" altLang="en-US" i="1">
                              <a:solidFill>
                                <a:srgbClr val="000000"/>
                              </a:solidFill>
                              <a:latin typeface="Cambria Math" panose="02040503050406030204" pitchFamily="18" charset="0"/>
                            </a:rPr>
                            <m:t>𝜔</m:t>
                          </m:r>
                          <m:r>
                            <a:rPr lang="en-US" altLang="zh-CN" i="1">
                              <a:solidFill>
                                <a:srgbClr val="000000"/>
                              </a:solidFill>
                              <a:latin typeface="Cambria Math" panose="02040503050406030204" pitchFamily="18" charset="0"/>
                            </a:rPr>
                            <m:t>𝑡</m:t>
                          </m:r>
                        </m:e>
                      </m:func>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5</m:t>
                          </m:r>
                        </m:den>
                      </m:f>
                      <m:func>
                        <m:funcPr>
                          <m:ctrlPr>
                            <a:rPr lang="en-US" altLang="zh-CN" i="1">
                              <a:solidFill>
                                <a:srgbClr val="000000"/>
                              </a:solidFill>
                              <a:latin typeface="Cambria Math" panose="02040503050406030204" pitchFamily="18" charset="0"/>
                            </a:rPr>
                          </m:ctrlPr>
                        </m:funcPr>
                        <m:fName>
                          <m:r>
                            <m:rPr>
                              <m:sty m:val="p"/>
                            </m:rPr>
                            <a:rPr lang="en-US" altLang="zh-CN">
                              <a:solidFill>
                                <a:srgbClr val="000000"/>
                              </a:solidFill>
                              <a:latin typeface="Cambria Math" panose="02040503050406030204" pitchFamily="18" charset="0"/>
                            </a:rPr>
                            <m:t>sin</m:t>
                          </m:r>
                        </m:fName>
                        <m:e>
                          <m:r>
                            <a:rPr lang="en-US" altLang="zh-CN" b="0" i="1" smtClean="0">
                              <a:solidFill>
                                <a:srgbClr val="000000"/>
                              </a:solidFill>
                              <a:latin typeface="Cambria Math" panose="02040503050406030204" pitchFamily="18" charset="0"/>
                            </a:rPr>
                            <m:t>5</m:t>
                          </m:r>
                          <m:r>
                            <a:rPr lang="zh-CN" altLang="en-US" i="1">
                              <a:solidFill>
                                <a:srgbClr val="000000"/>
                              </a:solidFill>
                              <a:latin typeface="Cambria Math" panose="02040503050406030204" pitchFamily="18" charset="0"/>
                            </a:rPr>
                            <m:t>𝜔</m:t>
                          </m:r>
                          <m:r>
                            <a:rPr lang="en-US" altLang="zh-CN" i="1">
                              <a:solidFill>
                                <a:srgbClr val="000000"/>
                              </a:solidFill>
                              <a:latin typeface="Cambria Math" panose="02040503050406030204" pitchFamily="18" charset="0"/>
                            </a:rPr>
                            <m:t>𝑡</m:t>
                          </m:r>
                        </m:e>
                      </m:func>
                      <m:r>
                        <a:rPr lang="zh-CN" altLang="en-US" i="1">
                          <a:solidFill>
                            <a:srgbClr val="000000"/>
                          </a:solidFill>
                          <a:latin typeface="Cambria Math" panose="02040503050406030204" pitchFamily="18" charset="0"/>
                        </a:rPr>
                        <m:t>+⋯)</m:t>
                      </m:r>
                    </m:oMath>
                  </m:oMathPara>
                </a14:m>
                <a:endParaRPr lang="zh-CN" altLang="en-US" dirty="0"/>
              </a:p>
            </p:txBody>
          </p:sp>
        </mc:Choice>
        <mc:Fallback>
          <p:sp>
            <p:nvSpPr>
              <p:cNvPr id="18" name="Object 18">
                <a:hlinkClick r:id="" action="ppaction://ole?verb=0"/>
                <a:extLst>
                  <a:ext uri="{FF2B5EF4-FFF2-40B4-BE49-F238E27FC236}">
                    <a16:creationId xmlns:a16="http://schemas.microsoft.com/office/drawing/2014/main" id="{C27C57CF-8668-47CD-8187-6A9693339FAD}"/>
                  </a:ext>
                </a:extLst>
              </p:cNvPr>
              <p:cNvSpPr txBox="1">
                <a:spLocks noRot="1" noChangeAspect="1" noMove="1" noResize="1" noEditPoints="1" noAdjustHandles="1" noChangeArrowheads="1" noChangeShapeType="1" noTextEdit="1"/>
              </p:cNvSpPr>
              <p:nvPr/>
            </p:nvSpPr>
            <p:spPr bwMode="auto">
              <a:xfrm>
                <a:off x="539750" y="4941888"/>
                <a:ext cx="8216900" cy="1008062"/>
              </a:xfrm>
              <a:prstGeom prst="rect">
                <a:avLst/>
              </a:prstGeom>
              <a:blipFill>
                <a:blip r:embed="rId6"/>
                <a:stretch>
                  <a:fillRect/>
                </a:stretch>
              </a:blipFill>
              <a:ln>
                <a:noFill/>
              </a:ln>
              <a:effectLst/>
            </p:spPr>
            <p:txBody>
              <a:bodyPr/>
              <a:lstStyle/>
              <a:p>
                <a:r>
                  <a:rPr lang="zh-CN" altLang="en-US">
                    <a:noFill/>
                  </a:rPr>
                  <a:t> </a:t>
                </a:r>
              </a:p>
            </p:txBody>
          </p:sp>
        </mc:Fallback>
      </mc:AlternateContent>
    </p:spTree>
    <p:extLst>
      <p:ext uri="{BB962C8B-B14F-4D97-AF65-F5344CB8AC3E}">
        <p14:creationId xmlns:p14="http://schemas.microsoft.com/office/powerpoint/2010/main" val="212450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out)">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20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8"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slide(fromLeft)">
                                      <p:cBhvr>
                                        <p:cTn id="22" dur="500"/>
                                        <p:tgtEl>
                                          <p:spTgt spid="15"/>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18"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2">
            <a:extLst>
              <a:ext uri="{FF2B5EF4-FFF2-40B4-BE49-F238E27FC236}">
                <a16:creationId xmlns:a16="http://schemas.microsoft.com/office/drawing/2014/main" id="{1F3C3A41-1EC7-4B20-A441-C579D73818C8}"/>
              </a:ext>
            </a:extLst>
          </p:cNvPr>
          <p:cNvSpPr>
            <a:spLocks noChangeShapeType="1"/>
          </p:cNvSpPr>
          <p:nvPr/>
        </p:nvSpPr>
        <p:spPr bwMode="auto">
          <a:xfrm flipV="1">
            <a:off x="446088" y="2332038"/>
            <a:ext cx="22860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dirty="0"/>
          </a:p>
        </p:txBody>
      </p:sp>
      <p:grpSp>
        <p:nvGrpSpPr>
          <p:cNvPr id="3" name="Group 3">
            <a:extLst>
              <a:ext uri="{FF2B5EF4-FFF2-40B4-BE49-F238E27FC236}">
                <a16:creationId xmlns:a16="http://schemas.microsoft.com/office/drawing/2014/main" id="{FDD0673E-E8C1-48B0-A62D-028F636E1F48}"/>
              </a:ext>
            </a:extLst>
          </p:cNvPr>
          <p:cNvGrpSpPr>
            <a:grpSpLocks/>
          </p:cNvGrpSpPr>
          <p:nvPr/>
        </p:nvGrpSpPr>
        <p:grpSpPr bwMode="auto">
          <a:xfrm>
            <a:off x="5292725" y="3190875"/>
            <a:ext cx="2530475" cy="839788"/>
            <a:chOff x="2064" y="528"/>
            <a:chExt cx="1776" cy="529"/>
          </a:xfrm>
        </p:grpSpPr>
        <p:grpSp>
          <p:nvGrpSpPr>
            <p:cNvPr id="4" name="Group 4">
              <a:extLst>
                <a:ext uri="{FF2B5EF4-FFF2-40B4-BE49-F238E27FC236}">
                  <a16:creationId xmlns:a16="http://schemas.microsoft.com/office/drawing/2014/main" id="{D0E9DDBB-05DD-4E18-AB99-3803C19CAB69}"/>
                </a:ext>
              </a:extLst>
            </p:cNvPr>
            <p:cNvGrpSpPr>
              <a:grpSpLocks/>
            </p:cNvGrpSpPr>
            <p:nvPr/>
          </p:nvGrpSpPr>
          <p:grpSpPr bwMode="auto">
            <a:xfrm>
              <a:off x="2064" y="528"/>
              <a:ext cx="960" cy="529"/>
              <a:chOff x="2064" y="528"/>
              <a:chExt cx="960" cy="529"/>
            </a:xfrm>
          </p:grpSpPr>
          <p:sp>
            <p:nvSpPr>
              <p:cNvPr id="10" name="Line 5">
                <a:extLst>
                  <a:ext uri="{FF2B5EF4-FFF2-40B4-BE49-F238E27FC236}">
                    <a16:creationId xmlns:a16="http://schemas.microsoft.com/office/drawing/2014/main" id="{1F905CC1-7B98-4246-98BB-46534505020F}"/>
                  </a:ext>
                </a:extLst>
              </p:cNvPr>
              <p:cNvSpPr>
                <a:spLocks noChangeShapeType="1"/>
              </p:cNvSpPr>
              <p:nvPr/>
            </p:nvSpPr>
            <p:spPr bwMode="auto">
              <a:xfrm>
                <a:off x="2064" y="792"/>
                <a:ext cx="960" cy="0"/>
              </a:xfrm>
              <a:prstGeom prst="line">
                <a:avLst/>
              </a:prstGeom>
              <a:noFill/>
              <a:ln w="381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1" name="Group 6">
                <a:extLst>
                  <a:ext uri="{FF2B5EF4-FFF2-40B4-BE49-F238E27FC236}">
                    <a16:creationId xmlns:a16="http://schemas.microsoft.com/office/drawing/2014/main" id="{9A7B0C93-D38B-44CD-B9D4-A9ECA35874DF}"/>
                  </a:ext>
                </a:extLst>
              </p:cNvPr>
              <p:cNvGrpSpPr>
                <a:grpSpLocks/>
              </p:cNvGrpSpPr>
              <p:nvPr/>
            </p:nvGrpSpPr>
            <p:grpSpPr bwMode="auto">
              <a:xfrm>
                <a:off x="2122" y="528"/>
                <a:ext cx="816" cy="529"/>
                <a:chOff x="2122" y="528"/>
                <a:chExt cx="816" cy="529"/>
              </a:xfrm>
            </p:grpSpPr>
            <p:sp>
              <p:nvSpPr>
                <p:cNvPr id="12" name="Freeform 7">
                  <a:extLst>
                    <a:ext uri="{FF2B5EF4-FFF2-40B4-BE49-F238E27FC236}">
                      <a16:creationId xmlns:a16="http://schemas.microsoft.com/office/drawing/2014/main" id="{F2782004-030B-48DC-98A1-B42BF3DBC195}"/>
                    </a:ext>
                  </a:extLst>
                </p:cNvPr>
                <p:cNvSpPr>
                  <a:spLocks/>
                </p:cNvSpPr>
                <p:nvPr/>
              </p:nvSpPr>
              <p:spPr bwMode="auto">
                <a:xfrm>
                  <a:off x="2122" y="528"/>
                  <a:ext cx="408" cy="265"/>
                </a:xfrm>
                <a:custGeom>
                  <a:avLst/>
                  <a:gdLst>
                    <a:gd name="T0" fmla="*/ 0 w 408"/>
                    <a:gd name="T1" fmla="*/ 264 h 265"/>
                    <a:gd name="T2" fmla="*/ 34 w 408"/>
                    <a:gd name="T3" fmla="*/ 192 h 265"/>
                    <a:gd name="T4" fmla="*/ 68 w 408"/>
                    <a:gd name="T5" fmla="*/ 129 h 265"/>
                    <a:gd name="T6" fmla="*/ 103 w 408"/>
                    <a:gd name="T7" fmla="*/ 76 h 265"/>
                    <a:gd name="T8" fmla="*/ 137 w 408"/>
                    <a:gd name="T9" fmla="*/ 31 h 265"/>
                    <a:gd name="T10" fmla="*/ 166 w 408"/>
                    <a:gd name="T11" fmla="*/ 8 h 265"/>
                    <a:gd name="T12" fmla="*/ 200 w 408"/>
                    <a:gd name="T13" fmla="*/ 0 h 265"/>
                    <a:gd name="T14" fmla="*/ 235 w 408"/>
                    <a:gd name="T15" fmla="*/ 8 h 265"/>
                    <a:gd name="T16" fmla="*/ 269 w 408"/>
                    <a:gd name="T17" fmla="*/ 31 h 265"/>
                    <a:gd name="T18" fmla="*/ 303 w 408"/>
                    <a:gd name="T19" fmla="*/ 76 h 265"/>
                    <a:gd name="T20" fmla="*/ 338 w 408"/>
                    <a:gd name="T21" fmla="*/ 129 h 265"/>
                    <a:gd name="T22" fmla="*/ 372 w 408"/>
                    <a:gd name="T23" fmla="*/ 196 h 265"/>
                    <a:gd name="T24" fmla="*/ 407 w 408"/>
                    <a:gd name="T25" fmla="*/ 264 h 2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08" h="265">
                      <a:moveTo>
                        <a:pt x="0" y="264"/>
                      </a:moveTo>
                      <a:lnTo>
                        <a:pt x="34" y="192"/>
                      </a:lnTo>
                      <a:lnTo>
                        <a:pt x="68" y="129"/>
                      </a:lnTo>
                      <a:lnTo>
                        <a:pt x="103" y="76"/>
                      </a:lnTo>
                      <a:lnTo>
                        <a:pt x="137" y="31"/>
                      </a:lnTo>
                      <a:lnTo>
                        <a:pt x="166" y="8"/>
                      </a:lnTo>
                      <a:lnTo>
                        <a:pt x="200" y="0"/>
                      </a:lnTo>
                      <a:lnTo>
                        <a:pt x="235" y="8"/>
                      </a:lnTo>
                      <a:lnTo>
                        <a:pt x="269" y="31"/>
                      </a:lnTo>
                      <a:lnTo>
                        <a:pt x="303" y="76"/>
                      </a:lnTo>
                      <a:lnTo>
                        <a:pt x="338" y="129"/>
                      </a:lnTo>
                      <a:lnTo>
                        <a:pt x="372" y="196"/>
                      </a:lnTo>
                      <a:lnTo>
                        <a:pt x="407" y="264"/>
                      </a:lnTo>
                    </a:path>
                  </a:pathLst>
                </a:custGeom>
                <a:noFill/>
                <a:ln w="38100" cap="rnd" cmpd="sng">
                  <a:solidFill>
                    <a:srgbClr val="FF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Freeform 8">
                  <a:extLst>
                    <a:ext uri="{FF2B5EF4-FFF2-40B4-BE49-F238E27FC236}">
                      <a16:creationId xmlns:a16="http://schemas.microsoft.com/office/drawing/2014/main" id="{0AF6994A-5A6B-4498-A45E-6F2780781698}"/>
                    </a:ext>
                  </a:extLst>
                </p:cNvPr>
                <p:cNvSpPr>
                  <a:spLocks/>
                </p:cNvSpPr>
                <p:nvPr/>
              </p:nvSpPr>
              <p:spPr bwMode="auto">
                <a:xfrm>
                  <a:off x="2529" y="792"/>
                  <a:ext cx="409" cy="265"/>
                </a:xfrm>
                <a:custGeom>
                  <a:avLst/>
                  <a:gdLst>
                    <a:gd name="T0" fmla="*/ 408 w 409"/>
                    <a:gd name="T1" fmla="*/ 0 h 265"/>
                    <a:gd name="T2" fmla="*/ 373 w 409"/>
                    <a:gd name="T3" fmla="*/ 71 h 265"/>
                    <a:gd name="T4" fmla="*/ 339 w 409"/>
                    <a:gd name="T5" fmla="*/ 134 h 265"/>
                    <a:gd name="T6" fmla="*/ 304 w 409"/>
                    <a:gd name="T7" fmla="*/ 187 h 265"/>
                    <a:gd name="T8" fmla="*/ 270 w 409"/>
                    <a:gd name="T9" fmla="*/ 232 h 265"/>
                    <a:gd name="T10" fmla="*/ 241 w 409"/>
                    <a:gd name="T11" fmla="*/ 255 h 265"/>
                    <a:gd name="T12" fmla="*/ 206 w 409"/>
                    <a:gd name="T13" fmla="*/ 264 h 265"/>
                    <a:gd name="T14" fmla="*/ 172 w 409"/>
                    <a:gd name="T15" fmla="*/ 255 h 265"/>
                    <a:gd name="T16" fmla="*/ 137 w 409"/>
                    <a:gd name="T17" fmla="*/ 232 h 265"/>
                    <a:gd name="T18" fmla="*/ 103 w 409"/>
                    <a:gd name="T19" fmla="*/ 187 h 265"/>
                    <a:gd name="T20" fmla="*/ 68 w 409"/>
                    <a:gd name="T21" fmla="*/ 134 h 265"/>
                    <a:gd name="T22" fmla="*/ 34 w 409"/>
                    <a:gd name="T23" fmla="*/ 67 h 265"/>
                    <a:gd name="T24" fmla="*/ 0 w 409"/>
                    <a:gd name="T25" fmla="*/ 0 h 2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09" h="265">
                      <a:moveTo>
                        <a:pt x="408" y="0"/>
                      </a:moveTo>
                      <a:lnTo>
                        <a:pt x="373" y="71"/>
                      </a:lnTo>
                      <a:lnTo>
                        <a:pt x="339" y="134"/>
                      </a:lnTo>
                      <a:lnTo>
                        <a:pt x="304" y="187"/>
                      </a:lnTo>
                      <a:lnTo>
                        <a:pt x="270" y="232"/>
                      </a:lnTo>
                      <a:lnTo>
                        <a:pt x="241" y="255"/>
                      </a:lnTo>
                      <a:lnTo>
                        <a:pt x="206" y="264"/>
                      </a:lnTo>
                      <a:lnTo>
                        <a:pt x="172" y="255"/>
                      </a:lnTo>
                      <a:lnTo>
                        <a:pt x="137" y="232"/>
                      </a:lnTo>
                      <a:lnTo>
                        <a:pt x="103" y="187"/>
                      </a:lnTo>
                      <a:lnTo>
                        <a:pt x="68" y="134"/>
                      </a:lnTo>
                      <a:lnTo>
                        <a:pt x="34" y="67"/>
                      </a:lnTo>
                      <a:lnTo>
                        <a:pt x="0" y="0"/>
                      </a:lnTo>
                    </a:path>
                  </a:pathLst>
                </a:custGeom>
                <a:noFill/>
                <a:ln w="38100" cap="rnd" cmpd="sng">
                  <a:solidFill>
                    <a:srgbClr val="FF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5" name="Group 9">
              <a:extLst>
                <a:ext uri="{FF2B5EF4-FFF2-40B4-BE49-F238E27FC236}">
                  <a16:creationId xmlns:a16="http://schemas.microsoft.com/office/drawing/2014/main" id="{6DF96210-773F-4748-A0E4-95D5FB653A8A}"/>
                </a:ext>
              </a:extLst>
            </p:cNvPr>
            <p:cNvGrpSpPr>
              <a:grpSpLocks/>
            </p:cNvGrpSpPr>
            <p:nvPr/>
          </p:nvGrpSpPr>
          <p:grpSpPr bwMode="auto">
            <a:xfrm>
              <a:off x="2880" y="528"/>
              <a:ext cx="960" cy="529"/>
              <a:chOff x="2880" y="528"/>
              <a:chExt cx="960" cy="529"/>
            </a:xfrm>
          </p:grpSpPr>
          <p:sp>
            <p:nvSpPr>
              <p:cNvPr id="6" name="Line 10">
                <a:extLst>
                  <a:ext uri="{FF2B5EF4-FFF2-40B4-BE49-F238E27FC236}">
                    <a16:creationId xmlns:a16="http://schemas.microsoft.com/office/drawing/2014/main" id="{2040CB53-C77A-43BA-80F6-3AF044BAEF29}"/>
                  </a:ext>
                </a:extLst>
              </p:cNvPr>
              <p:cNvSpPr>
                <a:spLocks noChangeShapeType="1"/>
              </p:cNvSpPr>
              <p:nvPr/>
            </p:nvSpPr>
            <p:spPr bwMode="auto">
              <a:xfrm>
                <a:off x="2880" y="792"/>
                <a:ext cx="960" cy="0"/>
              </a:xfrm>
              <a:prstGeom prst="line">
                <a:avLst/>
              </a:prstGeom>
              <a:noFill/>
              <a:ln w="381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 name="Group 11">
                <a:extLst>
                  <a:ext uri="{FF2B5EF4-FFF2-40B4-BE49-F238E27FC236}">
                    <a16:creationId xmlns:a16="http://schemas.microsoft.com/office/drawing/2014/main" id="{022D6F4E-A925-4121-869D-476873409BC5}"/>
                  </a:ext>
                </a:extLst>
              </p:cNvPr>
              <p:cNvGrpSpPr>
                <a:grpSpLocks/>
              </p:cNvGrpSpPr>
              <p:nvPr/>
            </p:nvGrpSpPr>
            <p:grpSpPr bwMode="auto">
              <a:xfrm>
                <a:off x="2938" y="528"/>
                <a:ext cx="816" cy="529"/>
                <a:chOff x="2938" y="528"/>
                <a:chExt cx="816" cy="529"/>
              </a:xfrm>
            </p:grpSpPr>
            <p:sp>
              <p:nvSpPr>
                <p:cNvPr id="8" name="Freeform 12">
                  <a:extLst>
                    <a:ext uri="{FF2B5EF4-FFF2-40B4-BE49-F238E27FC236}">
                      <a16:creationId xmlns:a16="http://schemas.microsoft.com/office/drawing/2014/main" id="{439CC30F-EF03-4147-BE58-0FC8C2C7E185}"/>
                    </a:ext>
                  </a:extLst>
                </p:cNvPr>
                <p:cNvSpPr>
                  <a:spLocks/>
                </p:cNvSpPr>
                <p:nvPr/>
              </p:nvSpPr>
              <p:spPr bwMode="auto">
                <a:xfrm>
                  <a:off x="2938" y="528"/>
                  <a:ext cx="408" cy="265"/>
                </a:xfrm>
                <a:custGeom>
                  <a:avLst/>
                  <a:gdLst>
                    <a:gd name="T0" fmla="*/ 0 w 408"/>
                    <a:gd name="T1" fmla="*/ 264 h 265"/>
                    <a:gd name="T2" fmla="*/ 34 w 408"/>
                    <a:gd name="T3" fmla="*/ 192 h 265"/>
                    <a:gd name="T4" fmla="*/ 68 w 408"/>
                    <a:gd name="T5" fmla="*/ 129 h 265"/>
                    <a:gd name="T6" fmla="*/ 103 w 408"/>
                    <a:gd name="T7" fmla="*/ 76 h 265"/>
                    <a:gd name="T8" fmla="*/ 137 w 408"/>
                    <a:gd name="T9" fmla="*/ 31 h 265"/>
                    <a:gd name="T10" fmla="*/ 166 w 408"/>
                    <a:gd name="T11" fmla="*/ 8 h 265"/>
                    <a:gd name="T12" fmla="*/ 200 w 408"/>
                    <a:gd name="T13" fmla="*/ 0 h 265"/>
                    <a:gd name="T14" fmla="*/ 235 w 408"/>
                    <a:gd name="T15" fmla="*/ 8 h 265"/>
                    <a:gd name="T16" fmla="*/ 269 w 408"/>
                    <a:gd name="T17" fmla="*/ 31 h 265"/>
                    <a:gd name="T18" fmla="*/ 303 w 408"/>
                    <a:gd name="T19" fmla="*/ 76 h 265"/>
                    <a:gd name="T20" fmla="*/ 338 w 408"/>
                    <a:gd name="T21" fmla="*/ 129 h 265"/>
                    <a:gd name="T22" fmla="*/ 372 w 408"/>
                    <a:gd name="T23" fmla="*/ 196 h 265"/>
                    <a:gd name="T24" fmla="*/ 407 w 408"/>
                    <a:gd name="T25" fmla="*/ 264 h 2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08" h="265">
                      <a:moveTo>
                        <a:pt x="0" y="264"/>
                      </a:moveTo>
                      <a:lnTo>
                        <a:pt x="34" y="192"/>
                      </a:lnTo>
                      <a:lnTo>
                        <a:pt x="68" y="129"/>
                      </a:lnTo>
                      <a:lnTo>
                        <a:pt x="103" y="76"/>
                      </a:lnTo>
                      <a:lnTo>
                        <a:pt x="137" y="31"/>
                      </a:lnTo>
                      <a:lnTo>
                        <a:pt x="166" y="8"/>
                      </a:lnTo>
                      <a:lnTo>
                        <a:pt x="200" y="0"/>
                      </a:lnTo>
                      <a:lnTo>
                        <a:pt x="235" y="8"/>
                      </a:lnTo>
                      <a:lnTo>
                        <a:pt x="269" y="31"/>
                      </a:lnTo>
                      <a:lnTo>
                        <a:pt x="303" y="76"/>
                      </a:lnTo>
                      <a:lnTo>
                        <a:pt x="338" y="129"/>
                      </a:lnTo>
                      <a:lnTo>
                        <a:pt x="372" y="196"/>
                      </a:lnTo>
                      <a:lnTo>
                        <a:pt x="407" y="264"/>
                      </a:lnTo>
                    </a:path>
                  </a:pathLst>
                </a:custGeom>
                <a:noFill/>
                <a:ln w="38100" cap="rnd" cmpd="sng">
                  <a:solidFill>
                    <a:srgbClr val="FF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Freeform 13">
                  <a:extLst>
                    <a:ext uri="{FF2B5EF4-FFF2-40B4-BE49-F238E27FC236}">
                      <a16:creationId xmlns:a16="http://schemas.microsoft.com/office/drawing/2014/main" id="{AA8EB0DF-DA46-4386-B368-34982C0B1771}"/>
                    </a:ext>
                  </a:extLst>
                </p:cNvPr>
                <p:cNvSpPr>
                  <a:spLocks/>
                </p:cNvSpPr>
                <p:nvPr/>
              </p:nvSpPr>
              <p:spPr bwMode="auto">
                <a:xfrm>
                  <a:off x="3345" y="792"/>
                  <a:ext cx="409" cy="265"/>
                </a:xfrm>
                <a:custGeom>
                  <a:avLst/>
                  <a:gdLst>
                    <a:gd name="T0" fmla="*/ 408 w 409"/>
                    <a:gd name="T1" fmla="*/ 0 h 265"/>
                    <a:gd name="T2" fmla="*/ 373 w 409"/>
                    <a:gd name="T3" fmla="*/ 71 h 265"/>
                    <a:gd name="T4" fmla="*/ 339 w 409"/>
                    <a:gd name="T5" fmla="*/ 134 h 265"/>
                    <a:gd name="T6" fmla="*/ 304 w 409"/>
                    <a:gd name="T7" fmla="*/ 187 h 265"/>
                    <a:gd name="T8" fmla="*/ 270 w 409"/>
                    <a:gd name="T9" fmla="*/ 232 h 265"/>
                    <a:gd name="T10" fmla="*/ 241 w 409"/>
                    <a:gd name="T11" fmla="*/ 255 h 265"/>
                    <a:gd name="T12" fmla="*/ 206 w 409"/>
                    <a:gd name="T13" fmla="*/ 264 h 265"/>
                    <a:gd name="T14" fmla="*/ 172 w 409"/>
                    <a:gd name="T15" fmla="*/ 255 h 265"/>
                    <a:gd name="T16" fmla="*/ 137 w 409"/>
                    <a:gd name="T17" fmla="*/ 232 h 265"/>
                    <a:gd name="T18" fmla="*/ 103 w 409"/>
                    <a:gd name="T19" fmla="*/ 187 h 265"/>
                    <a:gd name="T20" fmla="*/ 68 w 409"/>
                    <a:gd name="T21" fmla="*/ 134 h 265"/>
                    <a:gd name="T22" fmla="*/ 34 w 409"/>
                    <a:gd name="T23" fmla="*/ 67 h 265"/>
                    <a:gd name="T24" fmla="*/ 0 w 409"/>
                    <a:gd name="T25" fmla="*/ 0 h 2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09" h="265">
                      <a:moveTo>
                        <a:pt x="408" y="0"/>
                      </a:moveTo>
                      <a:lnTo>
                        <a:pt x="373" y="71"/>
                      </a:lnTo>
                      <a:lnTo>
                        <a:pt x="339" y="134"/>
                      </a:lnTo>
                      <a:lnTo>
                        <a:pt x="304" y="187"/>
                      </a:lnTo>
                      <a:lnTo>
                        <a:pt x="270" y="232"/>
                      </a:lnTo>
                      <a:lnTo>
                        <a:pt x="241" y="255"/>
                      </a:lnTo>
                      <a:lnTo>
                        <a:pt x="206" y="264"/>
                      </a:lnTo>
                      <a:lnTo>
                        <a:pt x="172" y="255"/>
                      </a:lnTo>
                      <a:lnTo>
                        <a:pt x="137" y="232"/>
                      </a:lnTo>
                      <a:lnTo>
                        <a:pt x="103" y="187"/>
                      </a:lnTo>
                      <a:lnTo>
                        <a:pt x="68" y="134"/>
                      </a:lnTo>
                      <a:lnTo>
                        <a:pt x="34" y="67"/>
                      </a:lnTo>
                      <a:lnTo>
                        <a:pt x="0" y="0"/>
                      </a:lnTo>
                    </a:path>
                  </a:pathLst>
                </a:custGeom>
                <a:noFill/>
                <a:ln w="38100" cap="rnd" cmpd="sng">
                  <a:solidFill>
                    <a:srgbClr val="FF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nvGrpSpPr>
          <p:cNvPr id="14" name="Group 14">
            <a:extLst>
              <a:ext uri="{FF2B5EF4-FFF2-40B4-BE49-F238E27FC236}">
                <a16:creationId xmlns:a16="http://schemas.microsoft.com/office/drawing/2014/main" id="{730F6BA6-9674-4503-B84C-F13E011D608A}"/>
              </a:ext>
            </a:extLst>
          </p:cNvPr>
          <p:cNvGrpSpPr>
            <a:grpSpLocks/>
          </p:cNvGrpSpPr>
          <p:nvPr/>
        </p:nvGrpSpPr>
        <p:grpSpPr bwMode="auto">
          <a:xfrm>
            <a:off x="363538" y="5292725"/>
            <a:ext cx="2209800" cy="266700"/>
            <a:chOff x="294" y="3660"/>
            <a:chExt cx="1392" cy="168"/>
          </a:xfrm>
        </p:grpSpPr>
        <p:grpSp>
          <p:nvGrpSpPr>
            <p:cNvPr id="15" name="Group 15">
              <a:extLst>
                <a:ext uri="{FF2B5EF4-FFF2-40B4-BE49-F238E27FC236}">
                  <a16:creationId xmlns:a16="http://schemas.microsoft.com/office/drawing/2014/main" id="{85CACBEB-178F-4AF8-849F-45519DFAFA7A}"/>
                </a:ext>
              </a:extLst>
            </p:cNvPr>
            <p:cNvGrpSpPr>
              <a:grpSpLocks/>
            </p:cNvGrpSpPr>
            <p:nvPr/>
          </p:nvGrpSpPr>
          <p:grpSpPr bwMode="auto">
            <a:xfrm>
              <a:off x="294" y="3684"/>
              <a:ext cx="1392" cy="144"/>
              <a:chOff x="432" y="1728"/>
              <a:chExt cx="1728" cy="529"/>
            </a:xfrm>
          </p:grpSpPr>
          <p:grpSp>
            <p:nvGrpSpPr>
              <p:cNvPr id="18" name="Group 16">
                <a:extLst>
                  <a:ext uri="{FF2B5EF4-FFF2-40B4-BE49-F238E27FC236}">
                    <a16:creationId xmlns:a16="http://schemas.microsoft.com/office/drawing/2014/main" id="{072ABD98-12D7-4DD1-940A-F20CB969929B}"/>
                  </a:ext>
                </a:extLst>
              </p:cNvPr>
              <p:cNvGrpSpPr>
                <a:grpSpLocks/>
              </p:cNvGrpSpPr>
              <p:nvPr/>
            </p:nvGrpSpPr>
            <p:grpSpPr bwMode="auto">
              <a:xfrm>
                <a:off x="432" y="1728"/>
                <a:ext cx="609" cy="529"/>
                <a:chOff x="432" y="1728"/>
                <a:chExt cx="609" cy="529"/>
              </a:xfrm>
            </p:grpSpPr>
            <p:grpSp>
              <p:nvGrpSpPr>
                <p:cNvPr id="41" name="Group 17">
                  <a:extLst>
                    <a:ext uri="{FF2B5EF4-FFF2-40B4-BE49-F238E27FC236}">
                      <a16:creationId xmlns:a16="http://schemas.microsoft.com/office/drawing/2014/main" id="{49EC4AE2-B551-483D-A70A-52C0BC8A9F1C}"/>
                    </a:ext>
                  </a:extLst>
                </p:cNvPr>
                <p:cNvGrpSpPr>
                  <a:grpSpLocks/>
                </p:cNvGrpSpPr>
                <p:nvPr/>
              </p:nvGrpSpPr>
              <p:grpSpPr bwMode="auto">
                <a:xfrm>
                  <a:off x="432" y="1728"/>
                  <a:ext cx="329" cy="529"/>
                  <a:chOff x="432" y="1728"/>
                  <a:chExt cx="329" cy="529"/>
                </a:xfrm>
              </p:grpSpPr>
              <p:sp>
                <p:nvSpPr>
                  <p:cNvPr id="47" name="Line 18">
                    <a:extLst>
                      <a:ext uri="{FF2B5EF4-FFF2-40B4-BE49-F238E27FC236}">
                        <a16:creationId xmlns:a16="http://schemas.microsoft.com/office/drawing/2014/main" id="{60EBB2BB-5E14-4194-9A16-FE69E8EEDE53}"/>
                      </a:ext>
                    </a:extLst>
                  </p:cNvPr>
                  <p:cNvSpPr>
                    <a:spLocks noChangeShapeType="1"/>
                  </p:cNvSpPr>
                  <p:nvPr/>
                </p:nvSpPr>
                <p:spPr bwMode="auto">
                  <a:xfrm>
                    <a:off x="432" y="1992"/>
                    <a:ext cx="329" cy="0"/>
                  </a:xfrm>
                  <a:prstGeom prst="line">
                    <a:avLst/>
                  </a:prstGeom>
                  <a:noFill/>
                  <a:ln w="38100">
                    <a:solidFill>
                      <a:srgbClr val="FF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8" name="Group 19">
                    <a:extLst>
                      <a:ext uri="{FF2B5EF4-FFF2-40B4-BE49-F238E27FC236}">
                        <a16:creationId xmlns:a16="http://schemas.microsoft.com/office/drawing/2014/main" id="{79FFE0EA-81E1-4852-843A-F50CD623BB73}"/>
                      </a:ext>
                    </a:extLst>
                  </p:cNvPr>
                  <p:cNvGrpSpPr>
                    <a:grpSpLocks/>
                  </p:cNvGrpSpPr>
                  <p:nvPr/>
                </p:nvGrpSpPr>
                <p:grpSpPr bwMode="auto">
                  <a:xfrm>
                    <a:off x="452" y="1728"/>
                    <a:ext cx="280" cy="529"/>
                    <a:chOff x="452" y="1728"/>
                    <a:chExt cx="280" cy="529"/>
                  </a:xfrm>
                </p:grpSpPr>
                <p:sp>
                  <p:nvSpPr>
                    <p:cNvPr id="49" name="Freeform 20">
                      <a:extLst>
                        <a:ext uri="{FF2B5EF4-FFF2-40B4-BE49-F238E27FC236}">
                          <a16:creationId xmlns:a16="http://schemas.microsoft.com/office/drawing/2014/main" id="{4178EADC-AB17-40D6-9A0E-1844132262C8}"/>
                        </a:ext>
                      </a:extLst>
                    </p:cNvPr>
                    <p:cNvSpPr>
                      <a:spLocks/>
                    </p:cNvSpPr>
                    <p:nvPr/>
                  </p:nvSpPr>
                  <p:spPr bwMode="auto">
                    <a:xfrm>
                      <a:off x="452" y="1728"/>
                      <a:ext cx="140" cy="265"/>
                    </a:xfrm>
                    <a:custGeom>
                      <a:avLst/>
                      <a:gdLst>
                        <a:gd name="T0" fmla="*/ 0 w 140"/>
                        <a:gd name="T1" fmla="*/ 264 h 265"/>
                        <a:gd name="T2" fmla="*/ 11 w 140"/>
                        <a:gd name="T3" fmla="*/ 192 h 265"/>
                        <a:gd name="T4" fmla="*/ 23 w 140"/>
                        <a:gd name="T5" fmla="*/ 129 h 265"/>
                        <a:gd name="T6" fmla="*/ 35 w 140"/>
                        <a:gd name="T7" fmla="*/ 76 h 265"/>
                        <a:gd name="T8" fmla="*/ 46 w 140"/>
                        <a:gd name="T9" fmla="*/ 31 h 265"/>
                        <a:gd name="T10" fmla="*/ 56 w 140"/>
                        <a:gd name="T11" fmla="*/ 8 h 265"/>
                        <a:gd name="T12" fmla="*/ 68 w 140"/>
                        <a:gd name="T13" fmla="*/ 0 h 265"/>
                        <a:gd name="T14" fmla="*/ 80 w 140"/>
                        <a:gd name="T15" fmla="*/ 8 h 265"/>
                        <a:gd name="T16" fmla="*/ 92 w 140"/>
                        <a:gd name="T17" fmla="*/ 31 h 265"/>
                        <a:gd name="T18" fmla="*/ 103 w 140"/>
                        <a:gd name="T19" fmla="*/ 76 h 265"/>
                        <a:gd name="T20" fmla="*/ 115 w 140"/>
                        <a:gd name="T21" fmla="*/ 129 h 265"/>
                        <a:gd name="T22" fmla="*/ 127 w 140"/>
                        <a:gd name="T23" fmla="*/ 196 h 265"/>
                        <a:gd name="T24" fmla="*/ 139 w 140"/>
                        <a:gd name="T25" fmla="*/ 264 h 2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0" h="265">
                          <a:moveTo>
                            <a:pt x="0" y="264"/>
                          </a:moveTo>
                          <a:lnTo>
                            <a:pt x="11" y="192"/>
                          </a:lnTo>
                          <a:lnTo>
                            <a:pt x="23" y="129"/>
                          </a:lnTo>
                          <a:lnTo>
                            <a:pt x="35" y="76"/>
                          </a:lnTo>
                          <a:lnTo>
                            <a:pt x="46" y="31"/>
                          </a:lnTo>
                          <a:lnTo>
                            <a:pt x="56" y="8"/>
                          </a:lnTo>
                          <a:lnTo>
                            <a:pt x="68" y="0"/>
                          </a:lnTo>
                          <a:lnTo>
                            <a:pt x="80" y="8"/>
                          </a:lnTo>
                          <a:lnTo>
                            <a:pt x="92" y="31"/>
                          </a:lnTo>
                          <a:lnTo>
                            <a:pt x="103" y="76"/>
                          </a:lnTo>
                          <a:lnTo>
                            <a:pt x="115" y="129"/>
                          </a:lnTo>
                          <a:lnTo>
                            <a:pt x="127" y="196"/>
                          </a:lnTo>
                          <a:lnTo>
                            <a:pt x="139" y="264"/>
                          </a:lnTo>
                        </a:path>
                      </a:pathLst>
                    </a:custGeom>
                    <a:noFill/>
                    <a:ln w="38100" cap="rnd" cmpd="sng">
                      <a:solidFill>
                        <a:srgbClr val="FF33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 name="Freeform 21">
                      <a:extLst>
                        <a:ext uri="{FF2B5EF4-FFF2-40B4-BE49-F238E27FC236}">
                          <a16:creationId xmlns:a16="http://schemas.microsoft.com/office/drawing/2014/main" id="{C70A25D4-0691-4C96-A438-58BCACB6192E}"/>
                        </a:ext>
                      </a:extLst>
                    </p:cNvPr>
                    <p:cNvSpPr>
                      <a:spLocks/>
                    </p:cNvSpPr>
                    <p:nvPr/>
                  </p:nvSpPr>
                  <p:spPr bwMode="auto">
                    <a:xfrm>
                      <a:off x="591" y="1992"/>
                      <a:ext cx="141" cy="265"/>
                    </a:xfrm>
                    <a:custGeom>
                      <a:avLst/>
                      <a:gdLst>
                        <a:gd name="T0" fmla="*/ 140 w 141"/>
                        <a:gd name="T1" fmla="*/ 0 h 265"/>
                        <a:gd name="T2" fmla="*/ 128 w 141"/>
                        <a:gd name="T3" fmla="*/ 71 h 265"/>
                        <a:gd name="T4" fmla="*/ 116 w 141"/>
                        <a:gd name="T5" fmla="*/ 134 h 265"/>
                        <a:gd name="T6" fmla="*/ 104 w 141"/>
                        <a:gd name="T7" fmla="*/ 187 h 265"/>
                        <a:gd name="T8" fmla="*/ 92 w 141"/>
                        <a:gd name="T9" fmla="*/ 232 h 265"/>
                        <a:gd name="T10" fmla="*/ 82 w 141"/>
                        <a:gd name="T11" fmla="*/ 255 h 265"/>
                        <a:gd name="T12" fmla="*/ 71 w 141"/>
                        <a:gd name="T13" fmla="*/ 264 h 265"/>
                        <a:gd name="T14" fmla="*/ 59 w 141"/>
                        <a:gd name="T15" fmla="*/ 255 h 265"/>
                        <a:gd name="T16" fmla="*/ 47 w 141"/>
                        <a:gd name="T17" fmla="*/ 232 h 265"/>
                        <a:gd name="T18" fmla="*/ 35 w 141"/>
                        <a:gd name="T19" fmla="*/ 187 h 265"/>
                        <a:gd name="T20" fmla="*/ 23 w 141"/>
                        <a:gd name="T21" fmla="*/ 134 h 265"/>
                        <a:gd name="T22" fmla="*/ 11 w 141"/>
                        <a:gd name="T23" fmla="*/ 67 h 265"/>
                        <a:gd name="T24" fmla="*/ 0 w 141"/>
                        <a:gd name="T25" fmla="*/ 0 h 2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1" h="265">
                          <a:moveTo>
                            <a:pt x="140" y="0"/>
                          </a:moveTo>
                          <a:lnTo>
                            <a:pt x="128" y="71"/>
                          </a:lnTo>
                          <a:lnTo>
                            <a:pt x="116" y="134"/>
                          </a:lnTo>
                          <a:lnTo>
                            <a:pt x="104" y="187"/>
                          </a:lnTo>
                          <a:lnTo>
                            <a:pt x="92" y="232"/>
                          </a:lnTo>
                          <a:lnTo>
                            <a:pt x="82" y="255"/>
                          </a:lnTo>
                          <a:lnTo>
                            <a:pt x="71" y="264"/>
                          </a:lnTo>
                          <a:lnTo>
                            <a:pt x="59" y="255"/>
                          </a:lnTo>
                          <a:lnTo>
                            <a:pt x="47" y="232"/>
                          </a:lnTo>
                          <a:lnTo>
                            <a:pt x="35" y="187"/>
                          </a:lnTo>
                          <a:lnTo>
                            <a:pt x="23" y="134"/>
                          </a:lnTo>
                          <a:lnTo>
                            <a:pt x="11" y="67"/>
                          </a:lnTo>
                          <a:lnTo>
                            <a:pt x="0" y="0"/>
                          </a:lnTo>
                        </a:path>
                      </a:pathLst>
                    </a:custGeom>
                    <a:noFill/>
                    <a:ln w="38100" cap="rnd" cmpd="sng">
                      <a:solidFill>
                        <a:srgbClr val="FF33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42" name="Group 22">
                  <a:extLst>
                    <a:ext uri="{FF2B5EF4-FFF2-40B4-BE49-F238E27FC236}">
                      <a16:creationId xmlns:a16="http://schemas.microsoft.com/office/drawing/2014/main" id="{F1F3078C-A2AF-4412-AD0E-D8A9A96213D5}"/>
                    </a:ext>
                  </a:extLst>
                </p:cNvPr>
                <p:cNvGrpSpPr>
                  <a:grpSpLocks/>
                </p:cNvGrpSpPr>
                <p:nvPr/>
              </p:nvGrpSpPr>
              <p:grpSpPr bwMode="auto">
                <a:xfrm>
                  <a:off x="712" y="1728"/>
                  <a:ext cx="329" cy="529"/>
                  <a:chOff x="712" y="1728"/>
                  <a:chExt cx="329" cy="529"/>
                </a:xfrm>
              </p:grpSpPr>
              <p:sp>
                <p:nvSpPr>
                  <p:cNvPr id="43" name="Line 23">
                    <a:extLst>
                      <a:ext uri="{FF2B5EF4-FFF2-40B4-BE49-F238E27FC236}">
                        <a16:creationId xmlns:a16="http://schemas.microsoft.com/office/drawing/2014/main" id="{E976BF06-74CF-421B-8711-400CD5CDC910}"/>
                      </a:ext>
                    </a:extLst>
                  </p:cNvPr>
                  <p:cNvSpPr>
                    <a:spLocks noChangeShapeType="1"/>
                  </p:cNvSpPr>
                  <p:nvPr/>
                </p:nvSpPr>
                <p:spPr bwMode="auto">
                  <a:xfrm>
                    <a:off x="712" y="1992"/>
                    <a:ext cx="329" cy="0"/>
                  </a:xfrm>
                  <a:prstGeom prst="line">
                    <a:avLst/>
                  </a:prstGeom>
                  <a:noFill/>
                  <a:ln w="38100">
                    <a:solidFill>
                      <a:srgbClr val="FF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4" name="Group 24">
                    <a:extLst>
                      <a:ext uri="{FF2B5EF4-FFF2-40B4-BE49-F238E27FC236}">
                        <a16:creationId xmlns:a16="http://schemas.microsoft.com/office/drawing/2014/main" id="{31756B0A-27F9-4B22-A841-FB8D4B1EFAF1}"/>
                      </a:ext>
                    </a:extLst>
                  </p:cNvPr>
                  <p:cNvGrpSpPr>
                    <a:grpSpLocks/>
                  </p:cNvGrpSpPr>
                  <p:nvPr/>
                </p:nvGrpSpPr>
                <p:grpSpPr bwMode="auto">
                  <a:xfrm>
                    <a:off x="732" y="1728"/>
                    <a:ext cx="280" cy="529"/>
                    <a:chOff x="732" y="1728"/>
                    <a:chExt cx="280" cy="529"/>
                  </a:xfrm>
                </p:grpSpPr>
                <p:sp>
                  <p:nvSpPr>
                    <p:cNvPr id="45" name="Freeform 25">
                      <a:extLst>
                        <a:ext uri="{FF2B5EF4-FFF2-40B4-BE49-F238E27FC236}">
                          <a16:creationId xmlns:a16="http://schemas.microsoft.com/office/drawing/2014/main" id="{FBA470D7-1E30-4E8B-8EA0-52D27D1FB6AA}"/>
                        </a:ext>
                      </a:extLst>
                    </p:cNvPr>
                    <p:cNvSpPr>
                      <a:spLocks/>
                    </p:cNvSpPr>
                    <p:nvPr/>
                  </p:nvSpPr>
                  <p:spPr bwMode="auto">
                    <a:xfrm>
                      <a:off x="732" y="1728"/>
                      <a:ext cx="140" cy="265"/>
                    </a:xfrm>
                    <a:custGeom>
                      <a:avLst/>
                      <a:gdLst>
                        <a:gd name="T0" fmla="*/ 0 w 140"/>
                        <a:gd name="T1" fmla="*/ 264 h 265"/>
                        <a:gd name="T2" fmla="*/ 11 w 140"/>
                        <a:gd name="T3" fmla="*/ 192 h 265"/>
                        <a:gd name="T4" fmla="*/ 23 w 140"/>
                        <a:gd name="T5" fmla="*/ 129 h 265"/>
                        <a:gd name="T6" fmla="*/ 35 w 140"/>
                        <a:gd name="T7" fmla="*/ 76 h 265"/>
                        <a:gd name="T8" fmla="*/ 46 w 140"/>
                        <a:gd name="T9" fmla="*/ 31 h 265"/>
                        <a:gd name="T10" fmla="*/ 56 w 140"/>
                        <a:gd name="T11" fmla="*/ 8 h 265"/>
                        <a:gd name="T12" fmla="*/ 68 w 140"/>
                        <a:gd name="T13" fmla="*/ 0 h 265"/>
                        <a:gd name="T14" fmla="*/ 80 w 140"/>
                        <a:gd name="T15" fmla="*/ 8 h 265"/>
                        <a:gd name="T16" fmla="*/ 92 w 140"/>
                        <a:gd name="T17" fmla="*/ 31 h 265"/>
                        <a:gd name="T18" fmla="*/ 103 w 140"/>
                        <a:gd name="T19" fmla="*/ 76 h 265"/>
                        <a:gd name="T20" fmla="*/ 115 w 140"/>
                        <a:gd name="T21" fmla="*/ 129 h 265"/>
                        <a:gd name="T22" fmla="*/ 127 w 140"/>
                        <a:gd name="T23" fmla="*/ 196 h 265"/>
                        <a:gd name="T24" fmla="*/ 139 w 140"/>
                        <a:gd name="T25" fmla="*/ 264 h 2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0" h="265">
                          <a:moveTo>
                            <a:pt x="0" y="264"/>
                          </a:moveTo>
                          <a:lnTo>
                            <a:pt x="11" y="192"/>
                          </a:lnTo>
                          <a:lnTo>
                            <a:pt x="23" y="129"/>
                          </a:lnTo>
                          <a:lnTo>
                            <a:pt x="35" y="76"/>
                          </a:lnTo>
                          <a:lnTo>
                            <a:pt x="46" y="31"/>
                          </a:lnTo>
                          <a:lnTo>
                            <a:pt x="56" y="8"/>
                          </a:lnTo>
                          <a:lnTo>
                            <a:pt x="68" y="0"/>
                          </a:lnTo>
                          <a:lnTo>
                            <a:pt x="80" y="8"/>
                          </a:lnTo>
                          <a:lnTo>
                            <a:pt x="92" y="31"/>
                          </a:lnTo>
                          <a:lnTo>
                            <a:pt x="103" y="76"/>
                          </a:lnTo>
                          <a:lnTo>
                            <a:pt x="115" y="129"/>
                          </a:lnTo>
                          <a:lnTo>
                            <a:pt x="127" y="196"/>
                          </a:lnTo>
                          <a:lnTo>
                            <a:pt x="139" y="264"/>
                          </a:lnTo>
                        </a:path>
                      </a:pathLst>
                    </a:custGeom>
                    <a:noFill/>
                    <a:ln w="38100" cap="rnd" cmpd="sng">
                      <a:solidFill>
                        <a:srgbClr val="FF33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Freeform 26">
                      <a:extLst>
                        <a:ext uri="{FF2B5EF4-FFF2-40B4-BE49-F238E27FC236}">
                          <a16:creationId xmlns:a16="http://schemas.microsoft.com/office/drawing/2014/main" id="{2BB3C5BD-4B9F-4E9A-B19A-4BC6B783C46A}"/>
                        </a:ext>
                      </a:extLst>
                    </p:cNvPr>
                    <p:cNvSpPr>
                      <a:spLocks/>
                    </p:cNvSpPr>
                    <p:nvPr/>
                  </p:nvSpPr>
                  <p:spPr bwMode="auto">
                    <a:xfrm>
                      <a:off x="871" y="1992"/>
                      <a:ext cx="141" cy="265"/>
                    </a:xfrm>
                    <a:custGeom>
                      <a:avLst/>
                      <a:gdLst>
                        <a:gd name="T0" fmla="*/ 140 w 141"/>
                        <a:gd name="T1" fmla="*/ 0 h 265"/>
                        <a:gd name="T2" fmla="*/ 128 w 141"/>
                        <a:gd name="T3" fmla="*/ 71 h 265"/>
                        <a:gd name="T4" fmla="*/ 116 w 141"/>
                        <a:gd name="T5" fmla="*/ 134 h 265"/>
                        <a:gd name="T6" fmla="*/ 104 w 141"/>
                        <a:gd name="T7" fmla="*/ 187 h 265"/>
                        <a:gd name="T8" fmla="*/ 92 w 141"/>
                        <a:gd name="T9" fmla="*/ 232 h 265"/>
                        <a:gd name="T10" fmla="*/ 82 w 141"/>
                        <a:gd name="T11" fmla="*/ 255 h 265"/>
                        <a:gd name="T12" fmla="*/ 71 w 141"/>
                        <a:gd name="T13" fmla="*/ 264 h 265"/>
                        <a:gd name="T14" fmla="*/ 59 w 141"/>
                        <a:gd name="T15" fmla="*/ 255 h 265"/>
                        <a:gd name="T16" fmla="*/ 47 w 141"/>
                        <a:gd name="T17" fmla="*/ 232 h 265"/>
                        <a:gd name="T18" fmla="*/ 35 w 141"/>
                        <a:gd name="T19" fmla="*/ 187 h 265"/>
                        <a:gd name="T20" fmla="*/ 23 w 141"/>
                        <a:gd name="T21" fmla="*/ 134 h 265"/>
                        <a:gd name="T22" fmla="*/ 11 w 141"/>
                        <a:gd name="T23" fmla="*/ 67 h 265"/>
                        <a:gd name="T24" fmla="*/ 0 w 141"/>
                        <a:gd name="T25" fmla="*/ 0 h 2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1" h="265">
                          <a:moveTo>
                            <a:pt x="140" y="0"/>
                          </a:moveTo>
                          <a:lnTo>
                            <a:pt x="128" y="71"/>
                          </a:lnTo>
                          <a:lnTo>
                            <a:pt x="116" y="134"/>
                          </a:lnTo>
                          <a:lnTo>
                            <a:pt x="104" y="187"/>
                          </a:lnTo>
                          <a:lnTo>
                            <a:pt x="92" y="232"/>
                          </a:lnTo>
                          <a:lnTo>
                            <a:pt x="82" y="255"/>
                          </a:lnTo>
                          <a:lnTo>
                            <a:pt x="71" y="264"/>
                          </a:lnTo>
                          <a:lnTo>
                            <a:pt x="59" y="255"/>
                          </a:lnTo>
                          <a:lnTo>
                            <a:pt x="47" y="232"/>
                          </a:lnTo>
                          <a:lnTo>
                            <a:pt x="35" y="187"/>
                          </a:lnTo>
                          <a:lnTo>
                            <a:pt x="23" y="134"/>
                          </a:lnTo>
                          <a:lnTo>
                            <a:pt x="11" y="67"/>
                          </a:lnTo>
                          <a:lnTo>
                            <a:pt x="0" y="0"/>
                          </a:lnTo>
                        </a:path>
                      </a:pathLst>
                    </a:custGeom>
                    <a:noFill/>
                    <a:ln w="38100" cap="rnd" cmpd="sng">
                      <a:solidFill>
                        <a:srgbClr val="FF33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nvGrpSpPr>
              <p:cNvPr id="19" name="Group 27">
                <a:extLst>
                  <a:ext uri="{FF2B5EF4-FFF2-40B4-BE49-F238E27FC236}">
                    <a16:creationId xmlns:a16="http://schemas.microsoft.com/office/drawing/2014/main" id="{E4950023-799A-48A1-B40D-7F4B1AC61EA7}"/>
                  </a:ext>
                </a:extLst>
              </p:cNvPr>
              <p:cNvGrpSpPr>
                <a:grpSpLocks/>
              </p:cNvGrpSpPr>
              <p:nvPr/>
            </p:nvGrpSpPr>
            <p:grpSpPr bwMode="auto">
              <a:xfrm>
                <a:off x="992" y="1728"/>
                <a:ext cx="608" cy="529"/>
                <a:chOff x="992" y="1728"/>
                <a:chExt cx="608" cy="529"/>
              </a:xfrm>
            </p:grpSpPr>
            <p:grpSp>
              <p:nvGrpSpPr>
                <p:cNvPr id="31" name="Group 28">
                  <a:extLst>
                    <a:ext uri="{FF2B5EF4-FFF2-40B4-BE49-F238E27FC236}">
                      <a16:creationId xmlns:a16="http://schemas.microsoft.com/office/drawing/2014/main" id="{8EB98EF5-F30D-4355-B891-1190C8F2BAD6}"/>
                    </a:ext>
                  </a:extLst>
                </p:cNvPr>
                <p:cNvGrpSpPr>
                  <a:grpSpLocks/>
                </p:cNvGrpSpPr>
                <p:nvPr/>
              </p:nvGrpSpPr>
              <p:grpSpPr bwMode="auto">
                <a:xfrm>
                  <a:off x="992" y="1728"/>
                  <a:ext cx="329" cy="529"/>
                  <a:chOff x="992" y="1728"/>
                  <a:chExt cx="329" cy="529"/>
                </a:xfrm>
              </p:grpSpPr>
              <p:sp>
                <p:nvSpPr>
                  <p:cNvPr id="37" name="Line 29">
                    <a:extLst>
                      <a:ext uri="{FF2B5EF4-FFF2-40B4-BE49-F238E27FC236}">
                        <a16:creationId xmlns:a16="http://schemas.microsoft.com/office/drawing/2014/main" id="{86EBD37D-31FC-4F2B-B301-7A477E444FCF}"/>
                      </a:ext>
                    </a:extLst>
                  </p:cNvPr>
                  <p:cNvSpPr>
                    <a:spLocks noChangeShapeType="1"/>
                  </p:cNvSpPr>
                  <p:nvPr/>
                </p:nvSpPr>
                <p:spPr bwMode="auto">
                  <a:xfrm>
                    <a:off x="992" y="1992"/>
                    <a:ext cx="329" cy="0"/>
                  </a:xfrm>
                  <a:prstGeom prst="line">
                    <a:avLst/>
                  </a:prstGeom>
                  <a:noFill/>
                  <a:ln w="38100">
                    <a:solidFill>
                      <a:srgbClr val="FF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8" name="Group 30">
                    <a:extLst>
                      <a:ext uri="{FF2B5EF4-FFF2-40B4-BE49-F238E27FC236}">
                        <a16:creationId xmlns:a16="http://schemas.microsoft.com/office/drawing/2014/main" id="{754B07D8-1E07-4D38-8782-433FDECFBA8E}"/>
                      </a:ext>
                    </a:extLst>
                  </p:cNvPr>
                  <p:cNvGrpSpPr>
                    <a:grpSpLocks/>
                  </p:cNvGrpSpPr>
                  <p:nvPr/>
                </p:nvGrpSpPr>
                <p:grpSpPr bwMode="auto">
                  <a:xfrm>
                    <a:off x="1011" y="1728"/>
                    <a:ext cx="281" cy="529"/>
                    <a:chOff x="1011" y="1728"/>
                    <a:chExt cx="281" cy="529"/>
                  </a:xfrm>
                </p:grpSpPr>
                <p:sp>
                  <p:nvSpPr>
                    <p:cNvPr id="39" name="Freeform 31">
                      <a:extLst>
                        <a:ext uri="{FF2B5EF4-FFF2-40B4-BE49-F238E27FC236}">
                          <a16:creationId xmlns:a16="http://schemas.microsoft.com/office/drawing/2014/main" id="{30C61209-2096-4C24-948A-D2D726E20181}"/>
                        </a:ext>
                      </a:extLst>
                    </p:cNvPr>
                    <p:cNvSpPr>
                      <a:spLocks/>
                    </p:cNvSpPr>
                    <p:nvPr/>
                  </p:nvSpPr>
                  <p:spPr bwMode="auto">
                    <a:xfrm>
                      <a:off x="1011" y="1728"/>
                      <a:ext cx="141" cy="265"/>
                    </a:xfrm>
                    <a:custGeom>
                      <a:avLst/>
                      <a:gdLst>
                        <a:gd name="T0" fmla="*/ 0 w 141"/>
                        <a:gd name="T1" fmla="*/ 264 h 265"/>
                        <a:gd name="T2" fmla="*/ 11 w 141"/>
                        <a:gd name="T3" fmla="*/ 192 h 265"/>
                        <a:gd name="T4" fmla="*/ 23 w 141"/>
                        <a:gd name="T5" fmla="*/ 129 h 265"/>
                        <a:gd name="T6" fmla="*/ 35 w 141"/>
                        <a:gd name="T7" fmla="*/ 76 h 265"/>
                        <a:gd name="T8" fmla="*/ 47 w 141"/>
                        <a:gd name="T9" fmla="*/ 31 h 265"/>
                        <a:gd name="T10" fmla="*/ 57 w 141"/>
                        <a:gd name="T11" fmla="*/ 8 h 265"/>
                        <a:gd name="T12" fmla="*/ 69 w 141"/>
                        <a:gd name="T13" fmla="*/ 0 h 265"/>
                        <a:gd name="T14" fmla="*/ 80 w 141"/>
                        <a:gd name="T15" fmla="*/ 8 h 265"/>
                        <a:gd name="T16" fmla="*/ 92 w 141"/>
                        <a:gd name="T17" fmla="*/ 31 h 265"/>
                        <a:gd name="T18" fmla="*/ 104 w 141"/>
                        <a:gd name="T19" fmla="*/ 76 h 265"/>
                        <a:gd name="T20" fmla="*/ 116 w 141"/>
                        <a:gd name="T21" fmla="*/ 129 h 265"/>
                        <a:gd name="T22" fmla="*/ 128 w 141"/>
                        <a:gd name="T23" fmla="*/ 196 h 265"/>
                        <a:gd name="T24" fmla="*/ 140 w 141"/>
                        <a:gd name="T25" fmla="*/ 264 h 2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1" h="265">
                          <a:moveTo>
                            <a:pt x="0" y="264"/>
                          </a:moveTo>
                          <a:lnTo>
                            <a:pt x="11" y="192"/>
                          </a:lnTo>
                          <a:lnTo>
                            <a:pt x="23" y="129"/>
                          </a:lnTo>
                          <a:lnTo>
                            <a:pt x="35" y="76"/>
                          </a:lnTo>
                          <a:lnTo>
                            <a:pt x="47" y="31"/>
                          </a:lnTo>
                          <a:lnTo>
                            <a:pt x="57" y="8"/>
                          </a:lnTo>
                          <a:lnTo>
                            <a:pt x="69" y="0"/>
                          </a:lnTo>
                          <a:lnTo>
                            <a:pt x="80" y="8"/>
                          </a:lnTo>
                          <a:lnTo>
                            <a:pt x="92" y="31"/>
                          </a:lnTo>
                          <a:lnTo>
                            <a:pt x="104" y="76"/>
                          </a:lnTo>
                          <a:lnTo>
                            <a:pt x="116" y="129"/>
                          </a:lnTo>
                          <a:lnTo>
                            <a:pt x="128" y="196"/>
                          </a:lnTo>
                          <a:lnTo>
                            <a:pt x="140" y="264"/>
                          </a:lnTo>
                        </a:path>
                      </a:pathLst>
                    </a:custGeom>
                    <a:noFill/>
                    <a:ln w="38100" cap="rnd" cmpd="sng">
                      <a:solidFill>
                        <a:srgbClr val="FF33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Freeform 32">
                      <a:extLst>
                        <a:ext uri="{FF2B5EF4-FFF2-40B4-BE49-F238E27FC236}">
                          <a16:creationId xmlns:a16="http://schemas.microsoft.com/office/drawing/2014/main" id="{6B973D70-773C-4019-A7A9-92917FDDCED4}"/>
                        </a:ext>
                      </a:extLst>
                    </p:cNvPr>
                    <p:cNvSpPr>
                      <a:spLocks/>
                    </p:cNvSpPr>
                    <p:nvPr/>
                  </p:nvSpPr>
                  <p:spPr bwMode="auto">
                    <a:xfrm>
                      <a:off x="1151" y="1992"/>
                      <a:ext cx="141" cy="265"/>
                    </a:xfrm>
                    <a:custGeom>
                      <a:avLst/>
                      <a:gdLst>
                        <a:gd name="T0" fmla="*/ 140 w 141"/>
                        <a:gd name="T1" fmla="*/ 0 h 265"/>
                        <a:gd name="T2" fmla="*/ 128 w 141"/>
                        <a:gd name="T3" fmla="*/ 71 h 265"/>
                        <a:gd name="T4" fmla="*/ 116 w 141"/>
                        <a:gd name="T5" fmla="*/ 134 h 265"/>
                        <a:gd name="T6" fmla="*/ 104 w 141"/>
                        <a:gd name="T7" fmla="*/ 187 h 265"/>
                        <a:gd name="T8" fmla="*/ 92 w 141"/>
                        <a:gd name="T9" fmla="*/ 232 h 265"/>
                        <a:gd name="T10" fmla="*/ 82 w 141"/>
                        <a:gd name="T11" fmla="*/ 255 h 265"/>
                        <a:gd name="T12" fmla="*/ 71 w 141"/>
                        <a:gd name="T13" fmla="*/ 264 h 265"/>
                        <a:gd name="T14" fmla="*/ 59 w 141"/>
                        <a:gd name="T15" fmla="*/ 255 h 265"/>
                        <a:gd name="T16" fmla="*/ 47 w 141"/>
                        <a:gd name="T17" fmla="*/ 232 h 265"/>
                        <a:gd name="T18" fmla="*/ 35 w 141"/>
                        <a:gd name="T19" fmla="*/ 187 h 265"/>
                        <a:gd name="T20" fmla="*/ 23 w 141"/>
                        <a:gd name="T21" fmla="*/ 134 h 265"/>
                        <a:gd name="T22" fmla="*/ 11 w 141"/>
                        <a:gd name="T23" fmla="*/ 67 h 265"/>
                        <a:gd name="T24" fmla="*/ 0 w 141"/>
                        <a:gd name="T25" fmla="*/ 0 h 2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1" h="265">
                          <a:moveTo>
                            <a:pt x="140" y="0"/>
                          </a:moveTo>
                          <a:lnTo>
                            <a:pt x="128" y="71"/>
                          </a:lnTo>
                          <a:lnTo>
                            <a:pt x="116" y="134"/>
                          </a:lnTo>
                          <a:lnTo>
                            <a:pt x="104" y="187"/>
                          </a:lnTo>
                          <a:lnTo>
                            <a:pt x="92" y="232"/>
                          </a:lnTo>
                          <a:lnTo>
                            <a:pt x="82" y="255"/>
                          </a:lnTo>
                          <a:lnTo>
                            <a:pt x="71" y="264"/>
                          </a:lnTo>
                          <a:lnTo>
                            <a:pt x="59" y="255"/>
                          </a:lnTo>
                          <a:lnTo>
                            <a:pt x="47" y="232"/>
                          </a:lnTo>
                          <a:lnTo>
                            <a:pt x="35" y="187"/>
                          </a:lnTo>
                          <a:lnTo>
                            <a:pt x="23" y="134"/>
                          </a:lnTo>
                          <a:lnTo>
                            <a:pt x="11" y="67"/>
                          </a:lnTo>
                          <a:lnTo>
                            <a:pt x="0" y="0"/>
                          </a:lnTo>
                        </a:path>
                      </a:pathLst>
                    </a:custGeom>
                    <a:noFill/>
                    <a:ln w="38100" cap="rnd" cmpd="sng">
                      <a:solidFill>
                        <a:srgbClr val="FF33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32" name="Group 33">
                  <a:extLst>
                    <a:ext uri="{FF2B5EF4-FFF2-40B4-BE49-F238E27FC236}">
                      <a16:creationId xmlns:a16="http://schemas.microsoft.com/office/drawing/2014/main" id="{195FFB3D-2AE2-42CB-B219-AF9AE4CE6B7E}"/>
                    </a:ext>
                  </a:extLst>
                </p:cNvPr>
                <p:cNvGrpSpPr>
                  <a:grpSpLocks/>
                </p:cNvGrpSpPr>
                <p:nvPr/>
              </p:nvGrpSpPr>
              <p:grpSpPr bwMode="auto">
                <a:xfrm>
                  <a:off x="1271" y="1728"/>
                  <a:ext cx="329" cy="529"/>
                  <a:chOff x="1271" y="1728"/>
                  <a:chExt cx="329" cy="529"/>
                </a:xfrm>
              </p:grpSpPr>
              <p:sp>
                <p:nvSpPr>
                  <p:cNvPr id="33" name="Line 34">
                    <a:extLst>
                      <a:ext uri="{FF2B5EF4-FFF2-40B4-BE49-F238E27FC236}">
                        <a16:creationId xmlns:a16="http://schemas.microsoft.com/office/drawing/2014/main" id="{716F1872-D18C-43CB-9D64-F75E1DB92A3B}"/>
                      </a:ext>
                    </a:extLst>
                  </p:cNvPr>
                  <p:cNvSpPr>
                    <a:spLocks noChangeShapeType="1"/>
                  </p:cNvSpPr>
                  <p:nvPr/>
                </p:nvSpPr>
                <p:spPr bwMode="auto">
                  <a:xfrm>
                    <a:off x="1271" y="1992"/>
                    <a:ext cx="329" cy="0"/>
                  </a:xfrm>
                  <a:prstGeom prst="line">
                    <a:avLst/>
                  </a:prstGeom>
                  <a:noFill/>
                  <a:ln w="38100">
                    <a:solidFill>
                      <a:srgbClr val="FF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4" name="Group 35">
                    <a:extLst>
                      <a:ext uri="{FF2B5EF4-FFF2-40B4-BE49-F238E27FC236}">
                        <a16:creationId xmlns:a16="http://schemas.microsoft.com/office/drawing/2014/main" id="{315D830A-E6E3-487F-8131-4F1C7FE626C9}"/>
                      </a:ext>
                    </a:extLst>
                  </p:cNvPr>
                  <p:cNvGrpSpPr>
                    <a:grpSpLocks/>
                  </p:cNvGrpSpPr>
                  <p:nvPr/>
                </p:nvGrpSpPr>
                <p:grpSpPr bwMode="auto">
                  <a:xfrm>
                    <a:off x="1291" y="1728"/>
                    <a:ext cx="281" cy="529"/>
                    <a:chOff x="1291" y="1728"/>
                    <a:chExt cx="281" cy="529"/>
                  </a:xfrm>
                </p:grpSpPr>
                <p:sp>
                  <p:nvSpPr>
                    <p:cNvPr id="35" name="Freeform 36">
                      <a:extLst>
                        <a:ext uri="{FF2B5EF4-FFF2-40B4-BE49-F238E27FC236}">
                          <a16:creationId xmlns:a16="http://schemas.microsoft.com/office/drawing/2014/main" id="{BDAC6F19-4C24-4983-A946-582FDFE4F09B}"/>
                        </a:ext>
                      </a:extLst>
                    </p:cNvPr>
                    <p:cNvSpPr>
                      <a:spLocks/>
                    </p:cNvSpPr>
                    <p:nvPr/>
                  </p:nvSpPr>
                  <p:spPr bwMode="auto">
                    <a:xfrm>
                      <a:off x="1291" y="1728"/>
                      <a:ext cx="141" cy="265"/>
                    </a:xfrm>
                    <a:custGeom>
                      <a:avLst/>
                      <a:gdLst>
                        <a:gd name="T0" fmla="*/ 0 w 141"/>
                        <a:gd name="T1" fmla="*/ 264 h 265"/>
                        <a:gd name="T2" fmla="*/ 11 w 141"/>
                        <a:gd name="T3" fmla="*/ 192 h 265"/>
                        <a:gd name="T4" fmla="*/ 23 w 141"/>
                        <a:gd name="T5" fmla="*/ 129 h 265"/>
                        <a:gd name="T6" fmla="*/ 35 w 141"/>
                        <a:gd name="T7" fmla="*/ 76 h 265"/>
                        <a:gd name="T8" fmla="*/ 47 w 141"/>
                        <a:gd name="T9" fmla="*/ 31 h 265"/>
                        <a:gd name="T10" fmla="*/ 57 w 141"/>
                        <a:gd name="T11" fmla="*/ 8 h 265"/>
                        <a:gd name="T12" fmla="*/ 69 w 141"/>
                        <a:gd name="T13" fmla="*/ 0 h 265"/>
                        <a:gd name="T14" fmla="*/ 80 w 141"/>
                        <a:gd name="T15" fmla="*/ 8 h 265"/>
                        <a:gd name="T16" fmla="*/ 92 w 141"/>
                        <a:gd name="T17" fmla="*/ 31 h 265"/>
                        <a:gd name="T18" fmla="*/ 104 w 141"/>
                        <a:gd name="T19" fmla="*/ 76 h 265"/>
                        <a:gd name="T20" fmla="*/ 116 w 141"/>
                        <a:gd name="T21" fmla="*/ 129 h 265"/>
                        <a:gd name="T22" fmla="*/ 128 w 141"/>
                        <a:gd name="T23" fmla="*/ 196 h 265"/>
                        <a:gd name="T24" fmla="*/ 140 w 141"/>
                        <a:gd name="T25" fmla="*/ 264 h 2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1" h="265">
                          <a:moveTo>
                            <a:pt x="0" y="264"/>
                          </a:moveTo>
                          <a:lnTo>
                            <a:pt x="11" y="192"/>
                          </a:lnTo>
                          <a:lnTo>
                            <a:pt x="23" y="129"/>
                          </a:lnTo>
                          <a:lnTo>
                            <a:pt x="35" y="76"/>
                          </a:lnTo>
                          <a:lnTo>
                            <a:pt x="47" y="31"/>
                          </a:lnTo>
                          <a:lnTo>
                            <a:pt x="57" y="8"/>
                          </a:lnTo>
                          <a:lnTo>
                            <a:pt x="69" y="0"/>
                          </a:lnTo>
                          <a:lnTo>
                            <a:pt x="80" y="8"/>
                          </a:lnTo>
                          <a:lnTo>
                            <a:pt x="92" y="31"/>
                          </a:lnTo>
                          <a:lnTo>
                            <a:pt x="104" y="76"/>
                          </a:lnTo>
                          <a:lnTo>
                            <a:pt x="116" y="129"/>
                          </a:lnTo>
                          <a:lnTo>
                            <a:pt x="128" y="196"/>
                          </a:lnTo>
                          <a:lnTo>
                            <a:pt x="140" y="264"/>
                          </a:lnTo>
                        </a:path>
                      </a:pathLst>
                    </a:custGeom>
                    <a:noFill/>
                    <a:ln w="38100" cap="rnd" cmpd="sng">
                      <a:solidFill>
                        <a:srgbClr val="FF33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Freeform 37">
                      <a:extLst>
                        <a:ext uri="{FF2B5EF4-FFF2-40B4-BE49-F238E27FC236}">
                          <a16:creationId xmlns:a16="http://schemas.microsoft.com/office/drawing/2014/main" id="{7BE411E2-E2F3-40B3-ADE7-FD42BC5E2D4A}"/>
                        </a:ext>
                      </a:extLst>
                    </p:cNvPr>
                    <p:cNvSpPr>
                      <a:spLocks/>
                    </p:cNvSpPr>
                    <p:nvPr/>
                  </p:nvSpPr>
                  <p:spPr bwMode="auto">
                    <a:xfrm>
                      <a:off x="1431" y="1992"/>
                      <a:ext cx="141" cy="265"/>
                    </a:xfrm>
                    <a:custGeom>
                      <a:avLst/>
                      <a:gdLst>
                        <a:gd name="T0" fmla="*/ 140 w 141"/>
                        <a:gd name="T1" fmla="*/ 0 h 265"/>
                        <a:gd name="T2" fmla="*/ 128 w 141"/>
                        <a:gd name="T3" fmla="*/ 71 h 265"/>
                        <a:gd name="T4" fmla="*/ 116 w 141"/>
                        <a:gd name="T5" fmla="*/ 134 h 265"/>
                        <a:gd name="T6" fmla="*/ 104 w 141"/>
                        <a:gd name="T7" fmla="*/ 187 h 265"/>
                        <a:gd name="T8" fmla="*/ 92 w 141"/>
                        <a:gd name="T9" fmla="*/ 232 h 265"/>
                        <a:gd name="T10" fmla="*/ 82 w 141"/>
                        <a:gd name="T11" fmla="*/ 255 h 265"/>
                        <a:gd name="T12" fmla="*/ 71 w 141"/>
                        <a:gd name="T13" fmla="*/ 264 h 265"/>
                        <a:gd name="T14" fmla="*/ 59 w 141"/>
                        <a:gd name="T15" fmla="*/ 255 h 265"/>
                        <a:gd name="T16" fmla="*/ 47 w 141"/>
                        <a:gd name="T17" fmla="*/ 232 h 265"/>
                        <a:gd name="T18" fmla="*/ 35 w 141"/>
                        <a:gd name="T19" fmla="*/ 187 h 265"/>
                        <a:gd name="T20" fmla="*/ 23 w 141"/>
                        <a:gd name="T21" fmla="*/ 134 h 265"/>
                        <a:gd name="T22" fmla="*/ 11 w 141"/>
                        <a:gd name="T23" fmla="*/ 67 h 265"/>
                        <a:gd name="T24" fmla="*/ 0 w 141"/>
                        <a:gd name="T25" fmla="*/ 0 h 2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1" h="265">
                          <a:moveTo>
                            <a:pt x="140" y="0"/>
                          </a:moveTo>
                          <a:lnTo>
                            <a:pt x="128" y="71"/>
                          </a:lnTo>
                          <a:lnTo>
                            <a:pt x="116" y="134"/>
                          </a:lnTo>
                          <a:lnTo>
                            <a:pt x="104" y="187"/>
                          </a:lnTo>
                          <a:lnTo>
                            <a:pt x="92" y="232"/>
                          </a:lnTo>
                          <a:lnTo>
                            <a:pt x="82" y="255"/>
                          </a:lnTo>
                          <a:lnTo>
                            <a:pt x="71" y="264"/>
                          </a:lnTo>
                          <a:lnTo>
                            <a:pt x="59" y="255"/>
                          </a:lnTo>
                          <a:lnTo>
                            <a:pt x="47" y="232"/>
                          </a:lnTo>
                          <a:lnTo>
                            <a:pt x="35" y="187"/>
                          </a:lnTo>
                          <a:lnTo>
                            <a:pt x="23" y="134"/>
                          </a:lnTo>
                          <a:lnTo>
                            <a:pt x="11" y="67"/>
                          </a:lnTo>
                          <a:lnTo>
                            <a:pt x="0" y="0"/>
                          </a:lnTo>
                        </a:path>
                      </a:pathLst>
                    </a:custGeom>
                    <a:noFill/>
                    <a:ln w="38100" cap="rnd" cmpd="sng">
                      <a:solidFill>
                        <a:srgbClr val="FF33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nvGrpSpPr>
              <p:cNvPr id="20" name="Group 38">
                <a:extLst>
                  <a:ext uri="{FF2B5EF4-FFF2-40B4-BE49-F238E27FC236}">
                    <a16:creationId xmlns:a16="http://schemas.microsoft.com/office/drawing/2014/main" id="{ACDB526D-919C-4514-B32E-BA890FEBD2CB}"/>
                  </a:ext>
                </a:extLst>
              </p:cNvPr>
              <p:cNvGrpSpPr>
                <a:grpSpLocks/>
              </p:cNvGrpSpPr>
              <p:nvPr/>
            </p:nvGrpSpPr>
            <p:grpSpPr bwMode="auto">
              <a:xfrm>
                <a:off x="1551" y="1728"/>
                <a:ext cx="609" cy="529"/>
                <a:chOff x="1551" y="1728"/>
                <a:chExt cx="609" cy="529"/>
              </a:xfrm>
            </p:grpSpPr>
            <p:grpSp>
              <p:nvGrpSpPr>
                <p:cNvPr id="21" name="Group 39">
                  <a:extLst>
                    <a:ext uri="{FF2B5EF4-FFF2-40B4-BE49-F238E27FC236}">
                      <a16:creationId xmlns:a16="http://schemas.microsoft.com/office/drawing/2014/main" id="{3CBC08E4-E105-4207-BB51-990BAC5CC4DF}"/>
                    </a:ext>
                  </a:extLst>
                </p:cNvPr>
                <p:cNvGrpSpPr>
                  <a:grpSpLocks/>
                </p:cNvGrpSpPr>
                <p:nvPr/>
              </p:nvGrpSpPr>
              <p:grpSpPr bwMode="auto">
                <a:xfrm>
                  <a:off x="1551" y="1728"/>
                  <a:ext cx="329" cy="529"/>
                  <a:chOff x="1551" y="1728"/>
                  <a:chExt cx="329" cy="529"/>
                </a:xfrm>
              </p:grpSpPr>
              <p:sp>
                <p:nvSpPr>
                  <p:cNvPr id="27" name="Line 40">
                    <a:extLst>
                      <a:ext uri="{FF2B5EF4-FFF2-40B4-BE49-F238E27FC236}">
                        <a16:creationId xmlns:a16="http://schemas.microsoft.com/office/drawing/2014/main" id="{B343DF92-2A8F-4E57-8C2C-F4DF2C071153}"/>
                      </a:ext>
                    </a:extLst>
                  </p:cNvPr>
                  <p:cNvSpPr>
                    <a:spLocks noChangeShapeType="1"/>
                  </p:cNvSpPr>
                  <p:nvPr/>
                </p:nvSpPr>
                <p:spPr bwMode="auto">
                  <a:xfrm>
                    <a:off x="1551" y="1992"/>
                    <a:ext cx="329" cy="0"/>
                  </a:xfrm>
                  <a:prstGeom prst="line">
                    <a:avLst/>
                  </a:prstGeom>
                  <a:noFill/>
                  <a:ln w="38100">
                    <a:solidFill>
                      <a:srgbClr val="FF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8" name="Group 41">
                    <a:extLst>
                      <a:ext uri="{FF2B5EF4-FFF2-40B4-BE49-F238E27FC236}">
                        <a16:creationId xmlns:a16="http://schemas.microsoft.com/office/drawing/2014/main" id="{F2D414AB-C03E-43BF-8BF6-19F618C44D83}"/>
                      </a:ext>
                    </a:extLst>
                  </p:cNvPr>
                  <p:cNvGrpSpPr>
                    <a:grpSpLocks/>
                  </p:cNvGrpSpPr>
                  <p:nvPr/>
                </p:nvGrpSpPr>
                <p:grpSpPr bwMode="auto">
                  <a:xfrm>
                    <a:off x="1571" y="1728"/>
                    <a:ext cx="280" cy="529"/>
                    <a:chOff x="1571" y="1728"/>
                    <a:chExt cx="280" cy="529"/>
                  </a:xfrm>
                </p:grpSpPr>
                <p:sp>
                  <p:nvSpPr>
                    <p:cNvPr id="29" name="Freeform 42">
                      <a:extLst>
                        <a:ext uri="{FF2B5EF4-FFF2-40B4-BE49-F238E27FC236}">
                          <a16:creationId xmlns:a16="http://schemas.microsoft.com/office/drawing/2014/main" id="{3AA7EDC4-510B-4B9E-81CA-6DD748810510}"/>
                        </a:ext>
                      </a:extLst>
                    </p:cNvPr>
                    <p:cNvSpPr>
                      <a:spLocks/>
                    </p:cNvSpPr>
                    <p:nvPr/>
                  </p:nvSpPr>
                  <p:spPr bwMode="auto">
                    <a:xfrm>
                      <a:off x="1571" y="1728"/>
                      <a:ext cx="141" cy="265"/>
                    </a:xfrm>
                    <a:custGeom>
                      <a:avLst/>
                      <a:gdLst>
                        <a:gd name="T0" fmla="*/ 0 w 141"/>
                        <a:gd name="T1" fmla="*/ 264 h 265"/>
                        <a:gd name="T2" fmla="*/ 11 w 141"/>
                        <a:gd name="T3" fmla="*/ 192 h 265"/>
                        <a:gd name="T4" fmla="*/ 23 w 141"/>
                        <a:gd name="T5" fmla="*/ 129 h 265"/>
                        <a:gd name="T6" fmla="*/ 35 w 141"/>
                        <a:gd name="T7" fmla="*/ 76 h 265"/>
                        <a:gd name="T8" fmla="*/ 47 w 141"/>
                        <a:gd name="T9" fmla="*/ 31 h 265"/>
                        <a:gd name="T10" fmla="*/ 57 w 141"/>
                        <a:gd name="T11" fmla="*/ 8 h 265"/>
                        <a:gd name="T12" fmla="*/ 69 w 141"/>
                        <a:gd name="T13" fmla="*/ 0 h 265"/>
                        <a:gd name="T14" fmla="*/ 80 w 141"/>
                        <a:gd name="T15" fmla="*/ 8 h 265"/>
                        <a:gd name="T16" fmla="*/ 92 w 141"/>
                        <a:gd name="T17" fmla="*/ 31 h 265"/>
                        <a:gd name="T18" fmla="*/ 104 w 141"/>
                        <a:gd name="T19" fmla="*/ 76 h 265"/>
                        <a:gd name="T20" fmla="*/ 116 w 141"/>
                        <a:gd name="T21" fmla="*/ 129 h 265"/>
                        <a:gd name="T22" fmla="*/ 128 w 141"/>
                        <a:gd name="T23" fmla="*/ 196 h 265"/>
                        <a:gd name="T24" fmla="*/ 140 w 141"/>
                        <a:gd name="T25" fmla="*/ 264 h 2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1" h="265">
                          <a:moveTo>
                            <a:pt x="0" y="264"/>
                          </a:moveTo>
                          <a:lnTo>
                            <a:pt x="11" y="192"/>
                          </a:lnTo>
                          <a:lnTo>
                            <a:pt x="23" y="129"/>
                          </a:lnTo>
                          <a:lnTo>
                            <a:pt x="35" y="76"/>
                          </a:lnTo>
                          <a:lnTo>
                            <a:pt x="47" y="31"/>
                          </a:lnTo>
                          <a:lnTo>
                            <a:pt x="57" y="8"/>
                          </a:lnTo>
                          <a:lnTo>
                            <a:pt x="69" y="0"/>
                          </a:lnTo>
                          <a:lnTo>
                            <a:pt x="80" y="8"/>
                          </a:lnTo>
                          <a:lnTo>
                            <a:pt x="92" y="31"/>
                          </a:lnTo>
                          <a:lnTo>
                            <a:pt x="104" y="76"/>
                          </a:lnTo>
                          <a:lnTo>
                            <a:pt x="116" y="129"/>
                          </a:lnTo>
                          <a:lnTo>
                            <a:pt x="128" y="196"/>
                          </a:lnTo>
                          <a:lnTo>
                            <a:pt x="140" y="264"/>
                          </a:lnTo>
                        </a:path>
                      </a:pathLst>
                    </a:custGeom>
                    <a:noFill/>
                    <a:ln w="38100" cap="rnd" cmpd="sng">
                      <a:solidFill>
                        <a:srgbClr val="FF33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Freeform 43">
                      <a:extLst>
                        <a:ext uri="{FF2B5EF4-FFF2-40B4-BE49-F238E27FC236}">
                          <a16:creationId xmlns:a16="http://schemas.microsoft.com/office/drawing/2014/main" id="{45EE4299-30F1-4C09-8258-20C6FBDE1EB2}"/>
                        </a:ext>
                      </a:extLst>
                    </p:cNvPr>
                    <p:cNvSpPr>
                      <a:spLocks/>
                    </p:cNvSpPr>
                    <p:nvPr/>
                  </p:nvSpPr>
                  <p:spPr bwMode="auto">
                    <a:xfrm>
                      <a:off x="1711" y="1992"/>
                      <a:ext cx="140" cy="265"/>
                    </a:xfrm>
                    <a:custGeom>
                      <a:avLst/>
                      <a:gdLst>
                        <a:gd name="T0" fmla="*/ 139 w 140"/>
                        <a:gd name="T1" fmla="*/ 0 h 265"/>
                        <a:gd name="T2" fmla="*/ 127 w 140"/>
                        <a:gd name="T3" fmla="*/ 71 h 265"/>
                        <a:gd name="T4" fmla="*/ 115 w 140"/>
                        <a:gd name="T5" fmla="*/ 134 h 265"/>
                        <a:gd name="T6" fmla="*/ 103 w 140"/>
                        <a:gd name="T7" fmla="*/ 187 h 265"/>
                        <a:gd name="T8" fmla="*/ 92 w 140"/>
                        <a:gd name="T9" fmla="*/ 232 h 265"/>
                        <a:gd name="T10" fmla="*/ 82 w 140"/>
                        <a:gd name="T11" fmla="*/ 255 h 265"/>
                        <a:gd name="T12" fmla="*/ 70 w 140"/>
                        <a:gd name="T13" fmla="*/ 264 h 265"/>
                        <a:gd name="T14" fmla="*/ 58 w 140"/>
                        <a:gd name="T15" fmla="*/ 255 h 265"/>
                        <a:gd name="T16" fmla="*/ 46 w 140"/>
                        <a:gd name="T17" fmla="*/ 232 h 265"/>
                        <a:gd name="T18" fmla="*/ 35 w 140"/>
                        <a:gd name="T19" fmla="*/ 187 h 265"/>
                        <a:gd name="T20" fmla="*/ 23 w 140"/>
                        <a:gd name="T21" fmla="*/ 134 h 265"/>
                        <a:gd name="T22" fmla="*/ 11 w 140"/>
                        <a:gd name="T23" fmla="*/ 67 h 265"/>
                        <a:gd name="T24" fmla="*/ 0 w 140"/>
                        <a:gd name="T25" fmla="*/ 0 h 2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0" h="265">
                          <a:moveTo>
                            <a:pt x="139" y="0"/>
                          </a:moveTo>
                          <a:lnTo>
                            <a:pt x="127" y="71"/>
                          </a:lnTo>
                          <a:lnTo>
                            <a:pt x="115" y="134"/>
                          </a:lnTo>
                          <a:lnTo>
                            <a:pt x="103" y="187"/>
                          </a:lnTo>
                          <a:lnTo>
                            <a:pt x="92" y="232"/>
                          </a:lnTo>
                          <a:lnTo>
                            <a:pt x="82" y="255"/>
                          </a:lnTo>
                          <a:lnTo>
                            <a:pt x="70" y="264"/>
                          </a:lnTo>
                          <a:lnTo>
                            <a:pt x="58" y="255"/>
                          </a:lnTo>
                          <a:lnTo>
                            <a:pt x="46" y="232"/>
                          </a:lnTo>
                          <a:lnTo>
                            <a:pt x="35" y="187"/>
                          </a:lnTo>
                          <a:lnTo>
                            <a:pt x="23" y="134"/>
                          </a:lnTo>
                          <a:lnTo>
                            <a:pt x="11" y="67"/>
                          </a:lnTo>
                          <a:lnTo>
                            <a:pt x="0" y="0"/>
                          </a:lnTo>
                        </a:path>
                      </a:pathLst>
                    </a:custGeom>
                    <a:noFill/>
                    <a:ln w="38100" cap="rnd" cmpd="sng">
                      <a:solidFill>
                        <a:srgbClr val="FF33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22" name="Group 44">
                  <a:extLst>
                    <a:ext uri="{FF2B5EF4-FFF2-40B4-BE49-F238E27FC236}">
                      <a16:creationId xmlns:a16="http://schemas.microsoft.com/office/drawing/2014/main" id="{955E94F9-A078-406B-8542-1E1960841D79}"/>
                    </a:ext>
                  </a:extLst>
                </p:cNvPr>
                <p:cNvGrpSpPr>
                  <a:grpSpLocks/>
                </p:cNvGrpSpPr>
                <p:nvPr/>
              </p:nvGrpSpPr>
              <p:grpSpPr bwMode="auto">
                <a:xfrm>
                  <a:off x="1831" y="1728"/>
                  <a:ext cx="329" cy="529"/>
                  <a:chOff x="1831" y="1728"/>
                  <a:chExt cx="329" cy="529"/>
                </a:xfrm>
              </p:grpSpPr>
              <p:sp>
                <p:nvSpPr>
                  <p:cNvPr id="23" name="Line 45">
                    <a:extLst>
                      <a:ext uri="{FF2B5EF4-FFF2-40B4-BE49-F238E27FC236}">
                        <a16:creationId xmlns:a16="http://schemas.microsoft.com/office/drawing/2014/main" id="{2D4461AC-22C4-49B7-925B-C303B421B8B7}"/>
                      </a:ext>
                    </a:extLst>
                  </p:cNvPr>
                  <p:cNvSpPr>
                    <a:spLocks noChangeShapeType="1"/>
                  </p:cNvSpPr>
                  <p:nvPr/>
                </p:nvSpPr>
                <p:spPr bwMode="auto">
                  <a:xfrm>
                    <a:off x="1831" y="1992"/>
                    <a:ext cx="329" cy="0"/>
                  </a:xfrm>
                  <a:prstGeom prst="line">
                    <a:avLst/>
                  </a:prstGeom>
                  <a:noFill/>
                  <a:ln w="38100">
                    <a:solidFill>
                      <a:srgbClr val="FF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4" name="Group 46">
                    <a:extLst>
                      <a:ext uri="{FF2B5EF4-FFF2-40B4-BE49-F238E27FC236}">
                        <a16:creationId xmlns:a16="http://schemas.microsoft.com/office/drawing/2014/main" id="{C04D9F82-E999-45E9-A271-8B8CE4F8BEE4}"/>
                      </a:ext>
                    </a:extLst>
                  </p:cNvPr>
                  <p:cNvGrpSpPr>
                    <a:grpSpLocks/>
                  </p:cNvGrpSpPr>
                  <p:nvPr/>
                </p:nvGrpSpPr>
                <p:grpSpPr bwMode="auto">
                  <a:xfrm>
                    <a:off x="1851" y="1728"/>
                    <a:ext cx="280" cy="529"/>
                    <a:chOff x="1851" y="1728"/>
                    <a:chExt cx="280" cy="529"/>
                  </a:xfrm>
                </p:grpSpPr>
                <p:sp>
                  <p:nvSpPr>
                    <p:cNvPr id="25" name="Freeform 47">
                      <a:extLst>
                        <a:ext uri="{FF2B5EF4-FFF2-40B4-BE49-F238E27FC236}">
                          <a16:creationId xmlns:a16="http://schemas.microsoft.com/office/drawing/2014/main" id="{793363A7-C086-405B-9542-6213D661C141}"/>
                        </a:ext>
                      </a:extLst>
                    </p:cNvPr>
                    <p:cNvSpPr>
                      <a:spLocks/>
                    </p:cNvSpPr>
                    <p:nvPr/>
                  </p:nvSpPr>
                  <p:spPr bwMode="auto">
                    <a:xfrm>
                      <a:off x="1851" y="1728"/>
                      <a:ext cx="140" cy="265"/>
                    </a:xfrm>
                    <a:custGeom>
                      <a:avLst/>
                      <a:gdLst>
                        <a:gd name="T0" fmla="*/ 0 w 140"/>
                        <a:gd name="T1" fmla="*/ 264 h 265"/>
                        <a:gd name="T2" fmla="*/ 11 w 140"/>
                        <a:gd name="T3" fmla="*/ 192 h 265"/>
                        <a:gd name="T4" fmla="*/ 23 w 140"/>
                        <a:gd name="T5" fmla="*/ 129 h 265"/>
                        <a:gd name="T6" fmla="*/ 35 w 140"/>
                        <a:gd name="T7" fmla="*/ 76 h 265"/>
                        <a:gd name="T8" fmla="*/ 46 w 140"/>
                        <a:gd name="T9" fmla="*/ 31 h 265"/>
                        <a:gd name="T10" fmla="*/ 56 w 140"/>
                        <a:gd name="T11" fmla="*/ 8 h 265"/>
                        <a:gd name="T12" fmla="*/ 68 w 140"/>
                        <a:gd name="T13" fmla="*/ 0 h 265"/>
                        <a:gd name="T14" fmla="*/ 80 w 140"/>
                        <a:gd name="T15" fmla="*/ 8 h 265"/>
                        <a:gd name="T16" fmla="*/ 92 w 140"/>
                        <a:gd name="T17" fmla="*/ 31 h 265"/>
                        <a:gd name="T18" fmla="*/ 103 w 140"/>
                        <a:gd name="T19" fmla="*/ 76 h 265"/>
                        <a:gd name="T20" fmla="*/ 115 w 140"/>
                        <a:gd name="T21" fmla="*/ 129 h 265"/>
                        <a:gd name="T22" fmla="*/ 127 w 140"/>
                        <a:gd name="T23" fmla="*/ 196 h 265"/>
                        <a:gd name="T24" fmla="*/ 139 w 140"/>
                        <a:gd name="T25" fmla="*/ 264 h 2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0" h="265">
                          <a:moveTo>
                            <a:pt x="0" y="264"/>
                          </a:moveTo>
                          <a:lnTo>
                            <a:pt x="11" y="192"/>
                          </a:lnTo>
                          <a:lnTo>
                            <a:pt x="23" y="129"/>
                          </a:lnTo>
                          <a:lnTo>
                            <a:pt x="35" y="76"/>
                          </a:lnTo>
                          <a:lnTo>
                            <a:pt x="46" y="31"/>
                          </a:lnTo>
                          <a:lnTo>
                            <a:pt x="56" y="8"/>
                          </a:lnTo>
                          <a:lnTo>
                            <a:pt x="68" y="0"/>
                          </a:lnTo>
                          <a:lnTo>
                            <a:pt x="80" y="8"/>
                          </a:lnTo>
                          <a:lnTo>
                            <a:pt x="92" y="31"/>
                          </a:lnTo>
                          <a:lnTo>
                            <a:pt x="103" y="76"/>
                          </a:lnTo>
                          <a:lnTo>
                            <a:pt x="115" y="129"/>
                          </a:lnTo>
                          <a:lnTo>
                            <a:pt x="127" y="196"/>
                          </a:lnTo>
                          <a:lnTo>
                            <a:pt x="139" y="264"/>
                          </a:lnTo>
                        </a:path>
                      </a:pathLst>
                    </a:custGeom>
                    <a:noFill/>
                    <a:ln w="38100" cap="rnd" cmpd="sng">
                      <a:solidFill>
                        <a:srgbClr val="FF33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Freeform 48">
                      <a:extLst>
                        <a:ext uri="{FF2B5EF4-FFF2-40B4-BE49-F238E27FC236}">
                          <a16:creationId xmlns:a16="http://schemas.microsoft.com/office/drawing/2014/main" id="{45F2817B-4CC0-4683-9F4E-72172FDBC2F1}"/>
                        </a:ext>
                      </a:extLst>
                    </p:cNvPr>
                    <p:cNvSpPr>
                      <a:spLocks/>
                    </p:cNvSpPr>
                    <p:nvPr/>
                  </p:nvSpPr>
                  <p:spPr bwMode="auto">
                    <a:xfrm>
                      <a:off x="1990" y="1992"/>
                      <a:ext cx="141" cy="265"/>
                    </a:xfrm>
                    <a:custGeom>
                      <a:avLst/>
                      <a:gdLst>
                        <a:gd name="T0" fmla="*/ 140 w 141"/>
                        <a:gd name="T1" fmla="*/ 0 h 265"/>
                        <a:gd name="T2" fmla="*/ 128 w 141"/>
                        <a:gd name="T3" fmla="*/ 71 h 265"/>
                        <a:gd name="T4" fmla="*/ 116 w 141"/>
                        <a:gd name="T5" fmla="*/ 134 h 265"/>
                        <a:gd name="T6" fmla="*/ 104 w 141"/>
                        <a:gd name="T7" fmla="*/ 187 h 265"/>
                        <a:gd name="T8" fmla="*/ 92 w 141"/>
                        <a:gd name="T9" fmla="*/ 232 h 265"/>
                        <a:gd name="T10" fmla="*/ 82 w 141"/>
                        <a:gd name="T11" fmla="*/ 255 h 265"/>
                        <a:gd name="T12" fmla="*/ 71 w 141"/>
                        <a:gd name="T13" fmla="*/ 264 h 265"/>
                        <a:gd name="T14" fmla="*/ 59 w 141"/>
                        <a:gd name="T15" fmla="*/ 255 h 265"/>
                        <a:gd name="T16" fmla="*/ 47 w 141"/>
                        <a:gd name="T17" fmla="*/ 232 h 265"/>
                        <a:gd name="T18" fmla="*/ 35 w 141"/>
                        <a:gd name="T19" fmla="*/ 187 h 265"/>
                        <a:gd name="T20" fmla="*/ 23 w 141"/>
                        <a:gd name="T21" fmla="*/ 134 h 265"/>
                        <a:gd name="T22" fmla="*/ 11 w 141"/>
                        <a:gd name="T23" fmla="*/ 67 h 265"/>
                        <a:gd name="T24" fmla="*/ 0 w 141"/>
                        <a:gd name="T25" fmla="*/ 0 h 2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1" h="265">
                          <a:moveTo>
                            <a:pt x="140" y="0"/>
                          </a:moveTo>
                          <a:lnTo>
                            <a:pt x="128" y="71"/>
                          </a:lnTo>
                          <a:lnTo>
                            <a:pt x="116" y="134"/>
                          </a:lnTo>
                          <a:lnTo>
                            <a:pt x="104" y="187"/>
                          </a:lnTo>
                          <a:lnTo>
                            <a:pt x="92" y="232"/>
                          </a:lnTo>
                          <a:lnTo>
                            <a:pt x="82" y="255"/>
                          </a:lnTo>
                          <a:lnTo>
                            <a:pt x="71" y="264"/>
                          </a:lnTo>
                          <a:lnTo>
                            <a:pt x="59" y="255"/>
                          </a:lnTo>
                          <a:lnTo>
                            <a:pt x="47" y="232"/>
                          </a:lnTo>
                          <a:lnTo>
                            <a:pt x="35" y="187"/>
                          </a:lnTo>
                          <a:lnTo>
                            <a:pt x="23" y="134"/>
                          </a:lnTo>
                          <a:lnTo>
                            <a:pt x="11" y="67"/>
                          </a:lnTo>
                          <a:lnTo>
                            <a:pt x="0" y="0"/>
                          </a:lnTo>
                        </a:path>
                      </a:pathLst>
                    </a:custGeom>
                    <a:noFill/>
                    <a:ln w="38100" cap="rnd" cmpd="sng">
                      <a:solidFill>
                        <a:srgbClr val="FF33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sp>
          <p:nvSpPr>
            <p:cNvPr id="16" name="Line 49">
              <a:extLst>
                <a:ext uri="{FF2B5EF4-FFF2-40B4-BE49-F238E27FC236}">
                  <a16:creationId xmlns:a16="http://schemas.microsoft.com/office/drawing/2014/main" id="{AF000AB7-612B-4934-B1C4-79282808C3D9}"/>
                </a:ext>
              </a:extLst>
            </p:cNvPr>
            <p:cNvSpPr>
              <a:spLocks noChangeShapeType="1"/>
            </p:cNvSpPr>
            <p:nvPr/>
          </p:nvSpPr>
          <p:spPr bwMode="auto">
            <a:xfrm>
              <a:off x="1013" y="3660"/>
              <a:ext cx="1" cy="96"/>
            </a:xfrm>
            <a:prstGeom prst="line">
              <a:avLst/>
            </a:prstGeom>
            <a:noFill/>
            <a:ln w="381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50">
              <a:extLst>
                <a:ext uri="{FF2B5EF4-FFF2-40B4-BE49-F238E27FC236}">
                  <a16:creationId xmlns:a16="http://schemas.microsoft.com/office/drawing/2014/main" id="{EFF3635F-2FE4-4A92-ADC2-237BC6E0DBA1}"/>
                </a:ext>
              </a:extLst>
            </p:cNvPr>
            <p:cNvSpPr>
              <a:spLocks noChangeShapeType="1"/>
            </p:cNvSpPr>
            <p:nvPr/>
          </p:nvSpPr>
          <p:spPr bwMode="auto">
            <a:xfrm>
              <a:off x="1398" y="3661"/>
              <a:ext cx="1" cy="96"/>
            </a:xfrm>
            <a:prstGeom prst="line">
              <a:avLst/>
            </a:prstGeom>
            <a:noFill/>
            <a:ln w="381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1" name="Group 51">
            <a:extLst>
              <a:ext uri="{FF2B5EF4-FFF2-40B4-BE49-F238E27FC236}">
                <a16:creationId xmlns:a16="http://schemas.microsoft.com/office/drawing/2014/main" id="{EAF68F0E-58A7-4FAF-A99E-BB9FEE4CAA22}"/>
              </a:ext>
            </a:extLst>
          </p:cNvPr>
          <p:cNvGrpSpPr>
            <a:grpSpLocks/>
          </p:cNvGrpSpPr>
          <p:nvPr/>
        </p:nvGrpSpPr>
        <p:grpSpPr bwMode="auto">
          <a:xfrm>
            <a:off x="363538" y="1389063"/>
            <a:ext cx="7994650" cy="4646612"/>
            <a:chOff x="294" y="1201"/>
            <a:chExt cx="5036" cy="2927"/>
          </a:xfrm>
        </p:grpSpPr>
        <p:grpSp>
          <p:nvGrpSpPr>
            <p:cNvPr id="52" name="Group 52">
              <a:extLst>
                <a:ext uri="{FF2B5EF4-FFF2-40B4-BE49-F238E27FC236}">
                  <a16:creationId xmlns:a16="http://schemas.microsoft.com/office/drawing/2014/main" id="{BC6BC8F9-A893-4300-ACD7-5E9ACC4D587D}"/>
                </a:ext>
              </a:extLst>
            </p:cNvPr>
            <p:cNvGrpSpPr>
              <a:grpSpLocks/>
            </p:cNvGrpSpPr>
            <p:nvPr/>
          </p:nvGrpSpPr>
          <p:grpSpPr bwMode="auto">
            <a:xfrm>
              <a:off x="346" y="1201"/>
              <a:ext cx="4984" cy="1771"/>
              <a:chOff x="346" y="1201"/>
              <a:chExt cx="4984" cy="1771"/>
            </a:xfrm>
          </p:grpSpPr>
          <p:grpSp>
            <p:nvGrpSpPr>
              <p:cNvPr id="62" name="Group 53">
                <a:extLst>
                  <a:ext uri="{FF2B5EF4-FFF2-40B4-BE49-F238E27FC236}">
                    <a16:creationId xmlns:a16="http://schemas.microsoft.com/office/drawing/2014/main" id="{2C84AE8B-C208-48D6-864C-AE0169B8D3DF}"/>
                  </a:ext>
                </a:extLst>
              </p:cNvPr>
              <p:cNvGrpSpPr>
                <a:grpSpLocks/>
              </p:cNvGrpSpPr>
              <p:nvPr/>
            </p:nvGrpSpPr>
            <p:grpSpPr bwMode="auto">
              <a:xfrm>
                <a:off x="346" y="1201"/>
                <a:ext cx="1824" cy="998"/>
                <a:chOff x="346" y="1201"/>
                <a:chExt cx="1824" cy="998"/>
              </a:xfrm>
            </p:grpSpPr>
            <p:sp>
              <p:nvSpPr>
                <p:cNvPr id="74" name="Line 54">
                  <a:extLst>
                    <a:ext uri="{FF2B5EF4-FFF2-40B4-BE49-F238E27FC236}">
                      <a16:creationId xmlns:a16="http://schemas.microsoft.com/office/drawing/2014/main" id="{C5C6815F-F1EC-468C-B630-E90B4C44DAA0}"/>
                    </a:ext>
                  </a:extLst>
                </p:cNvPr>
                <p:cNvSpPr>
                  <a:spLocks noChangeShapeType="1"/>
                </p:cNvSpPr>
                <p:nvPr/>
              </p:nvSpPr>
              <p:spPr bwMode="auto">
                <a:xfrm flipV="1">
                  <a:off x="346" y="1201"/>
                  <a:ext cx="1" cy="948"/>
                </a:xfrm>
                <a:prstGeom prst="line">
                  <a:avLst/>
                </a:prstGeom>
                <a:noFill/>
                <a:ln w="38100">
                  <a:solidFill>
                    <a:srgbClr val="0099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5" name="Line 55">
                  <a:extLst>
                    <a:ext uri="{FF2B5EF4-FFF2-40B4-BE49-F238E27FC236}">
                      <a16:creationId xmlns:a16="http://schemas.microsoft.com/office/drawing/2014/main" id="{D35B0D27-B702-4FEE-BC2B-1A17AC589C66}"/>
                    </a:ext>
                  </a:extLst>
                </p:cNvPr>
                <p:cNvSpPr>
                  <a:spLocks noChangeShapeType="1"/>
                </p:cNvSpPr>
                <p:nvPr/>
              </p:nvSpPr>
              <p:spPr bwMode="auto">
                <a:xfrm>
                  <a:off x="346" y="1603"/>
                  <a:ext cx="336" cy="0"/>
                </a:xfrm>
                <a:prstGeom prst="line">
                  <a:avLst/>
                </a:prstGeom>
                <a:noFill/>
                <a:ln w="38100">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6" name="Line 56">
                  <a:extLst>
                    <a:ext uri="{FF2B5EF4-FFF2-40B4-BE49-F238E27FC236}">
                      <a16:creationId xmlns:a16="http://schemas.microsoft.com/office/drawing/2014/main" id="{22ED580A-7BBE-4BA5-BB7C-3D7243851B6E}"/>
                    </a:ext>
                  </a:extLst>
                </p:cNvPr>
                <p:cNvSpPr>
                  <a:spLocks noChangeShapeType="1"/>
                </p:cNvSpPr>
                <p:nvPr/>
              </p:nvSpPr>
              <p:spPr bwMode="auto">
                <a:xfrm>
                  <a:off x="682" y="1603"/>
                  <a:ext cx="0" cy="408"/>
                </a:xfrm>
                <a:prstGeom prst="line">
                  <a:avLst/>
                </a:prstGeom>
                <a:noFill/>
                <a:ln w="38100">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7" name="Line 57">
                  <a:extLst>
                    <a:ext uri="{FF2B5EF4-FFF2-40B4-BE49-F238E27FC236}">
                      <a16:creationId xmlns:a16="http://schemas.microsoft.com/office/drawing/2014/main" id="{AB791B1F-96A2-4367-825A-BFC530E5E81F}"/>
                    </a:ext>
                  </a:extLst>
                </p:cNvPr>
                <p:cNvSpPr>
                  <a:spLocks noChangeShapeType="1"/>
                </p:cNvSpPr>
                <p:nvPr/>
              </p:nvSpPr>
              <p:spPr bwMode="auto">
                <a:xfrm flipV="1">
                  <a:off x="1066" y="1603"/>
                  <a:ext cx="0" cy="384"/>
                </a:xfrm>
                <a:prstGeom prst="line">
                  <a:avLst/>
                </a:prstGeom>
                <a:noFill/>
                <a:ln w="38100">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8" name="Line 58">
                  <a:extLst>
                    <a:ext uri="{FF2B5EF4-FFF2-40B4-BE49-F238E27FC236}">
                      <a16:creationId xmlns:a16="http://schemas.microsoft.com/office/drawing/2014/main" id="{336BB3C0-5EA8-4527-8E25-69BE06ACF531}"/>
                    </a:ext>
                  </a:extLst>
                </p:cNvPr>
                <p:cNvSpPr>
                  <a:spLocks noChangeShapeType="1"/>
                </p:cNvSpPr>
                <p:nvPr/>
              </p:nvSpPr>
              <p:spPr bwMode="auto">
                <a:xfrm>
                  <a:off x="1066" y="1603"/>
                  <a:ext cx="384" cy="0"/>
                </a:xfrm>
                <a:prstGeom prst="line">
                  <a:avLst/>
                </a:prstGeom>
                <a:noFill/>
                <a:ln w="38100">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9" name="Line 59">
                  <a:extLst>
                    <a:ext uri="{FF2B5EF4-FFF2-40B4-BE49-F238E27FC236}">
                      <a16:creationId xmlns:a16="http://schemas.microsoft.com/office/drawing/2014/main" id="{E9AFB329-E0B0-4F3C-AE60-DBC10CA6AF63}"/>
                    </a:ext>
                  </a:extLst>
                </p:cNvPr>
                <p:cNvSpPr>
                  <a:spLocks noChangeShapeType="1"/>
                </p:cNvSpPr>
                <p:nvPr/>
              </p:nvSpPr>
              <p:spPr bwMode="auto">
                <a:xfrm>
                  <a:off x="1450" y="1603"/>
                  <a:ext cx="0" cy="384"/>
                </a:xfrm>
                <a:prstGeom prst="line">
                  <a:avLst/>
                </a:prstGeom>
                <a:noFill/>
                <a:ln w="38100">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0" name="Line 60">
                  <a:extLst>
                    <a:ext uri="{FF2B5EF4-FFF2-40B4-BE49-F238E27FC236}">
                      <a16:creationId xmlns:a16="http://schemas.microsoft.com/office/drawing/2014/main" id="{E0B910A2-13E2-4610-BCEB-6D8F9808BDB5}"/>
                    </a:ext>
                  </a:extLst>
                </p:cNvPr>
                <p:cNvSpPr>
                  <a:spLocks noChangeShapeType="1"/>
                </p:cNvSpPr>
                <p:nvPr/>
              </p:nvSpPr>
              <p:spPr bwMode="auto">
                <a:xfrm>
                  <a:off x="346" y="2011"/>
                  <a:ext cx="1632" cy="0"/>
                </a:xfrm>
                <a:prstGeom prst="line">
                  <a:avLst/>
                </a:prstGeom>
                <a:noFill/>
                <a:ln w="38100">
                  <a:solidFill>
                    <a:srgbClr val="0099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dirty="0"/>
                </a:p>
              </p:txBody>
            </p:sp>
            <p:sp>
              <p:nvSpPr>
                <p:cNvPr id="81" name="Line 61">
                  <a:extLst>
                    <a:ext uri="{FF2B5EF4-FFF2-40B4-BE49-F238E27FC236}">
                      <a16:creationId xmlns:a16="http://schemas.microsoft.com/office/drawing/2014/main" id="{A1A20778-115A-4824-B679-36E006635C71}"/>
                    </a:ext>
                  </a:extLst>
                </p:cNvPr>
                <p:cNvSpPr>
                  <a:spLocks noChangeShapeType="1"/>
                </p:cNvSpPr>
                <p:nvPr/>
              </p:nvSpPr>
              <p:spPr bwMode="auto">
                <a:xfrm>
                  <a:off x="1065" y="1915"/>
                  <a:ext cx="1" cy="96"/>
                </a:xfrm>
                <a:prstGeom prst="line">
                  <a:avLst/>
                </a:prstGeom>
                <a:noFill/>
                <a:ln w="381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 name="Line 62">
                  <a:extLst>
                    <a:ext uri="{FF2B5EF4-FFF2-40B4-BE49-F238E27FC236}">
                      <a16:creationId xmlns:a16="http://schemas.microsoft.com/office/drawing/2014/main" id="{60C87502-6868-4FEA-8ADB-CB70D4D096C3}"/>
                    </a:ext>
                  </a:extLst>
                </p:cNvPr>
                <p:cNvSpPr>
                  <a:spLocks noChangeShapeType="1"/>
                </p:cNvSpPr>
                <p:nvPr/>
              </p:nvSpPr>
              <p:spPr bwMode="auto">
                <a:xfrm>
                  <a:off x="1450" y="1916"/>
                  <a:ext cx="1" cy="96"/>
                </a:xfrm>
                <a:prstGeom prst="line">
                  <a:avLst/>
                </a:prstGeom>
                <a:noFill/>
                <a:ln w="381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 name="Text Box 63">
                  <a:extLst>
                    <a:ext uri="{FF2B5EF4-FFF2-40B4-BE49-F238E27FC236}">
                      <a16:creationId xmlns:a16="http://schemas.microsoft.com/office/drawing/2014/main" id="{85362A4A-9E5E-4345-B658-F13CBA02470D}"/>
                    </a:ext>
                  </a:extLst>
                </p:cNvPr>
                <p:cNvSpPr txBox="1">
                  <a:spLocks noChangeArrowheads="1"/>
                </p:cNvSpPr>
                <p:nvPr/>
              </p:nvSpPr>
              <p:spPr bwMode="auto">
                <a:xfrm>
                  <a:off x="1974" y="1795"/>
                  <a:ext cx="196" cy="4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r>
                    <a:rPr kumimoji="1" lang="en-US" altLang="zh-CN" sz="3600">
                      <a:solidFill>
                        <a:srgbClr val="FFFFFF"/>
                      </a:solidFill>
                      <a:latin typeface="Times New Roman" pitchFamily="18" charset="0"/>
                    </a:rPr>
                    <a:t>t</a:t>
                  </a:r>
                </a:p>
              </p:txBody>
            </p:sp>
          </p:grpSp>
          <p:grpSp>
            <p:nvGrpSpPr>
              <p:cNvPr id="63" name="Group 64">
                <a:extLst>
                  <a:ext uri="{FF2B5EF4-FFF2-40B4-BE49-F238E27FC236}">
                    <a16:creationId xmlns:a16="http://schemas.microsoft.com/office/drawing/2014/main" id="{746AB5DF-33AB-4FFD-99AF-039AA22F8D6D}"/>
                  </a:ext>
                </a:extLst>
              </p:cNvPr>
              <p:cNvGrpSpPr>
                <a:grpSpLocks/>
              </p:cNvGrpSpPr>
              <p:nvPr/>
            </p:nvGrpSpPr>
            <p:grpSpPr bwMode="auto">
              <a:xfrm>
                <a:off x="3447" y="1790"/>
                <a:ext cx="1883" cy="1182"/>
                <a:chOff x="3447" y="1790"/>
                <a:chExt cx="1883" cy="1182"/>
              </a:xfrm>
            </p:grpSpPr>
            <p:sp>
              <p:nvSpPr>
                <p:cNvPr id="64" name="Line 65">
                  <a:extLst>
                    <a:ext uri="{FF2B5EF4-FFF2-40B4-BE49-F238E27FC236}">
                      <a16:creationId xmlns:a16="http://schemas.microsoft.com/office/drawing/2014/main" id="{A363D00B-C739-440D-95B2-B1A78B854CD8}"/>
                    </a:ext>
                  </a:extLst>
                </p:cNvPr>
                <p:cNvSpPr>
                  <a:spLocks noChangeShapeType="1"/>
                </p:cNvSpPr>
                <p:nvPr/>
              </p:nvSpPr>
              <p:spPr bwMode="auto">
                <a:xfrm flipV="1">
                  <a:off x="3447" y="1790"/>
                  <a:ext cx="1" cy="1182"/>
                </a:xfrm>
                <a:prstGeom prst="line">
                  <a:avLst/>
                </a:prstGeom>
                <a:noFill/>
                <a:ln w="38100">
                  <a:solidFill>
                    <a:srgbClr val="0099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5" name="Line 66">
                  <a:extLst>
                    <a:ext uri="{FF2B5EF4-FFF2-40B4-BE49-F238E27FC236}">
                      <a16:creationId xmlns:a16="http://schemas.microsoft.com/office/drawing/2014/main" id="{01EFFC5D-FE39-4467-B8EB-0ACAEB232C04}"/>
                    </a:ext>
                  </a:extLst>
                </p:cNvPr>
                <p:cNvSpPr>
                  <a:spLocks noChangeShapeType="1"/>
                </p:cNvSpPr>
                <p:nvPr/>
              </p:nvSpPr>
              <p:spPr bwMode="auto">
                <a:xfrm>
                  <a:off x="3447" y="2192"/>
                  <a:ext cx="336" cy="0"/>
                </a:xfrm>
                <a:prstGeom prst="line">
                  <a:avLst/>
                </a:prstGeom>
                <a:noFill/>
                <a:ln w="38100">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6" name="Line 67">
                  <a:extLst>
                    <a:ext uri="{FF2B5EF4-FFF2-40B4-BE49-F238E27FC236}">
                      <a16:creationId xmlns:a16="http://schemas.microsoft.com/office/drawing/2014/main" id="{A32AC881-0ECE-4DB2-8D00-AFD3565A7750}"/>
                    </a:ext>
                  </a:extLst>
                </p:cNvPr>
                <p:cNvSpPr>
                  <a:spLocks noChangeShapeType="1"/>
                </p:cNvSpPr>
                <p:nvPr/>
              </p:nvSpPr>
              <p:spPr bwMode="auto">
                <a:xfrm>
                  <a:off x="3783" y="2192"/>
                  <a:ext cx="0" cy="408"/>
                </a:xfrm>
                <a:prstGeom prst="line">
                  <a:avLst/>
                </a:prstGeom>
                <a:noFill/>
                <a:ln w="38100">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 name="Line 68">
                  <a:extLst>
                    <a:ext uri="{FF2B5EF4-FFF2-40B4-BE49-F238E27FC236}">
                      <a16:creationId xmlns:a16="http://schemas.microsoft.com/office/drawing/2014/main" id="{31ADE6B5-D5CB-489C-8164-1EC176A9E254}"/>
                    </a:ext>
                  </a:extLst>
                </p:cNvPr>
                <p:cNvSpPr>
                  <a:spLocks noChangeShapeType="1"/>
                </p:cNvSpPr>
                <p:nvPr/>
              </p:nvSpPr>
              <p:spPr bwMode="auto">
                <a:xfrm flipV="1">
                  <a:off x="4167" y="2192"/>
                  <a:ext cx="0" cy="384"/>
                </a:xfrm>
                <a:prstGeom prst="line">
                  <a:avLst/>
                </a:prstGeom>
                <a:noFill/>
                <a:ln w="38100">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8" name="Line 69">
                  <a:extLst>
                    <a:ext uri="{FF2B5EF4-FFF2-40B4-BE49-F238E27FC236}">
                      <a16:creationId xmlns:a16="http://schemas.microsoft.com/office/drawing/2014/main" id="{5E9281D2-10FA-42B5-9BFA-34CBC00BBDB3}"/>
                    </a:ext>
                  </a:extLst>
                </p:cNvPr>
                <p:cNvSpPr>
                  <a:spLocks noChangeShapeType="1"/>
                </p:cNvSpPr>
                <p:nvPr/>
              </p:nvSpPr>
              <p:spPr bwMode="auto">
                <a:xfrm>
                  <a:off x="4167" y="2192"/>
                  <a:ext cx="384" cy="0"/>
                </a:xfrm>
                <a:prstGeom prst="line">
                  <a:avLst/>
                </a:prstGeom>
                <a:noFill/>
                <a:ln w="38100">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9" name="Line 70">
                  <a:extLst>
                    <a:ext uri="{FF2B5EF4-FFF2-40B4-BE49-F238E27FC236}">
                      <a16:creationId xmlns:a16="http://schemas.microsoft.com/office/drawing/2014/main" id="{CB7E8C13-0607-4112-8FA3-35E03FF7F9A6}"/>
                    </a:ext>
                  </a:extLst>
                </p:cNvPr>
                <p:cNvSpPr>
                  <a:spLocks noChangeShapeType="1"/>
                </p:cNvSpPr>
                <p:nvPr/>
              </p:nvSpPr>
              <p:spPr bwMode="auto">
                <a:xfrm>
                  <a:off x="4551" y="2192"/>
                  <a:ext cx="0" cy="384"/>
                </a:xfrm>
                <a:prstGeom prst="line">
                  <a:avLst/>
                </a:prstGeom>
                <a:noFill/>
                <a:ln w="38100">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0" name="Line 71">
                  <a:extLst>
                    <a:ext uri="{FF2B5EF4-FFF2-40B4-BE49-F238E27FC236}">
                      <a16:creationId xmlns:a16="http://schemas.microsoft.com/office/drawing/2014/main" id="{9F2E7825-AA85-4B36-9BEA-43565692EEA9}"/>
                    </a:ext>
                  </a:extLst>
                </p:cNvPr>
                <p:cNvSpPr>
                  <a:spLocks noChangeShapeType="1"/>
                </p:cNvSpPr>
                <p:nvPr/>
              </p:nvSpPr>
              <p:spPr bwMode="auto">
                <a:xfrm>
                  <a:off x="3447" y="2600"/>
                  <a:ext cx="1632" cy="0"/>
                </a:xfrm>
                <a:prstGeom prst="line">
                  <a:avLst/>
                </a:prstGeom>
                <a:noFill/>
                <a:ln w="38100">
                  <a:solidFill>
                    <a:srgbClr val="0099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1" name="Line 72">
                  <a:extLst>
                    <a:ext uri="{FF2B5EF4-FFF2-40B4-BE49-F238E27FC236}">
                      <a16:creationId xmlns:a16="http://schemas.microsoft.com/office/drawing/2014/main" id="{BF5B7782-113D-4071-BA1D-B838B2902A85}"/>
                    </a:ext>
                  </a:extLst>
                </p:cNvPr>
                <p:cNvSpPr>
                  <a:spLocks noChangeShapeType="1"/>
                </p:cNvSpPr>
                <p:nvPr/>
              </p:nvSpPr>
              <p:spPr bwMode="auto">
                <a:xfrm>
                  <a:off x="4166" y="2504"/>
                  <a:ext cx="1" cy="96"/>
                </a:xfrm>
                <a:prstGeom prst="line">
                  <a:avLst/>
                </a:prstGeom>
                <a:noFill/>
                <a:ln w="381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 name="Line 73">
                  <a:extLst>
                    <a:ext uri="{FF2B5EF4-FFF2-40B4-BE49-F238E27FC236}">
                      <a16:creationId xmlns:a16="http://schemas.microsoft.com/office/drawing/2014/main" id="{1DCC9A22-42D0-4A39-A968-C862960FE3C9}"/>
                    </a:ext>
                  </a:extLst>
                </p:cNvPr>
                <p:cNvSpPr>
                  <a:spLocks noChangeShapeType="1"/>
                </p:cNvSpPr>
                <p:nvPr/>
              </p:nvSpPr>
              <p:spPr bwMode="auto">
                <a:xfrm>
                  <a:off x="4551" y="2505"/>
                  <a:ext cx="1" cy="96"/>
                </a:xfrm>
                <a:prstGeom prst="line">
                  <a:avLst/>
                </a:prstGeom>
                <a:noFill/>
                <a:ln w="381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 name="Text Box 74">
                  <a:extLst>
                    <a:ext uri="{FF2B5EF4-FFF2-40B4-BE49-F238E27FC236}">
                      <a16:creationId xmlns:a16="http://schemas.microsoft.com/office/drawing/2014/main" id="{D630939A-C82E-47EA-9B9A-2E9568EE427D}"/>
                    </a:ext>
                  </a:extLst>
                </p:cNvPr>
                <p:cNvSpPr txBox="1">
                  <a:spLocks noChangeArrowheads="1"/>
                </p:cNvSpPr>
                <p:nvPr/>
              </p:nvSpPr>
              <p:spPr bwMode="auto">
                <a:xfrm>
                  <a:off x="5134" y="2384"/>
                  <a:ext cx="196" cy="4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r>
                    <a:rPr kumimoji="1" lang="en-US" altLang="zh-CN" sz="3600">
                      <a:solidFill>
                        <a:srgbClr val="FFFFFF"/>
                      </a:solidFill>
                      <a:latin typeface="Times New Roman" pitchFamily="18" charset="0"/>
                    </a:rPr>
                    <a:t>t</a:t>
                  </a:r>
                </a:p>
              </p:txBody>
            </p:sp>
          </p:grpSp>
        </p:grpSp>
        <p:grpSp>
          <p:nvGrpSpPr>
            <p:cNvPr id="53" name="Group 75">
              <a:extLst>
                <a:ext uri="{FF2B5EF4-FFF2-40B4-BE49-F238E27FC236}">
                  <a16:creationId xmlns:a16="http://schemas.microsoft.com/office/drawing/2014/main" id="{CC8B838B-9534-477D-BD8C-2A8A11F30B86}"/>
                </a:ext>
              </a:extLst>
            </p:cNvPr>
            <p:cNvGrpSpPr>
              <a:grpSpLocks/>
            </p:cNvGrpSpPr>
            <p:nvPr/>
          </p:nvGrpSpPr>
          <p:grpSpPr bwMode="auto">
            <a:xfrm>
              <a:off x="294" y="2946"/>
              <a:ext cx="1876" cy="1182"/>
              <a:chOff x="294" y="2946"/>
              <a:chExt cx="1876" cy="1182"/>
            </a:xfrm>
          </p:grpSpPr>
          <p:sp>
            <p:nvSpPr>
              <p:cNvPr id="54" name="Line 76">
                <a:extLst>
                  <a:ext uri="{FF2B5EF4-FFF2-40B4-BE49-F238E27FC236}">
                    <a16:creationId xmlns:a16="http://schemas.microsoft.com/office/drawing/2014/main" id="{D3BD6C14-CE0E-4AB9-9323-12359FE547F0}"/>
                  </a:ext>
                </a:extLst>
              </p:cNvPr>
              <p:cNvSpPr>
                <a:spLocks noChangeShapeType="1"/>
              </p:cNvSpPr>
              <p:nvPr/>
            </p:nvSpPr>
            <p:spPr bwMode="auto">
              <a:xfrm flipV="1">
                <a:off x="295" y="2946"/>
                <a:ext cx="0" cy="1182"/>
              </a:xfrm>
              <a:prstGeom prst="line">
                <a:avLst/>
              </a:prstGeom>
              <a:noFill/>
              <a:ln w="38100">
                <a:solidFill>
                  <a:srgbClr val="0099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5" name="Line 77">
                <a:extLst>
                  <a:ext uri="{FF2B5EF4-FFF2-40B4-BE49-F238E27FC236}">
                    <a16:creationId xmlns:a16="http://schemas.microsoft.com/office/drawing/2014/main" id="{80255102-A6FF-499D-BD46-35EE90465684}"/>
                  </a:ext>
                </a:extLst>
              </p:cNvPr>
              <p:cNvSpPr>
                <a:spLocks noChangeShapeType="1"/>
              </p:cNvSpPr>
              <p:nvPr/>
            </p:nvSpPr>
            <p:spPr bwMode="auto">
              <a:xfrm>
                <a:off x="294" y="3348"/>
                <a:ext cx="336" cy="0"/>
              </a:xfrm>
              <a:prstGeom prst="line">
                <a:avLst/>
              </a:prstGeom>
              <a:noFill/>
              <a:ln w="38100">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6" name="Line 78">
                <a:extLst>
                  <a:ext uri="{FF2B5EF4-FFF2-40B4-BE49-F238E27FC236}">
                    <a16:creationId xmlns:a16="http://schemas.microsoft.com/office/drawing/2014/main" id="{D4E9077E-34C8-4660-897D-BCB15D6A8A4A}"/>
                  </a:ext>
                </a:extLst>
              </p:cNvPr>
              <p:cNvSpPr>
                <a:spLocks noChangeShapeType="1"/>
              </p:cNvSpPr>
              <p:nvPr/>
            </p:nvSpPr>
            <p:spPr bwMode="auto">
              <a:xfrm>
                <a:off x="649" y="3348"/>
                <a:ext cx="0" cy="408"/>
              </a:xfrm>
              <a:prstGeom prst="line">
                <a:avLst/>
              </a:prstGeom>
              <a:noFill/>
              <a:ln w="38100">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 name="Line 79">
                <a:extLst>
                  <a:ext uri="{FF2B5EF4-FFF2-40B4-BE49-F238E27FC236}">
                    <a16:creationId xmlns:a16="http://schemas.microsoft.com/office/drawing/2014/main" id="{C19C2DD2-7295-4594-BF9D-88F6665BB9DE}"/>
                  </a:ext>
                </a:extLst>
              </p:cNvPr>
              <p:cNvSpPr>
                <a:spLocks noChangeShapeType="1"/>
              </p:cNvSpPr>
              <p:nvPr/>
            </p:nvSpPr>
            <p:spPr bwMode="auto">
              <a:xfrm flipV="1">
                <a:off x="1014" y="3348"/>
                <a:ext cx="0" cy="384"/>
              </a:xfrm>
              <a:prstGeom prst="line">
                <a:avLst/>
              </a:prstGeom>
              <a:noFill/>
              <a:ln w="38100">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8" name="Line 80">
                <a:extLst>
                  <a:ext uri="{FF2B5EF4-FFF2-40B4-BE49-F238E27FC236}">
                    <a16:creationId xmlns:a16="http://schemas.microsoft.com/office/drawing/2014/main" id="{15E2918F-83D8-4B67-B591-DD503D7F601A}"/>
                  </a:ext>
                </a:extLst>
              </p:cNvPr>
              <p:cNvSpPr>
                <a:spLocks noChangeShapeType="1"/>
              </p:cNvSpPr>
              <p:nvPr/>
            </p:nvSpPr>
            <p:spPr bwMode="auto">
              <a:xfrm>
                <a:off x="1014" y="3348"/>
                <a:ext cx="384" cy="0"/>
              </a:xfrm>
              <a:prstGeom prst="line">
                <a:avLst/>
              </a:prstGeom>
              <a:noFill/>
              <a:ln w="38100">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9" name="Line 81">
                <a:extLst>
                  <a:ext uri="{FF2B5EF4-FFF2-40B4-BE49-F238E27FC236}">
                    <a16:creationId xmlns:a16="http://schemas.microsoft.com/office/drawing/2014/main" id="{0C0BDABB-292E-4D12-B6EE-6903C45ACC1F}"/>
                  </a:ext>
                </a:extLst>
              </p:cNvPr>
              <p:cNvSpPr>
                <a:spLocks noChangeShapeType="1"/>
              </p:cNvSpPr>
              <p:nvPr/>
            </p:nvSpPr>
            <p:spPr bwMode="auto">
              <a:xfrm>
                <a:off x="1398" y="3348"/>
                <a:ext cx="0" cy="384"/>
              </a:xfrm>
              <a:prstGeom prst="line">
                <a:avLst/>
              </a:prstGeom>
              <a:noFill/>
              <a:ln w="38100">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0" name="Line 82">
                <a:extLst>
                  <a:ext uri="{FF2B5EF4-FFF2-40B4-BE49-F238E27FC236}">
                    <a16:creationId xmlns:a16="http://schemas.microsoft.com/office/drawing/2014/main" id="{27ED2685-FD56-4FD6-8645-9F5A65A421AC}"/>
                  </a:ext>
                </a:extLst>
              </p:cNvPr>
              <p:cNvSpPr>
                <a:spLocks noChangeShapeType="1"/>
              </p:cNvSpPr>
              <p:nvPr/>
            </p:nvSpPr>
            <p:spPr bwMode="auto">
              <a:xfrm>
                <a:off x="294" y="3756"/>
                <a:ext cx="1632" cy="0"/>
              </a:xfrm>
              <a:prstGeom prst="line">
                <a:avLst/>
              </a:prstGeom>
              <a:noFill/>
              <a:ln w="38100">
                <a:solidFill>
                  <a:srgbClr val="0099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1" name="Text Box 83">
                <a:extLst>
                  <a:ext uri="{FF2B5EF4-FFF2-40B4-BE49-F238E27FC236}">
                    <a16:creationId xmlns:a16="http://schemas.microsoft.com/office/drawing/2014/main" id="{5CE8A5C4-7FC6-403C-B1B8-4D202D32D1C1}"/>
                  </a:ext>
                </a:extLst>
              </p:cNvPr>
              <p:cNvSpPr txBox="1">
                <a:spLocks noChangeArrowheads="1"/>
              </p:cNvSpPr>
              <p:nvPr/>
            </p:nvSpPr>
            <p:spPr bwMode="auto">
              <a:xfrm>
                <a:off x="1974" y="3613"/>
                <a:ext cx="196" cy="4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r>
                  <a:rPr kumimoji="1" lang="en-US" altLang="zh-CN" sz="3600">
                    <a:solidFill>
                      <a:srgbClr val="FFFFFF"/>
                    </a:solidFill>
                    <a:latin typeface="Times New Roman" pitchFamily="18" charset="0"/>
                  </a:rPr>
                  <a:t>t</a:t>
                </a:r>
              </a:p>
            </p:txBody>
          </p:sp>
        </p:grpSp>
      </p:grpSp>
      <p:sp>
        <p:nvSpPr>
          <p:cNvPr id="84" name="AutoShape 84">
            <a:extLst>
              <a:ext uri="{FF2B5EF4-FFF2-40B4-BE49-F238E27FC236}">
                <a16:creationId xmlns:a16="http://schemas.microsoft.com/office/drawing/2014/main" id="{67ACA9F1-EBB0-4195-B9C7-35495D5AFB26}"/>
              </a:ext>
            </a:extLst>
          </p:cNvPr>
          <p:cNvSpPr>
            <a:spLocks noChangeArrowheads="1"/>
          </p:cNvSpPr>
          <p:nvPr/>
        </p:nvSpPr>
        <p:spPr bwMode="auto">
          <a:xfrm>
            <a:off x="5795963" y="1989138"/>
            <a:ext cx="1800225" cy="946150"/>
          </a:xfrm>
          <a:prstGeom prst="wedgeEllipseCallout">
            <a:avLst>
              <a:gd name="adj1" fmla="val 9699"/>
              <a:gd name="adj2" fmla="val 76847"/>
            </a:avLst>
          </a:prstGeom>
          <a:noFill/>
          <a:ln w="57150">
            <a:solidFill>
              <a:srgbClr val="FFCCFF"/>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p>
            <a:pPr algn="ctr" eaLnBrk="1" hangingPunct="1"/>
            <a:r>
              <a:rPr kumimoji="1" lang="zh-CN" altLang="en-US" b="1">
                <a:latin typeface="Times New Roman" pitchFamily="18" charset="0"/>
                <a:ea typeface="仿宋_GB2312" pitchFamily="49" charset="-122"/>
              </a:rPr>
              <a:t>基波</a:t>
            </a:r>
          </a:p>
        </p:txBody>
      </p:sp>
      <p:grpSp>
        <p:nvGrpSpPr>
          <p:cNvPr id="85" name="Group 85">
            <a:extLst>
              <a:ext uri="{FF2B5EF4-FFF2-40B4-BE49-F238E27FC236}">
                <a16:creationId xmlns:a16="http://schemas.microsoft.com/office/drawing/2014/main" id="{4C26D628-4667-4BDD-8AE5-A516A94F4829}"/>
              </a:ext>
            </a:extLst>
          </p:cNvPr>
          <p:cNvGrpSpPr>
            <a:grpSpLocks/>
          </p:cNvGrpSpPr>
          <p:nvPr/>
        </p:nvGrpSpPr>
        <p:grpSpPr bwMode="auto">
          <a:xfrm>
            <a:off x="2085975" y="1008063"/>
            <a:ext cx="1790700" cy="946150"/>
            <a:chOff x="1379" y="961"/>
            <a:chExt cx="1128" cy="596"/>
          </a:xfrm>
        </p:grpSpPr>
        <p:sp>
          <p:nvSpPr>
            <p:cNvPr id="86" name="Text Box 86">
              <a:extLst>
                <a:ext uri="{FF2B5EF4-FFF2-40B4-BE49-F238E27FC236}">
                  <a16:creationId xmlns:a16="http://schemas.microsoft.com/office/drawing/2014/main" id="{A34BB46B-3C4E-45F0-B30D-5F29DD3A205E}"/>
                </a:ext>
              </a:extLst>
            </p:cNvPr>
            <p:cNvSpPr txBox="1">
              <a:spLocks noChangeArrowheads="1"/>
            </p:cNvSpPr>
            <p:nvPr/>
          </p:nvSpPr>
          <p:spPr bwMode="auto">
            <a:xfrm>
              <a:off x="1451" y="1086"/>
              <a:ext cx="105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50000"/>
                </a:spcBef>
              </a:pPr>
              <a:r>
                <a:rPr kumimoji="1" lang="zh-CN" altLang="en-US" sz="2800" b="1">
                  <a:latin typeface="Times New Roman" pitchFamily="18" charset="0"/>
                  <a:ea typeface="仿宋_GB2312" pitchFamily="49" charset="-122"/>
                </a:rPr>
                <a:t>直流分量</a:t>
              </a:r>
            </a:p>
          </p:txBody>
        </p:sp>
        <p:sp>
          <p:nvSpPr>
            <p:cNvPr id="87" name="AutoShape 87">
              <a:extLst>
                <a:ext uri="{FF2B5EF4-FFF2-40B4-BE49-F238E27FC236}">
                  <a16:creationId xmlns:a16="http://schemas.microsoft.com/office/drawing/2014/main" id="{5BD5B2EF-C43A-4635-9FED-00B169871729}"/>
                </a:ext>
              </a:extLst>
            </p:cNvPr>
            <p:cNvSpPr>
              <a:spLocks noChangeArrowheads="1"/>
            </p:cNvSpPr>
            <p:nvPr/>
          </p:nvSpPr>
          <p:spPr bwMode="auto">
            <a:xfrm>
              <a:off x="1379" y="961"/>
              <a:ext cx="1128" cy="596"/>
            </a:xfrm>
            <a:prstGeom prst="wedgeEllipseCallout">
              <a:avLst>
                <a:gd name="adj1" fmla="val -17907"/>
                <a:gd name="adj2" fmla="val 93120"/>
              </a:avLst>
            </a:prstGeom>
            <a:noFill/>
            <a:ln w="57150">
              <a:solidFill>
                <a:srgbClr val="FFCCFF"/>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p>
              <a:pPr algn="ctr" eaLnBrk="1" hangingPunct="1"/>
              <a:endParaRPr kumimoji="1" lang="zh-CN" altLang="zh-CN" b="1">
                <a:latin typeface="Times New Roman" pitchFamily="18" charset="0"/>
                <a:ea typeface="仿宋_GB2312" pitchFamily="49" charset="-122"/>
              </a:endParaRPr>
            </a:p>
          </p:txBody>
        </p:sp>
      </p:grpSp>
      <p:grpSp>
        <p:nvGrpSpPr>
          <p:cNvPr id="88" name="Group 88">
            <a:extLst>
              <a:ext uri="{FF2B5EF4-FFF2-40B4-BE49-F238E27FC236}">
                <a16:creationId xmlns:a16="http://schemas.microsoft.com/office/drawing/2014/main" id="{BCB457CE-5FA5-4B9E-BBF5-8211EF2CC9CB}"/>
              </a:ext>
            </a:extLst>
          </p:cNvPr>
          <p:cNvGrpSpPr>
            <a:grpSpLocks/>
          </p:cNvGrpSpPr>
          <p:nvPr/>
        </p:nvGrpSpPr>
        <p:grpSpPr bwMode="auto">
          <a:xfrm>
            <a:off x="1998663" y="3684588"/>
            <a:ext cx="2058987" cy="946150"/>
            <a:chOff x="1324" y="2647"/>
            <a:chExt cx="1297" cy="596"/>
          </a:xfrm>
        </p:grpSpPr>
        <p:sp>
          <p:nvSpPr>
            <p:cNvPr id="89" name="AutoShape 89">
              <a:extLst>
                <a:ext uri="{FF2B5EF4-FFF2-40B4-BE49-F238E27FC236}">
                  <a16:creationId xmlns:a16="http://schemas.microsoft.com/office/drawing/2014/main" id="{8BBD8F1A-AFDE-4B9A-AD3A-8363367113D5}"/>
                </a:ext>
              </a:extLst>
            </p:cNvPr>
            <p:cNvSpPr>
              <a:spLocks noChangeArrowheads="1"/>
            </p:cNvSpPr>
            <p:nvPr/>
          </p:nvSpPr>
          <p:spPr bwMode="auto">
            <a:xfrm>
              <a:off x="1324" y="2647"/>
              <a:ext cx="1297" cy="596"/>
            </a:xfrm>
            <a:prstGeom prst="wedgeEllipseCallout">
              <a:avLst>
                <a:gd name="adj1" fmla="val -35657"/>
                <a:gd name="adj2" fmla="val 118792"/>
              </a:avLst>
            </a:prstGeom>
            <a:noFill/>
            <a:ln w="57150">
              <a:solidFill>
                <a:srgbClr val="FFCCFF"/>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p>
              <a:pPr algn="ctr" eaLnBrk="1" hangingPunct="1"/>
              <a:endParaRPr kumimoji="1" lang="zh-CN" altLang="zh-CN" b="1">
                <a:solidFill>
                  <a:srgbClr val="FFFFFF"/>
                </a:solidFill>
                <a:latin typeface="Times New Roman" pitchFamily="18" charset="0"/>
                <a:ea typeface="仿宋_GB2312" pitchFamily="49" charset="-122"/>
              </a:endParaRPr>
            </a:p>
          </p:txBody>
        </p:sp>
        <p:sp>
          <p:nvSpPr>
            <p:cNvPr id="90" name="Text Box 90">
              <a:extLst>
                <a:ext uri="{FF2B5EF4-FFF2-40B4-BE49-F238E27FC236}">
                  <a16:creationId xmlns:a16="http://schemas.microsoft.com/office/drawing/2014/main" id="{DDA8A94A-295B-4360-9CF2-12C99D6D5235}"/>
                </a:ext>
              </a:extLst>
            </p:cNvPr>
            <p:cNvSpPr txBox="1">
              <a:spLocks noChangeArrowheads="1"/>
            </p:cNvSpPr>
            <p:nvPr/>
          </p:nvSpPr>
          <p:spPr bwMode="auto">
            <a:xfrm>
              <a:off x="1502" y="2783"/>
              <a:ext cx="1020"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CCFF"/>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r>
                <a:rPr kumimoji="1" lang="zh-CN" altLang="en-US" sz="2800" b="1" dirty="0">
                  <a:latin typeface="Times New Roman" pitchFamily="18" charset="0"/>
                  <a:ea typeface="仿宋_GB2312" pitchFamily="49" charset="-122"/>
                </a:rPr>
                <a:t>三次谐波</a:t>
              </a:r>
            </a:p>
          </p:txBody>
        </p:sp>
      </p:grpSp>
      <p:sp>
        <p:nvSpPr>
          <p:cNvPr id="91" name="AutoShape 91">
            <a:extLst>
              <a:ext uri="{FF2B5EF4-FFF2-40B4-BE49-F238E27FC236}">
                <a16:creationId xmlns:a16="http://schemas.microsoft.com/office/drawing/2014/main" id="{467FAED6-8751-4246-8A9A-CA09BC763630}"/>
              </a:ext>
            </a:extLst>
          </p:cNvPr>
          <p:cNvSpPr>
            <a:spLocks noChangeArrowheads="1"/>
          </p:cNvSpPr>
          <p:nvPr/>
        </p:nvSpPr>
        <p:spPr bwMode="auto">
          <a:xfrm>
            <a:off x="4500563" y="4797425"/>
            <a:ext cx="1965325" cy="1062038"/>
          </a:xfrm>
          <a:prstGeom prst="cloudCallout">
            <a:avLst>
              <a:gd name="adj1" fmla="val 27546"/>
              <a:gd name="adj2" fmla="val -3361"/>
            </a:avLst>
          </a:prstGeom>
          <a:noFill/>
          <a:ln w="57150">
            <a:solidFill>
              <a:srgbClr val="FFCCFF"/>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pPr algn="ctr" eaLnBrk="1" hangingPunct="1"/>
            <a:r>
              <a:rPr kumimoji="1" lang="zh-CN" altLang="en-US" b="1">
                <a:latin typeface="Times New Roman" pitchFamily="18" charset="0"/>
                <a:ea typeface="仿宋_GB2312" pitchFamily="49" charset="-122"/>
              </a:rPr>
              <a:t>五次谐波</a:t>
            </a:r>
          </a:p>
        </p:txBody>
      </p:sp>
      <p:sp>
        <p:nvSpPr>
          <p:cNvPr id="92" name="AutoShape 92">
            <a:extLst>
              <a:ext uri="{FF2B5EF4-FFF2-40B4-BE49-F238E27FC236}">
                <a16:creationId xmlns:a16="http://schemas.microsoft.com/office/drawing/2014/main" id="{59C36BDD-D857-471B-A475-D30FF71FBEA7}"/>
              </a:ext>
            </a:extLst>
          </p:cNvPr>
          <p:cNvSpPr>
            <a:spLocks noChangeArrowheads="1"/>
          </p:cNvSpPr>
          <p:nvPr/>
        </p:nvSpPr>
        <p:spPr bwMode="auto">
          <a:xfrm>
            <a:off x="6742113" y="4797425"/>
            <a:ext cx="1965325" cy="1062038"/>
          </a:xfrm>
          <a:prstGeom prst="cloudCallout">
            <a:avLst>
              <a:gd name="adj1" fmla="val 35620"/>
              <a:gd name="adj2" fmla="val 2019"/>
            </a:avLst>
          </a:prstGeom>
          <a:noFill/>
          <a:ln w="57150">
            <a:solidFill>
              <a:srgbClr val="FFCCFF"/>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pPr algn="ctr" eaLnBrk="1" hangingPunct="1"/>
            <a:r>
              <a:rPr kumimoji="1" lang="zh-CN" altLang="en-US" b="1" dirty="0">
                <a:latin typeface="Times New Roman" pitchFamily="18" charset="0"/>
                <a:ea typeface="仿宋_GB2312" pitchFamily="49" charset="-122"/>
              </a:rPr>
              <a:t>七次谐波</a:t>
            </a:r>
          </a:p>
        </p:txBody>
      </p:sp>
      <p:sp>
        <p:nvSpPr>
          <p:cNvPr id="93" name="Text Box 93">
            <a:extLst>
              <a:ext uri="{FF2B5EF4-FFF2-40B4-BE49-F238E27FC236}">
                <a16:creationId xmlns:a16="http://schemas.microsoft.com/office/drawing/2014/main" id="{D2DFB3A6-4EEC-448E-BE03-DFB7D2C45C8B}"/>
              </a:ext>
            </a:extLst>
          </p:cNvPr>
          <p:cNvSpPr txBox="1">
            <a:spLocks noChangeArrowheads="1"/>
          </p:cNvSpPr>
          <p:nvPr/>
        </p:nvSpPr>
        <p:spPr bwMode="auto">
          <a:xfrm>
            <a:off x="323850" y="260350"/>
            <a:ext cx="3384550" cy="457200"/>
          </a:xfrm>
          <a:prstGeom prst="rect">
            <a:avLst/>
          </a:prstGeom>
          <a:solidFill>
            <a:srgbClr val="0099CC"/>
          </a:solidFill>
          <a:ln w="9525">
            <a:solidFill>
              <a:schemeClr val="tx1"/>
            </a:solidFill>
            <a:miter lim="800000"/>
            <a:headEnd/>
            <a:tailEnd/>
          </a:ln>
          <a:effec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pPr>
            <a:r>
              <a:rPr lang="zh-CN" altLang="en-US" sz="2400" b="1" dirty="0">
                <a:solidFill>
                  <a:srgbClr val="FFFF00"/>
                </a:solidFill>
                <a:ea typeface="仿宋_GB2312" pitchFamily="49" charset="-122"/>
              </a:rPr>
              <a:t>周期性方波波形分解</a:t>
            </a:r>
          </a:p>
        </p:txBody>
      </p:sp>
      <mc:AlternateContent xmlns:mc="http://schemas.openxmlformats.org/markup-compatibility/2006">
        <mc:Choice xmlns:a14="http://schemas.microsoft.com/office/drawing/2010/main" Requires="a14">
          <p:sp>
            <p:nvSpPr>
              <p:cNvPr id="94" name="Object 95">
                <a:hlinkClick r:id="" action="ppaction://ole?verb=0"/>
                <a:extLst>
                  <a:ext uri="{FF2B5EF4-FFF2-40B4-BE49-F238E27FC236}">
                    <a16:creationId xmlns:a16="http://schemas.microsoft.com/office/drawing/2014/main" id="{38AA6973-919F-4A12-B1D0-76CE65244131}"/>
                  </a:ext>
                </a:extLst>
              </p:cNvPr>
              <p:cNvSpPr txBox="1"/>
              <p:nvPr/>
            </p:nvSpPr>
            <p:spPr bwMode="auto">
              <a:xfrm>
                <a:off x="755650" y="5949950"/>
                <a:ext cx="7561263" cy="908050"/>
              </a:xfrm>
              <a:prstGeom prst="rect">
                <a:avLst/>
              </a:prstGeom>
              <a:noFill/>
              <a:ln>
                <a:noFill/>
              </a:ln>
              <a:effectLst/>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𝑖</m:t>
                          </m:r>
                        </m:e>
                        <m:sub>
                          <m:r>
                            <a:rPr lang="zh-CN" altLang="en-US" i="1">
                              <a:solidFill>
                                <a:srgbClr val="000000"/>
                              </a:solidFill>
                              <a:latin typeface="Cambria Math" panose="02040503050406030204" pitchFamily="18" charset="0"/>
                            </a:rPr>
                            <m:t>𝑆</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𝑚</m:t>
                              </m:r>
                            </m:sub>
                          </m:sSub>
                        </m:num>
                        <m:den>
                          <m:r>
                            <a:rPr lang="zh-CN" altLang="en-US" i="1">
                              <a:solidFill>
                                <a:srgbClr val="000000"/>
                              </a:solidFill>
                              <a:latin typeface="Cambria Math" panose="02040503050406030204" pitchFamily="18" charset="0"/>
                            </a:rPr>
                            <m:t>2</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2</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𝑚</m:t>
                              </m:r>
                            </m:sub>
                          </m:sSub>
                        </m:num>
                        <m:den>
                          <m:r>
                            <a:rPr lang="zh-CN" altLang="en-US" i="1">
                              <a:solidFill>
                                <a:srgbClr val="000000"/>
                              </a:solidFill>
                              <a:latin typeface="Cambria Math" panose="02040503050406030204" pitchFamily="18" charset="0"/>
                            </a:rPr>
                            <m:t>𝜋</m:t>
                          </m:r>
                        </m:den>
                      </m:f>
                      <m:r>
                        <a:rPr lang="zh-CN" altLang="en-US" i="1">
                          <a:solidFill>
                            <a:srgbClr val="000000"/>
                          </a:solidFill>
                          <a:latin typeface="Cambria Math" panose="02040503050406030204" pitchFamily="18" charset="0"/>
                        </a:rPr>
                        <m:t>(</m:t>
                      </m:r>
                      <m:func>
                        <m:funcPr>
                          <m:ctrlPr>
                            <a:rPr lang="en-US" altLang="zh-CN" i="1">
                              <a:solidFill>
                                <a:srgbClr val="000000"/>
                              </a:solidFill>
                              <a:latin typeface="Cambria Math" panose="02040503050406030204" pitchFamily="18" charset="0"/>
                            </a:rPr>
                          </m:ctrlPr>
                        </m:funcPr>
                        <m:fName>
                          <m:r>
                            <m:rPr>
                              <m:sty m:val="p"/>
                            </m:rPr>
                            <a:rPr lang="en-US" altLang="zh-CN">
                              <a:solidFill>
                                <a:srgbClr val="000000"/>
                              </a:solidFill>
                              <a:latin typeface="Cambria Math" panose="02040503050406030204" pitchFamily="18" charset="0"/>
                            </a:rPr>
                            <m:t>sin</m:t>
                          </m:r>
                        </m:fName>
                        <m:e>
                          <m:r>
                            <a:rPr lang="zh-CN" altLang="en-US" i="1">
                              <a:solidFill>
                                <a:srgbClr val="000000"/>
                              </a:solidFill>
                              <a:latin typeface="Cambria Math" panose="02040503050406030204" pitchFamily="18" charset="0"/>
                            </a:rPr>
                            <m:t>𝜔</m:t>
                          </m:r>
                          <m:r>
                            <a:rPr lang="en-US" altLang="zh-CN" i="1">
                              <a:solidFill>
                                <a:srgbClr val="000000"/>
                              </a:solidFill>
                              <a:latin typeface="Cambria Math" panose="02040503050406030204" pitchFamily="18" charset="0"/>
                            </a:rPr>
                            <m:t>𝑡</m:t>
                          </m:r>
                        </m:e>
                      </m:func>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3</m:t>
                          </m:r>
                        </m:den>
                      </m:f>
                      <m:func>
                        <m:funcPr>
                          <m:ctrlPr>
                            <a:rPr lang="en-US" altLang="zh-CN" i="1">
                              <a:solidFill>
                                <a:srgbClr val="000000"/>
                              </a:solidFill>
                              <a:latin typeface="Cambria Math" panose="02040503050406030204" pitchFamily="18" charset="0"/>
                            </a:rPr>
                          </m:ctrlPr>
                        </m:funcPr>
                        <m:fName>
                          <m:r>
                            <m:rPr>
                              <m:sty m:val="p"/>
                            </m:rPr>
                            <a:rPr lang="en-US" altLang="zh-CN">
                              <a:solidFill>
                                <a:srgbClr val="000000"/>
                              </a:solidFill>
                              <a:latin typeface="Cambria Math" panose="02040503050406030204" pitchFamily="18" charset="0"/>
                            </a:rPr>
                            <m:t>sin</m:t>
                          </m:r>
                        </m:fName>
                        <m:e>
                          <m:r>
                            <a:rPr lang="en-US" altLang="zh-CN" i="1">
                              <a:solidFill>
                                <a:srgbClr val="000000"/>
                              </a:solidFill>
                              <a:latin typeface="Cambria Math" panose="02040503050406030204" pitchFamily="18" charset="0"/>
                            </a:rPr>
                            <m:t>3</m:t>
                          </m:r>
                          <m:r>
                            <a:rPr lang="zh-CN" altLang="en-US" i="1">
                              <a:solidFill>
                                <a:srgbClr val="000000"/>
                              </a:solidFill>
                              <a:latin typeface="Cambria Math" panose="02040503050406030204" pitchFamily="18" charset="0"/>
                            </a:rPr>
                            <m:t>𝜔</m:t>
                          </m:r>
                          <m:r>
                            <a:rPr lang="en-US" altLang="zh-CN" i="1">
                              <a:solidFill>
                                <a:srgbClr val="000000"/>
                              </a:solidFill>
                              <a:latin typeface="Cambria Math" panose="02040503050406030204" pitchFamily="18" charset="0"/>
                            </a:rPr>
                            <m:t>𝑡</m:t>
                          </m:r>
                        </m:e>
                      </m:func>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5</m:t>
                          </m:r>
                        </m:den>
                      </m:f>
                      <m:func>
                        <m:funcPr>
                          <m:ctrlPr>
                            <a:rPr lang="en-US" altLang="zh-CN" i="1">
                              <a:solidFill>
                                <a:srgbClr val="000000"/>
                              </a:solidFill>
                              <a:latin typeface="Cambria Math" panose="02040503050406030204" pitchFamily="18" charset="0"/>
                            </a:rPr>
                          </m:ctrlPr>
                        </m:funcPr>
                        <m:fName>
                          <m:r>
                            <m:rPr>
                              <m:sty m:val="p"/>
                            </m:rPr>
                            <a:rPr lang="en-US" altLang="zh-CN">
                              <a:solidFill>
                                <a:srgbClr val="000000"/>
                              </a:solidFill>
                              <a:latin typeface="Cambria Math" panose="02040503050406030204" pitchFamily="18" charset="0"/>
                            </a:rPr>
                            <m:t>sin</m:t>
                          </m:r>
                        </m:fName>
                        <m:e>
                          <m:r>
                            <a:rPr lang="en-US" altLang="zh-CN" i="1">
                              <a:solidFill>
                                <a:srgbClr val="000000"/>
                              </a:solidFill>
                              <a:latin typeface="Cambria Math" panose="02040503050406030204" pitchFamily="18" charset="0"/>
                            </a:rPr>
                            <m:t>5</m:t>
                          </m:r>
                          <m:r>
                            <a:rPr lang="zh-CN" altLang="en-US" i="1">
                              <a:solidFill>
                                <a:srgbClr val="000000"/>
                              </a:solidFill>
                              <a:latin typeface="Cambria Math" panose="02040503050406030204" pitchFamily="18" charset="0"/>
                            </a:rPr>
                            <m:t>𝜔</m:t>
                          </m:r>
                          <m:r>
                            <a:rPr lang="en-US" altLang="zh-CN" i="1">
                              <a:solidFill>
                                <a:srgbClr val="000000"/>
                              </a:solidFill>
                              <a:latin typeface="Cambria Math" panose="02040503050406030204" pitchFamily="18" charset="0"/>
                            </a:rPr>
                            <m:t>𝑡</m:t>
                          </m:r>
                        </m:e>
                      </m:func>
                      <m:r>
                        <a:rPr lang="zh-CN" altLang="en-US" i="1">
                          <a:solidFill>
                            <a:srgbClr val="000000"/>
                          </a:solidFill>
                          <a:latin typeface="Cambria Math" panose="02040503050406030204" pitchFamily="18" charset="0"/>
                        </a:rPr>
                        <m:t>+⋯)</m:t>
                      </m:r>
                    </m:oMath>
                  </m:oMathPara>
                </a14:m>
                <a:endParaRPr lang="zh-CN" altLang="en-US" dirty="0"/>
              </a:p>
            </p:txBody>
          </p:sp>
        </mc:Choice>
        <mc:Fallback>
          <p:sp>
            <p:nvSpPr>
              <p:cNvPr id="94" name="Object 95">
                <a:hlinkClick r:id="" action="ppaction://ole?verb=0"/>
                <a:extLst>
                  <a:ext uri="{FF2B5EF4-FFF2-40B4-BE49-F238E27FC236}">
                    <a16:creationId xmlns:a16="http://schemas.microsoft.com/office/drawing/2014/main" id="{38AA6973-919F-4A12-B1D0-76CE65244131}"/>
                  </a:ext>
                </a:extLst>
              </p:cNvPr>
              <p:cNvSpPr txBox="1">
                <a:spLocks noRot="1" noChangeAspect="1" noMove="1" noResize="1" noEditPoints="1" noAdjustHandles="1" noChangeArrowheads="1" noChangeShapeType="1" noTextEdit="1"/>
              </p:cNvSpPr>
              <p:nvPr/>
            </p:nvSpPr>
            <p:spPr bwMode="auto">
              <a:xfrm>
                <a:off x="755650" y="5949950"/>
                <a:ext cx="7561263" cy="908050"/>
              </a:xfrm>
              <a:prstGeom prst="rect">
                <a:avLst/>
              </a:prstGeom>
              <a:blipFill>
                <a:blip r:embed="rId2"/>
                <a:stretch>
                  <a:fillRect/>
                </a:stretch>
              </a:blipFill>
              <a:ln>
                <a:noFill/>
              </a:ln>
              <a:effectLst/>
            </p:spPr>
            <p:txBody>
              <a:bodyPr/>
              <a:lstStyle/>
              <a:p>
                <a:r>
                  <a:rPr lang="zh-CN" altLang="en-US">
                    <a:noFill/>
                  </a:rPr>
                  <a:t> </a:t>
                </a:r>
              </a:p>
            </p:txBody>
          </p:sp>
        </mc:Fallback>
      </mc:AlternateContent>
    </p:spTree>
    <p:extLst>
      <p:ext uri="{BB962C8B-B14F-4D97-AF65-F5344CB8AC3E}">
        <p14:creationId xmlns:p14="http://schemas.microsoft.com/office/powerpoint/2010/main" val="751256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 calcmode="lin" valueType="num">
                                      <p:cBhvr>
                                        <p:cTn id="7" dur="1000" fill="hold"/>
                                        <p:tgtEl>
                                          <p:spTgt spid="93"/>
                                        </p:tgtEl>
                                        <p:attrNameLst>
                                          <p:attrName>ppt_w</p:attrName>
                                        </p:attrNameLst>
                                      </p:cBhvr>
                                      <p:tavLst>
                                        <p:tav tm="0">
                                          <p:val>
                                            <p:strVal val="#ppt_w*0.70"/>
                                          </p:val>
                                        </p:tav>
                                        <p:tav tm="100000">
                                          <p:val>
                                            <p:strVal val="#ppt_w"/>
                                          </p:val>
                                        </p:tav>
                                      </p:tavLst>
                                    </p:anim>
                                    <p:anim calcmode="lin" valueType="num">
                                      <p:cBhvr>
                                        <p:cTn id="8" dur="1000" fill="hold"/>
                                        <p:tgtEl>
                                          <p:spTgt spid="93"/>
                                        </p:tgtEl>
                                        <p:attrNameLst>
                                          <p:attrName>ppt_h</p:attrName>
                                        </p:attrNameLst>
                                      </p:cBhvr>
                                      <p:tavLst>
                                        <p:tav tm="0">
                                          <p:val>
                                            <p:strVal val="#ppt_h"/>
                                          </p:val>
                                        </p:tav>
                                        <p:tav tm="100000">
                                          <p:val>
                                            <p:strVal val="#ppt_h"/>
                                          </p:val>
                                        </p:tav>
                                      </p:tavLst>
                                    </p:anim>
                                    <p:animEffect transition="in" filter="fade">
                                      <p:cBhvr>
                                        <p:cTn id="9" dur="1000"/>
                                        <p:tgtEl>
                                          <p:spTgt spid="93"/>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5" fill="hold" nodeType="click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blinds(vertical)">
                                      <p:cBhvr>
                                        <p:cTn id="14" dur="500"/>
                                        <p:tgtEl>
                                          <p:spTgt spid="51"/>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2" presetClass="entr" presetSubtype="1" fill="hold" nodeType="afterEffect">
                                  <p:stCondLst>
                                    <p:cond delay="0"/>
                                  </p:stCondLst>
                                  <p:childTnLst>
                                    <p:set>
                                      <p:cBhvr>
                                        <p:cTn id="23" dur="1" fill="hold">
                                          <p:stCondLst>
                                            <p:cond delay="0"/>
                                          </p:stCondLst>
                                        </p:cTn>
                                        <p:tgtEl>
                                          <p:spTgt spid="85"/>
                                        </p:tgtEl>
                                        <p:attrNameLst>
                                          <p:attrName>style.visibility</p:attrName>
                                        </p:attrNameLst>
                                      </p:cBhvr>
                                      <p:to>
                                        <p:strVal val="visible"/>
                                      </p:to>
                                    </p:set>
                                    <p:anim calcmode="lin" valueType="num">
                                      <p:cBhvr additive="base">
                                        <p:cTn id="24" dur="500" fill="hold"/>
                                        <p:tgtEl>
                                          <p:spTgt spid="85"/>
                                        </p:tgtEl>
                                        <p:attrNameLst>
                                          <p:attrName>ppt_x</p:attrName>
                                        </p:attrNameLst>
                                      </p:cBhvr>
                                      <p:tavLst>
                                        <p:tav tm="0">
                                          <p:val>
                                            <p:strVal val="#ppt_x"/>
                                          </p:val>
                                        </p:tav>
                                        <p:tav tm="100000">
                                          <p:val>
                                            <p:strVal val="#ppt_x"/>
                                          </p:val>
                                        </p:tav>
                                      </p:tavLst>
                                    </p:anim>
                                    <p:anim calcmode="lin" valueType="num">
                                      <p:cBhvr additive="base">
                                        <p:cTn id="25" dur="500" fill="hold"/>
                                        <p:tgtEl>
                                          <p:spTgt spid="85"/>
                                        </p:tgtEl>
                                        <p:attrNameLst>
                                          <p:attrName>ppt_y</p:attrName>
                                        </p:attrNameLst>
                                      </p:cBhvr>
                                      <p:tavLst>
                                        <p:tav tm="0">
                                          <p:val>
                                            <p:strVal val="0-#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left)">
                                      <p:cBhvr>
                                        <p:cTn id="30" dur="2000"/>
                                        <p:tgtEl>
                                          <p:spTgt spid="3"/>
                                        </p:tgtEl>
                                      </p:cBhvr>
                                    </p:animEffect>
                                  </p:childTnLst>
                                </p:cTn>
                              </p:par>
                            </p:childTnLst>
                          </p:cTn>
                        </p:par>
                        <p:par>
                          <p:cTn id="31" fill="hold">
                            <p:stCondLst>
                              <p:cond delay="2000"/>
                            </p:stCondLst>
                            <p:childTnLst>
                              <p:par>
                                <p:cTn id="32" presetID="2" presetClass="entr" presetSubtype="2" fill="hold" grpId="0" nodeType="afterEffect">
                                  <p:stCondLst>
                                    <p:cond delay="0"/>
                                  </p:stCondLst>
                                  <p:childTnLst>
                                    <p:set>
                                      <p:cBhvr>
                                        <p:cTn id="33" dur="1" fill="hold">
                                          <p:stCondLst>
                                            <p:cond delay="0"/>
                                          </p:stCondLst>
                                        </p:cTn>
                                        <p:tgtEl>
                                          <p:spTgt spid="84"/>
                                        </p:tgtEl>
                                        <p:attrNameLst>
                                          <p:attrName>style.visibility</p:attrName>
                                        </p:attrNameLst>
                                      </p:cBhvr>
                                      <p:to>
                                        <p:strVal val="visible"/>
                                      </p:to>
                                    </p:set>
                                    <p:anim calcmode="lin" valueType="num">
                                      <p:cBhvr additive="base">
                                        <p:cTn id="34" dur="500" fill="hold"/>
                                        <p:tgtEl>
                                          <p:spTgt spid="84"/>
                                        </p:tgtEl>
                                        <p:attrNameLst>
                                          <p:attrName>ppt_x</p:attrName>
                                        </p:attrNameLst>
                                      </p:cBhvr>
                                      <p:tavLst>
                                        <p:tav tm="0">
                                          <p:val>
                                            <p:strVal val="1+#ppt_w/2"/>
                                          </p:val>
                                        </p:tav>
                                        <p:tav tm="100000">
                                          <p:val>
                                            <p:strVal val="#ppt_x"/>
                                          </p:val>
                                        </p:tav>
                                      </p:tavLst>
                                    </p:anim>
                                    <p:anim calcmode="lin" valueType="num">
                                      <p:cBhvr additive="base">
                                        <p:cTn id="35" dur="500" fill="hold"/>
                                        <p:tgtEl>
                                          <p:spTgt spid="84"/>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left)">
                                      <p:cBhvr>
                                        <p:cTn id="40" dur="2000"/>
                                        <p:tgtEl>
                                          <p:spTgt spid="14"/>
                                        </p:tgtEl>
                                      </p:cBhvr>
                                    </p:animEffect>
                                  </p:childTnLst>
                                </p:cTn>
                              </p:par>
                            </p:childTnLst>
                          </p:cTn>
                        </p:par>
                        <p:par>
                          <p:cTn id="41" fill="hold">
                            <p:stCondLst>
                              <p:cond delay="2000"/>
                            </p:stCondLst>
                            <p:childTnLst>
                              <p:par>
                                <p:cTn id="42" presetID="4" presetClass="entr" presetSubtype="32" fill="hold" nodeType="afterEffect">
                                  <p:stCondLst>
                                    <p:cond delay="0"/>
                                  </p:stCondLst>
                                  <p:childTnLst>
                                    <p:set>
                                      <p:cBhvr>
                                        <p:cTn id="43" dur="1" fill="hold">
                                          <p:stCondLst>
                                            <p:cond delay="0"/>
                                          </p:stCondLst>
                                        </p:cTn>
                                        <p:tgtEl>
                                          <p:spTgt spid="88"/>
                                        </p:tgtEl>
                                        <p:attrNameLst>
                                          <p:attrName>style.visibility</p:attrName>
                                        </p:attrNameLst>
                                      </p:cBhvr>
                                      <p:to>
                                        <p:strVal val="visible"/>
                                      </p:to>
                                    </p:set>
                                    <p:animEffect transition="in" filter="box(out)">
                                      <p:cBhvr>
                                        <p:cTn id="44" dur="500"/>
                                        <p:tgtEl>
                                          <p:spTgt spid="88"/>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1"/>
                                        </p:tgtEl>
                                        <p:attrNameLst>
                                          <p:attrName>style.visibility</p:attrName>
                                        </p:attrNameLst>
                                      </p:cBhvr>
                                      <p:to>
                                        <p:strVal val="visible"/>
                                      </p:to>
                                    </p:set>
                                    <p:anim calcmode="lin" valueType="num">
                                      <p:cBhvr additive="base">
                                        <p:cTn id="49" dur="500" fill="hold"/>
                                        <p:tgtEl>
                                          <p:spTgt spid="91"/>
                                        </p:tgtEl>
                                        <p:attrNameLst>
                                          <p:attrName>ppt_x</p:attrName>
                                        </p:attrNameLst>
                                      </p:cBhvr>
                                      <p:tavLst>
                                        <p:tav tm="0">
                                          <p:val>
                                            <p:strVal val="#ppt_x"/>
                                          </p:val>
                                        </p:tav>
                                        <p:tav tm="100000">
                                          <p:val>
                                            <p:strVal val="#ppt_x"/>
                                          </p:val>
                                        </p:tav>
                                      </p:tavLst>
                                    </p:anim>
                                    <p:anim calcmode="lin" valueType="num">
                                      <p:cBhvr additive="base">
                                        <p:cTn id="50" dur="500" fill="hold"/>
                                        <p:tgtEl>
                                          <p:spTgt spid="91"/>
                                        </p:tgtEl>
                                        <p:attrNameLst>
                                          <p:attrName>ppt_y</p:attrName>
                                        </p:attrNameLst>
                                      </p:cBhvr>
                                      <p:tavLst>
                                        <p:tav tm="0">
                                          <p:val>
                                            <p:strVal val="1+#ppt_h/2"/>
                                          </p:val>
                                        </p:tav>
                                        <p:tav tm="100000">
                                          <p:val>
                                            <p:strVal val="#ppt_y"/>
                                          </p:val>
                                        </p:tav>
                                      </p:tavLst>
                                    </p:anim>
                                  </p:childTnLst>
                                </p:cTn>
                              </p:par>
                            </p:childTnLst>
                          </p:cTn>
                        </p:par>
                        <p:par>
                          <p:cTn id="51" fill="hold">
                            <p:stCondLst>
                              <p:cond delay="500"/>
                            </p:stCondLst>
                            <p:childTnLst>
                              <p:par>
                                <p:cTn id="52" presetID="2" presetClass="entr" presetSubtype="4" fill="hold" grpId="0" nodeType="afterEffect">
                                  <p:stCondLst>
                                    <p:cond delay="0"/>
                                  </p:stCondLst>
                                  <p:childTnLst>
                                    <p:set>
                                      <p:cBhvr>
                                        <p:cTn id="53" dur="1" fill="hold">
                                          <p:stCondLst>
                                            <p:cond delay="0"/>
                                          </p:stCondLst>
                                        </p:cTn>
                                        <p:tgtEl>
                                          <p:spTgt spid="92"/>
                                        </p:tgtEl>
                                        <p:attrNameLst>
                                          <p:attrName>style.visibility</p:attrName>
                                        </p:attrNameLst>
                                      </p:cBhvr>
                                      <p:to>
                                        <p:strVal val="visible"/>
                                      </p:to>
                                    </p:set>
                                    <p:anim calcmode="lin" valueType="num">
                                      <p:cBhvr additive="base">
                                        <p:cTn id="54" dur="500" fill="hold"/>
                                        <p:tgtEl>
                                          <p:spTgt spid="92"/>
                                        </p:tgtEl>
                                        <p:attrNameLst>
                                          <p:attrName>ppt_x</p:attrName>
                                        </p:attrNameLst>
                                      </p:cBhvr>
                                      <p:tavLst>
                                        <p:tav tm="0">
                                          <p:val>
                                            <p:strVal val="#ppt_x"/>
                                          </p:val>
                                        </p:tav>
                                        <p:tav tm="100000">
                                          <p:val>
                                            <p:strVal val="#ppt_x"/>
                                          </p:val>
                                        </p:tav>
                                      </p:tavLst>
                                    </p:anim>
                                    <p:anim calcmode="lin" valueType="num">
                                      <p:cBhvr additive="base">
                                        <p:cTn id="55" dur="500" fill="hold"/>
                                        <p:tgtEl>
                                          <p:spTgt spid="92"/>
                                        </p:tgtEl>
                                        <p:attrNameLst>
                                          <p:attrName>ppt_y</p:attrName>
                                        </p:attrNameLst>
                                      </p:cBhvr>
                                      <p:tavLst>
                                        <p:tav tm="0">
                                          <p:val>
                                            <p:strVal val="1+#ppt_h/2"/>
                                          </p:val>
                                        </p:tav>
                                        <p:tav tm="100000">
                                          <p:val>
                                            <p:strVal val="#ppt_y"/>
                                          </p:val>
                                        </p:tav>
                                      </p:tavLst>
                                    </p:anim>
                                  </p:childTnLst>
                                </p:cTn>
                              </p:par>
                            </p:childTnLst>
                          </p:cTn>
                        </p:par>
                        <p:par>
                          <p:cTn id="56" fill="hold">
                            <p:stCondLst>
                              <p:cond delay="1000"/>
                            </p:stCondLst>
                            <p:childTnLst>
                              <p:par>
                                <p:cTn id="57" presetID="22" presetClass="entr" presetSubtype="8" fill="hold" grpId="0" nodeType="afterEffect">
                                  <p:stCondLst>
                                    <p:cond delay="0"/>
                                  </p:stCondLst>
                                  <p:childTnLst>
                                    <p:set>
                                      <p:cBhvr>
                                        <p:cTn id="58" dur="1" fill="hold">
                                          <p:stCondLst>
                                            <p:cond delay="0"/>
                                          </p:stCondLst>
                                        </p:cTn>
                                        <p:tgtEl>
                                          <p:spTgt spid="94"/>
                                        </p:tgtEl>
                                        <p:attrNameLst>
                                          <p:attrName>style.visibility</p:attrName>
                                        </p:attrNameLst>
                                      </p:cBhvr>
                                      <p:to>
                                        <p:strVal val="visible"/>
                                      </p:to>
                                    </p:set>
                                    <p:animEffect transition="in" filter="wipe(left)">
                                      <p:cBhvr>
                                        <p:cTn id="59"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4" grpId="0" animBg="1" autoUpdateAnimBg="0"/>
      <p:bldP spid="91" grpId="0" animBg="1" autoUpdateAnimBg="0"/>
      <p:bldP spid="92" grpId="0" animBg="1" autoUpdateAnimBg="0"/>
      <p:bldP spid="93" grpId="0" animBg="1"/>
      <p:bldP spid="9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22" name="Group 2"/>
          <p:cNvGrpSpPr>
            <a:grpSpLocks/>
          </p:cNvGrpSpPr>
          <p:nvPr/>
        </p:nvGrpSpPr>
        <p:grpSpPr bwMode="auto">
          <a:xfrm>
            <a:off x="573088" y="5194300"/>
            <a:ext cx="4181475" cy="261938"/>
            <a:chOff x="432" y="1728"/>
            <a:chExt cx="1728" cy="529"/>
          </a:xfrm>
        </p:grpSpPr>
        <p:grpSp>
          <p:nvGrpSpPr>
            <p:cNvPr id="83025" name="Group 3"/>
            <p:cNvGrpSpPr>
              <a:grpSpLocks/>
            </p:cNvGrpSpPr>
            <p:nvPr/>
          </p:nvGrpSpPr>
          <p:grpSpPr bwMode="auto">
            <a:xfrm>
              <a:off x="432" y="1728"/>
              <a:ext cx="609" cy="529"/>
              <a:chOff x="432" y="1728"/>
              <a:chExt cx="609" cy="529"/>
            </a:xfrm>
          </p:grpSpPr>
          <p:grpSp>
            <p:nvGrpSpPr>
              <p:cNvPr id="83048" name="Group 4"/>
              <p:cNvGrpSpPr>
                <a:grpSpLocks/>
              </p:cNvGrpSpPr>
              <p:nvPr/>
            </p:nvGrpSpPr>
            <p:grpSpPr bwMode="auto">
              <a:xfrm>
                <a:off x="432" y="1728"/>
                <a:ext cx="329" cy="529"/>
                <a:chOff x="432" y="1728"/>
                <a:chExt cx="329" cy="529"/>
              </a:xfrm>
            </p:grpSpPr>
            <p:sp>
              <p:nvSpPr>
                <p:cNvPr id="83054" name="Line 5"/>
                <p:cNvSpPr>
                  <a:spLocks noChangeShapeType="1"/>
                </p:cNvSpPr>
                <p:nvPr/>
              </p:nvSpPr>
              <p:spPr bwMode="auto">
                <a:xfrm>
                  <a:off x="432" y="1992"/>
                  <a:ext cx="329" cy="0"/>
                </a:xfrm>
                <a:prstGeom prst="line">
                  <a:avLst/>
                </a:prstGeom>
                <a:noFill/>
                <a:ln w="38100">
                  <a:solidFill>
                    <a:schemeClr val="accent1">
                      <a:lumMod val="50000"/>
                    </a:scheme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3055" name="Group 6"/>
                <p:cNvGrpSpPr>
                  <a:grpSpLocks/>
                </p:cNvGrpSpPr>
                <p:nvPr/>
              </p:nvGrpSpPr>
              <p:grpSpPr bwMode="auto">
                <a:xfrm>
                  <a:off x="452" y="1728"/>
                  <a:ext cx="280" cy="529"/>
                  <a:chOff x="452" y="1728"/>
                  <a:chExt cx="280" cy="529"/>
                </a:xfrm>
              </p:grpSpPr>
              <p:sp>
                <p:nvSpPr>
                  <p:cNvPr id="83056" name="Freeform 7"/>
                  <p:cNvSpPr>
                    <a:spLocks/>
                  </p:cNvSpPr>
                  <p:nvPr/>
                </p:nvSpPr>
                <p:spPr bwMode="auto">
                  <a:xfrm>
                    <a:off x="452" y="1728"/>
                    <a:ext cx="140" cy="265"/>
                  </a:xfrm>
                  <a:custGeom>
                    <a:avLst/>
                    <a:gdLst>
                      <a:gd name="T0" fmla="*/ 0 w 140"/>
                      <a:gd name="T1" fmla="*/ 264 h 265"/>
                      <a:gd name="T2" fmla="*/ 11 w 140"/>
                      <a:gd name="T3" fmla="*/ 192 h 265"/>
                      <a:gd name="T4" fmla="*/ 23 w 140"/>
                      <a:gd name="T5" fmla="*/ 129 h 265"/>
                      <a:gd name="T6" fmla="*/ 35 w 140"/>
                      <a:gd name="T7" fmla="*/ 76 h 265"/>
                      <a:gd name="T8" fmla="*/ 46 w 140"/>
                      <a:gd name="T9" fmla="*/ 31 h 265"/>
                      <a:gd name="T10" fmla="*/ 56 w 140"/>
                      <a:gd name="T11" fmla="*/ 8 h 265"/>
                      <a:gd name="T12" fmla="*/ 68 w 140"/>
                      <a:gd name="T13" fmla="*/ 0 h 265"/>
                      <a:gd name="T14" fmla="*/ 80 w 140"/>
                      <a:gd name="T15" fmla="*/ 8 h 265"/>
                      <a:gd name="T16" fmla="*/ 92 w 140"/>
                      <a:gd name="T17" fmla="*/ 31 h 265"/>
                      <a:gd name="T18" fmla="*/ 103 w 140"/>
                      <a:gd name="T19" fmla="*/ 76 h 265"/>
                      <a:gd name="T20" fmla="*/ 115 w 140"/>
                      <a:gd name="T21" fmla="*/ 129 h 265"/>
                      <a:gd name="T22" fmla="*/ 127 w 140"/>
                      <a:gd name="T23" fmla="*/ 196 h 265"/>
                      <a:gd name="T24" fmla="*/ 139 w 140"/>
                      <a:gd name="T25" fmla="*/ 264 h 2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0" h="265">
                        <a:moveTo>
                          <a:pt x="0" y="264"/>
                        </a:moveTo>
                        <a:lnTo>
                          <a:pt x="11" y="192"/>
                        </a:lnTo>
                        <a:lnTo>
                          <a:pt x="23" y="129"/>
                        </a:lnTo>
                        <a:lnTo>
                          <a:pt x="35" y="76"/>
                        </a:lnTo>
                        <a:lnTo>
                          <a:pt x="46" y="31"/>
                        </a:lnTo>
                        <a:lnTo>
                          <a:pt x="56" y="8"/>
                        </a:lnTo>
                        <a:lnTo>
                          <a:pt x="68" y="0"/>
                        </a:lnTo>
                        <a:lnTo>
                          <a:pt x="80" y="8"/>
                        </a:lnTo>
                        <a:lnTo>
                          <a:pt x="92" y="31"/>
                        </a:lnTo>
                        <a:lnTo>
                          <a:pt x="103" y="76"/>
                        </a:lnTo>
                        <a:lnTo>
                          <a:pt x="115" y="129"/>
                        </a:lnTo>
                        <a:lnTo>
                          <a:pt x="127" y="196"/>
                        </a:lnTo>
                        <a:lnTo>
                          <a:pt x="139" y="264"/>
                        </a:lnTo>
                      </a:path>
                    </a:pathLst>
                  </a:custGeom>
                  <a:noFill/>
                  <a:ln w="38100" cap="flat" cmpd="sng">
                    <a:solidFill>
                      <a:schemeClr val="accent1">
                        <a:lumMod val="50000"/>
                      </a:schemeClr>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57" name="Freeform 8"/>
                  <p:cNvSpPr>
                    <a:spLocks/>
                  </p:cNvSpPr>
                  <p:nvPr/>
                </p:nvSpPr>
                <p:spPr bwMode="auto">
                  <a:xfrm>
                    <a:off x="591" y="1992"/>
                    <a:ext cx="141" cy="265"/>
                  </a:xfrm>
                  <a:custGeom>
                    <a:avLst/>
                    <a:gdLst>
                      <a:gd name="T0" fmla="*/ 140 w 141"/>
                      <a:gd name="T1" fmla="*/ 0 h 265"/>
                      <a:gd name="T2" fmla="*/ 128 w 141"/>
                      <a:gd name="T3" fmla="*/ 71 h 265"/>
                      <a:gd name="T4" fmla="*/ 116 w 141"/>
                      <a:gd name="T5" fmla="*/ 134 h 265"/>
                      <a:gd name="T6" fmla="*/ 104 w 141"/>
                      <a:gd name="T7" fmla="*/ 187 h 265"/>
                      <a:gd name="T8" fmla="*/ 92 w 141"/>
                      <a:gd name="T9" fmla="*/ 232 h 265"/>
                      <a:gd name="T10" fmla="*/ 82 w 141"/>
                      <a:gd name="T11" fmla="*/ 255 h 265"/>
                      <a:gd name="T12" fmla="*/ 71 w 141"/>
                      <a:gd name="T13" fmla="*/ 264 h 265"/>
                      <a:gd name="T14" fmla="*/ 59 w 141"/>
                      <a:gd name="T15" fmla="*/ 255 h 265"/>
                      <a:gd name="T16" fmla="*/ 47 w 141"/>
                      <a:gd name="T17" fmla="*/ 232 h 265"/>
                      <a:gd name="T18" fmla="*/ 35 w 141"/>
                      <a:gd name="T19" fmla="*/ 187 h 265"/>
                      <a:gd name="T20" fmla="*/ 23 w 141"/>
                      <a:gd name="T21" fmla="*/ 134 h 265"/>
                      <a:gd name="T22" fmla="*/ 11 w 141"/>
                      <a:gd name="T23" fmla="*/ 67 h 265"/>
                      <a:gd name="T24" fmla="*/ 0 w 141"/>
                      <a:gd name="T25" fmla="*/ 0 h 2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1" h="265">
                        <a:moveTo>
                          <a:pt x="140" y="0"/>
                        </a:moveTo>
                        <a:lnTo>
                          <a:pt x="128" y="71"/>
                        </a:lnTo>
                        <a:lnTo>
                          <a:pt x="116" y="134"/>
                        </a:lnTo>
                        <a:lnTo>
                          <a:pt x="104" y="187"/>
                        </a:lnTo>
                        <a:lnTo>
                          <a:pt x="92" y="232"/>
                        </a:lnTo>
                        <a:lnTo>
                          <a:pt x="82" y="255"/>
                        </a:lnTo>
                        <a:lnTo>
                          <a:pt x="71" y="264"/>
                        </a:lnTo>
                        <a:lnTo>
                          <a:pt x="59" y="255"/>
                        </a:lnTo>
                        <a:lnTo>
                          <a:pt x="47" y="232"/>
                        </a:lnTo>
                        <a:lnTo>
                          <a:pt x="35" y="187"/>
                        </a:lnTo>
                        <a:lnTo>
                          <a:pt x="23" y="134"/>
                        </a:lnTo>
                        <a:lnTo>
                          <a:pt x="11" y="67"/>
                        </a:lnTo>
                        <a:lnTo>
                          <a:pt x="0" y="0"/>
                        </a:lnTo>
                      </a:path>
                    </a:pathLst>
                  </a:custGeom>
                  <a:noFill/>
                  <a:ln w="38100" cap="flat" cmpd="sng">
                    <a:solidFill>
                      <a:schemeClr val="accent1">
                        <a:lumMod val="50000"/>
                      </a:schemeClr>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83049" name="Group 9"/>
              <p:cNvGrpSpPr>
                <a:grpSpLocks/>
              </p:cNvGrpSpPr>
              <p:nvPr/>
            </p:nvGrpSpPr>
            <p:grpSpPr bwMode="auto">
              <a:xfrm>
                <a:off x="712" y="1728"/>
                <a:ext cx="329" cy="529"/>
                <a:chOff x="712" y="1728"/>
                <a:chExt cx="329" cy="529"/>
              </a:xfrm>
            </p:grpSpPr>
            <p:sp>
              <p:nvSpPr>
                <p:cNvPr id="83050" name="Line 10"/>
                <p:cNvSpPr>
                  <a:spLocks noChangeShapeType="1"/>
                </p:cNvSpPr>
                <p:nvPr/>
              </p:nvSpPr>
              <p:spPr bwMode="auto">
                <a:xfrm>
                  <a:off x="712" y="1992"/>
                  <a:ext cx="329" cy="0"/>
                </a:xfrm>
                <a:prstGeom prst="line">
                  <a:avLst/>
                </a:prstGeom>
                <a:noFill/>
                <a:ln w="38100">
                  <a:solidFill>
                    <a:schemeClr val="accent1">
                      <a:lumMod val="50000"/>
                    </a:scheme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3051" name="Group 11"/>
                <p:cNvGrpSpPr>
                  <a:grpSpLocks/>
                </p:cNvGrpSpPr>
                <p:nvPr/>
              </p:nvGrpSpPr>
              <p:grpSpPr bwMode="auto">
                <a:xfrm>
                  <a:off x="732" y="1728"/>
                  <a:ext cx="280" cy="529"/>
                  <a:chOff x="732" y="1728"/>
                  <a:chExt cx="280" cy="529"/>
                </a:xfrm>
              </p:grpSpPr>
              <p:sp>
                <p:nvSpPr>
                  <p:cNvPr id="83052" name="Freeform 12"/>
                  <p:cNvSpPr>
                    <a:spLocks/>
                  </p:cNvSpPr>
                  <p:nvPr/>
                </p:nvSpPr>
                <p:spPr bwMode="auto">
                  <a:xfrm>
                    <a:off x="732" y="1728"/>
                    <a:ext cx="140" cy="265"/>
                  </a:xfrm>
                  <a:custGeom>
                    <a:avLst/>
                    <a:gdLst>
                      <a:gd name="T0" fmla="*/ 0 w 140"/>
                      <a:gd name="T1" fmla="*/ 264 h 265"/>
                      <a:gd name="T2" fmla="*/ 11 w 140"/>
                      <a:gd name="T3" fmla="*/ 192 h 265"/>
                      <a:gd name="T4" fmla="*/ 23 w 140"/>
                      <a:gd name="T5" fmla="*/ 129 h 265"/>
                      <a:gd name="T6" fmla="*/ 35 w 140"/>
                      <a:gd name="T7" fmla="*/ 76 h 265"/>
                      <a:gd name="T8" fmla="*/ 46 w 140"/>
                      <a:gd name="T9" fmla="*/ 31 h 265"/>
                      <a:gd name="T10" fmla="*/ 56 w 140"/>
                      <a:gd name="T11" fmla="*/ 8 h 265"/>
                      <a:gd name="T12" fmla="*/ 68 w 140"/>
                      <a:gd name="T13" fmla="*/ 0 h 265"/>
                      <a:gd name="T14" fmla="*/ 80 w 140"/>
                      <a:gd name="T15" fmla="*/ 8 h 265"/>
                      <a:gd name="T16" fmla="*/ 92 w 140"/>
                      <a:gd name="T17" fmla="*/ 31 h 265"/>
                      <a:gd name="T18" fmla="*/ 103 w 140"/>
                      <a:gd name="T19" fmla="*/ 76 h 265"/>
                      <a:gd name="T20" fmla="*/ 115 w 140"/>
                      <a:gd name="T21" fmla="*/ 129 h 265"/>
                      <a:gd name="T22" fmla="*/ 127 w 140"/>
                      <a:gd name="T23" fmla="*/ 196 h 265"/>
                      <a:gd name="T24" fmla="*/ 139 w 140"/>
                      <a:gd name="T25" fmla="*/ 264 h 2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0" h="265">
                        <a:moveTo>
                          <a:pt x="0" y="264"/>
                        </a:moveTo>
                        <a:lnTo>
                          <a:pt x="11" y="192"/>
                        </a:lnTo>
                        <a:lnTo>
                          <a:pt x="23" y="129"/>
                        </a:lnTo>
                        <a:lnTo>
                          <a:pt x="35" y="76"/>
                        </a:lnTo>
                        <a:lnTo>
                          <a:pt x="46" y="31"/>
                        </a:lnTo>
                        <a:lnTo>
                          <a:pt x="56" y="8"/>
                        </a:lnTo>
                        <a:lnTo>
                          <a:pt x="68" y="0"/>
                        </a:lnTo>
                        <a:lnTo>
                          <a:pt x="80" y="8"/>
                        </a:lnTo>
                        <a:lnTo>
                          <a:pt x="92" y="31"/>
                        </a:lnTo>
                        <a:lnTo>
                          <a:pt x="103" y="76"/>
                        </a:lnTo>
                        <a:lnTo>
                          <a:pt x="115" y="129"/>
                        </a:lnTo>
                        <a:lnTo>
                          <a:pt x="127" y="196"/>
                        </a:lnTo>
                        <a:lnTo>
                          <a:pt x="139" y="264"/>
                        </a:lnTo>
                      </a:path>
                    </a:pathLst>
                  </a:custGeom>
                  <a:noFill/>
                  <a:ln w="38100" cap="flat" cmpd="sng">
                    <a:solidFill>
                      <a:schemeClr val="accent1">
                        <a:lumMod val="50000"/>
                      </a:schemeClr>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53" name="Freeform 13"/>
                  <p:cNvSpPr>
                    <a:spLocks/>
                  </p:cNvSpPr>
                  <p:nvPr/>
                </p:nvSpPr>
                <p:spPr bwMode="auto">
                  <a:xfrm>
                    <a:off x="871" y="1992"/>
                    <a:ext cx="141" cy="265"/>
                  </a:xfrm>
                  <a:custGeom>
                    <a:avLst/>
                    <a:gdLst>
                      <a:gd name="T0" fmla="*/ 140 w 141"/>
                      <a:gd name="T1" fmla="*/ 0 h 265"/>
                      <a:gd name="T2" fmla="*/ 128 w 141"/>
                      <a:gd name="T3" fmla="*/ 71 h 265"/>
                      <a:gd name="T4" fmla="*/ 116 w 141"/>
                      <a:gd name="T5" fmla="*/ 134 h 265"/>
                      <a:gd name="T6" fmla="*/ 104 w 141"/>
                      <a:gd name="T7" fmla="*/ 187 h 265"/>
                      <a:gd name="T8" fmla="*/ 92 w 141"/>
                      <a:gd name="T9" fmla="*/ 232 h 265"/>
                      <a:gd name="T10" fmla="*/ 82 w 141"/>
                      <a:gd name="T11" fmla="*/ 255 h 265"/>
                      <a:gd name="T12" fmla="*/ 71 w 141"/>
                      <a:gd name="T13" fmla="*/ 264 h 265"/>
                      <a:gd name="T14" fmla="*/ 59 w 141"/>
                      <a:gd name="T15" fmla="*/ 255 h 265"/>
                      <a:gd name="T16" fmla="*/ 47 w 141"/>
                      <a:gd name="T17" fmla="*/ 232 h 265"/>
                      <a:gd name="T18" fmla="*/ 35 w 141"/>
                      <a:gd name="T19" fmla="*/ 187 h 265"/>
                      <a:gd name="T20" fmla="*/ 23 w 141"/>
                      <a:gd name="T21" fmla="*/ 134 h 265"/>
                      <a:gd name="T22" fmla="*/ 11 w 141"/>
                      <a:gd name="T23" fmla="*/ 67 h 265"/>
                      <a:gd name="T24" fmla="*/ 0 w 141"/>
                      <a:gd name="T25" fmla="*/ 0 h 2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1" h="265">
                        <a:moveTo>
                          <a:pt x="140" y="0"/>
                        </a:moveTo>
                        <a:lnTo>
                          <a:pt x="128" y="71"/>
                        </a:lnTo>
                        <a:lnTo>
                          <a:pt x="116" y="134"/>
                        </a:lnTo>
                        <a:lnTo>
                          <a:pt x="104" y="187"/>
                        </a:lnTo>
                        <a:lnTo>
                          <a:pt x="92" y="232"/>
                        </a:lnTo>
                        <a:lnTo>
                          <a:pt x="82" y="255"/>
                        </a:lnTo>
                        <a:lnTo>
                          <a:pt x="71" y="264"/>
                        </a:lnTo>
                        <a:lnTo>
                          <a:pt x="59" y="255"/>
                        </a:lnTo>
                        <a:lnTo>
                          <a:pt x="47" y="232"/>
                        </a:lnTo>
                        <a:lnTo>
                          <a:pt x="35" y="187"/>
                        </a:lnTo>
                        <a:lnTo>
                          <a:pt x="23" y="134"/>
                        </a:lnTo>
                        <a:lnTo>
                          <a:pt x="11" y="67"/>
                        </a:lnTo>
                        <a:lnTo>
                          <a:pt x="0" y="0"/>
                        </a:lnTo>
                      </a:path>
                    </a:pathLst>
                  </a:custGeom>
                  <a:noFill/>
                  <a:ln w="38100" cap="flat" cmpd="sng">
                    <a:solidFill>
                      <a:schemeClr val="accent1">
                        <a:lumMod val="50000"/>
                      </a:schemeClr>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nvGrpSpPr>
            <p:cNvPr id="83026" name="Group 14"/>
            <p:cNvGrpSpPr>
              <a:grpSpLocks/>
            </p:cNvGrpSpPr>
            <p:nvPr/>
          </p:nvGrpSpPr>
          <p:grpSpPr bwMode="auto">
            <a:xfrm>
              <a:off x="992" y="1728"/>
              <a:ext cx="608" cy="529"/>
              <a:chOff x="992" y="1728"/>
              <a:chExt cx="608" cy="529"/>
            </a:xfrm>
          </p:grpSpPr>
          <p:grpSp>
            <p:nvGrpSpPr>
              <p:cNvPr id="83038" name="Group 15"/>
              <p:cNvGrpSpPr>
                <a:grpSpLocks/>
              </p:cNvGrpSpPr>
              <p:nvPr/>
            </p:nvGrpSpPr>
            <p:grpSpPr bwMode="auto">
              <a:xfrm>
                <a:off x="992" y="1728"/>
                <a:ext cx="329" cy="529"/>
                <a:chOff x="992" y="1728"/>
                <a:chExt cx="329" cy="529"/>
              </a:xfrm>
            </p:grpSpPr>
            <p:sp>
              <p:nvSpPr>
                <p:cNvPr id="83044" name="Line 16"/>
                <p:cNvSpPr>
                  <a:spLocks noChangeShapeType="1"/>
                </p:cNvSpPr>
                <p:nvPr/>
              </p:nvSpPr>
              <p:spPr bwMode="auto">
                <a:xfrm>
                  <a:off x="992" y="1992"/>
                  <a:ext cx="329" cy="0"/>
                </a:xfrm>
                <a:prstGeom prst="line">
                  <a:avLst/>
                </a:prstGeom>
                <a:noFill/>
                <a:ln w="38100">
                  <a:solidFill>
                    <a:schemeClr val="accent1">
                      <a:lumMod val="50000"/>
                    </a:scheme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3045" name="Group 17"/>
                <p:cNvGrpSpPr>
                  <a:grpSpLocks/>
                </p:cNvGrpSpPr>
                <p:nvPr/>
              </p:nvGrpSpPr>
              <p:grpSpPr bwMode="auto">
                <a:xfrm>
                  <a:off x="1011" y="1728"/>
                  <a:ext cx="281" cy="529"/>
                  <a:chOff x="1011" y="1728"/>
                  <a:chExt cx="281" cy="529"/>
                </a:xfrm>
              </p:grpSpPr>
              <p:sp>
                <p:nvSpPr>
                  <p:cNvPr id="83046" name="Freeform 18"/>
                  <p:cNvSpPr>
                    <a:spLocks/>
                  </p:cNvSpPr>
                  <p:nvPr/>
                </p:nvSpPr>
                <p:spPr bwMode="auto">
                  <a:xfrm>
                    <a:off x="1011" y="1728"/>
                    <a:ext cx="141" cy="265"/>
                  </a:xfrm>
                  <a:custGeom>
                    <a:avLst/>
                    <a:gdLst>
                      <a:gd name="T0" fmla="*/ 0 w 141"/>
                      <a:gd name="T1" fmla="*/ 264 h 265"/>
                      <a:gd name="T2" fmla="*/ 11 w 141"/>
                      <a:gd name="T3" fmla="*/ 192 h 265"/>
                      <a:gd name="T4" fmla="*/ 23 w 141"/>
                      <a:gd name="T5" fmla="*/ 129 h 265"/>
                      <a:gd name="T6" fmla="*/ 35 w 141"/>
                      <a:gd name="T7" fmla="*/ 76 h 265"/>
                      <a:gd name="T8" fmla="*/ 47 w 141"/>
                      <a:gd name="T9" fmla="*/ 31 h 265"/>
                      <a:gd name="T10" fmla="*/ 57 w 141"/>
                      <a:gd name="T11" fmla="*/ 8 h 265"/>
                      <a:gd name="T12" fmla="*/ 69 w 141"/>
                      <a:gd name="T13" fmla="*/ 0 h 265"/>
                      <a:gd name="T14" fmla="*/ 80 w 141"/>
                      <a:gd name="T15" fmla="*/ 8 h 265"/>
                      <a:gd name="T16" fmla="*/ 92 w 141"/>
                      <a:gd name="T17" fmla="*/ 31 h 265"/>
                      <a:gd name="T18" fmla="*/ 104 w 141"/>
                      <a:gd name="T19" fmla="*/ 76 h 265"/>
                      <a:gd name="T20" fmla="*/ 116 w 141"/>
                      <a:gd name="T21" fmla="*/ 129 h 265"/>
                      <a:gd name="T22" fmla="*/ 128 w 141"/>
                      <a:gd name="T23" fmla="*/ 196 h 265"/>
                      <a:gd name="T24" fmla="*/ 140 w 141"/>
                      <a:gd name="T25" fmla="*/ 264 h 2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1" h="265">
                        <a:moveTo>
                          <a:pt x="0" y="264"/>
                        </a:moveTo>
                        <a:lnTo>
                          <a:pt x="11" y="192"/>
                        </a:lnTo>
                        <a:lnTo>
                          <a:pt x="23" y="129"/>
                        </a:lnTo>
                        <a:lnTo>
                          <a:pt x="35" y="76"/>
                        </a:lnTo>
                        <a:lnTo>
                          <a:pt x="47" y="31"/>
                        </a:lnTo>
                        <a:lnTo>
                          <a:pt x="57" y="8"/>
                        </a:lnTo>
                        <a:lnTo>
                          <a:pt x="69" y="0"/>
                        </a:lnTo>
                        <a:lnTo>
                          <a:pt x="80" y="8"/>
                        </a:lnTo>
                        <a:lnTo>
                          <a:pt x="92" y="31"/>
                        </a:lnTo>
                        <a:lnTo>
                          <a:pt x="104" y="76"/>
                        </a:lnTo>
                        <a:lnTo>
                          <a:pt x="116" y="129"/>
                        </a:lnTo>
                        <a:lnTo>
                          <a:pt x="128" y="196"/>
                        </a:lnTo>
                        <a:lnTo>
                          <a:pt x="140" y="264"/>
                        </a:lnTo>
                      </a:path>
                    </a:pathLst>
                  </a:custGeom>
                  <a:noFill/>
                  <a:ln w="38100" cap="flat" cmpd="sng">
                    <a:solidFill>
                      <a:schemeClr val="accent1">
                        <a:lumMod val="50000"/>
                      </a:schemeClr>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47" name="Freeform 19"/>
                  <p:cNvSpPr>
                    <a:spLocks/>
                  </p:cNvSpPr>
                  <p:nvPr/>
                </p:nvSpPr>
                <p:spPr bwMode="auto">
                  <a:xfrm>
                    <a:off x="1151" y="1992"/>
                    <a:ext cx="141" cy="265"/>
                  </a:xfrm>
                  <a:custGeom>
                    <a:avLst/>
                    <a:gdLst>
                      <a:gd name="T0" fmla="*/ 140 w 141"/>
                      <a:gd name="T1" fmla="*/ 0 h 265"/>
                      <a:gd name="T2" fmla="*/ 128 w 141"/>
                      <a:gd name="T3" fmla="*/ 71 h 265"/>
                      <a:gd name="T4" fmla="*/ 116 w 141"/>
                      <a:gd name="T5" fmla="*/ 134 h 265"/>
                      <a:gd name="T6" fmla="*/ 104 w 141"/>
                      <a:gd name="T7" fmla="*/ 187 h 265"/>
                      <a:gd name="T8" fmla="*/ 92 w 141"/>
                      <a:gd name="T9" fmla="*/ 232 h 265"/>
                      <a:gd name="T10" fmla="*/ 82 w 141"/>
                      <a:gd name="T11" fmla="*/ 255 h 265"/>
                      <a:gd name="T12" fmla="*/ 71 w 141"/>
                      <a:gd name="T13" fmla="*/ 264 h 265"/>
                      <a:gd name="T14" fmla="*/ 59 w 141"/>
                      <a:gd name="T15" fmla="*/ 255 h 265"/>
                      <a:gd name="T16" fmla="*/ 47 w 141"/>
                      <a:gd name="T17" fmla="*/ 232 h 265"/>
                      <a:gd name="T18" fmla="*/ 35 w 141"/>
                      <a:gd name="T19" fmla="*/ 187 h 265"/>
                      <a:gd name="T20" fmla="*/ 23 w 141"/>
                      <a:gd name="T21" fmla="*/ 134 h 265"/>
                      <a:gd name="T22" fmla="*/ 11 w 141"/>
                      <a:gd name="T23" fmla="*/ 67 h 265"/>
                      <a:gd name="T24" fmla="*/ 0 w 141"/>
                      <a:gd name="T25" fmla="*/ 0 h 2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1" h="265">
                        <a:moveTo>
                          <a:pt x="140" y="0"/>
                        </a:moveTo>
                        <a:lnTo>
                          <a:pt x="128" y="71"/>
                        </a:lnTo>
                        <a:lnTo>
                          <a:pt x="116" y="134"/>
                        </a:lnTo>
                        <a:lnTo>
                          <a:pt x="104" y="187"/>
                        </a:lnTo>
                        <a:lnTo>
                          <a:pt x="92" y="232"/>
                        </a:lnTo>
                        <a:lnTo>
                          <a:pt x="82" y="255"/>
                        </a:lnTo>
                        <a:lnTo>
                          <a:pt x="71" y="264"/>
                        </a:lnTo>
                        <a:lnTo>
                          <a:pt x="59" y="255"/>
                        </a:lnTo>
                        <a:lnTo>
                          <a:pt x="47" y="232"/>
                        </a:lnTo>
                        <a:lnTo>
                          <a:pt x="35" y="187"/>
                        </a:lnTo>
                        <a:lnTo>
                          <a:pt x="23" y="134"/>
                        </a:lnTo>
                        <a:lnTo>
                          <a:pt x="11" y="67"/>
                        </a:lnTo>
                        <a:lnTo>
                          <a:pt x="0" y="0"/>
                        </a:lnTo>
                      </a:path>
                    </a:pathLst>
                  </a:custGeom>
                  <a:noFill/>
                  <a:ln w="38100" cap="flat" cmpd="sng">
                    <a:solidFill>
                      <a:schemeClr val="accent1">
                        <a:lumMod val="50000"/>
                      </a:schemeClr>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83039" name="Group 20"/>
              <p:cNvGrpSpPr>
                <a:grpSpLocks/>
              </p:cNvGrpSpPr>
              <p:nvPr/>
            </p:nvGrpSpPr>
            <p:grpSpPr bwMode="auto">
              <a:xfrm>
                <a:off x="1271" y="1728"/>
                <a:ext cx="329" cy="529"/>
                <a:chOff x="1271" y="1728"/>
                <a:chExt cx="329" cy="529"/>
              </a:xfrm>
            </p:grpSpPr>
            <p:sp>
              <p:nvSpPr>
                <p:cNvPr id="83040" name="Line 21"/>
                <p:cNvSpPr>
                  <a:spLocks noChangeShapeType="1"/>
                </p:cNvSpPr>
                <p:nvPr/>
              </p:nvSpPr>
              <p:spPr bwMode="auto">
                <a:xfrm>
                  <a:off x="1271" y="1992"/>
                  <a:ext cx="329" cy="0"/>
                </a:xfrm>
                <a:prstGeom prst="line">
                  <a:avLst/>
                </a:prstGeom>
                <a:noFill/>
                <a:ln w="38100">
                  <a:solidFill>
                    <a:schemeClr val="accent1">
                      <a:lumMod val="50000"/>
                    </a:scheme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3041" name="Group 22"/>
                <p:cNvGrpSpPr>
                  <a:grpSpLocks/>
                </p:cNvGrpSpPr>
                <p:nvPr/>
              </p:nvGrpSpPr>
              <p:grpSpPr bwMode="auto">
                <a:xfrm>
                  <a:off x="1291" y="1728"/>
                  <a:ext cx="281" cy="529"/>
                  <a:chOff x="1291" y="1728"/>
                  <a:chExt cx="281" cy="529"/>
                </a:xfrm>
              </p:grpSpPr>
              <p:sp>
                <p:nvSpPr>
                  <p:cNvPr id="83042" name="Freeform 23"/>
                  <p:cNvSpPr>
                    <a:spLocks/>
                  </p:cNvSpPr>
                  <p:nvPr/>
                </p:nvSpPr>
                <p:spPr bwMode="auto">
                  <a:xfrm>
                    <a:off x="1291" y="1728"/>
                    <a:ext cx="141" cy="265"/>
                  </a:xfrm>
                  <a:custGeom>
                    <a:avLst/>
                    <a:gdLst>
                      <a:gd name="T0" fmla="*/ 0 w 141"/>
                      <a:gd name="T1" fmla="*/ 264 h 265"/>
                      <a:gd name="T2" fmla="*/ 11 w 141"/>
                      <a:gd name="T3" fmla="*/ 192 h 265"/>
                      <a:gd name="T4" fmla="*/ 23 w 141"/>
                      <a:gd name="T5" fmla="*/ 129 h 265"/>
                      <a:gd name="T6" fmla="*/ 35 w 141"/>
                      <a:gd name="T7" fmla="*/ 76 h 265"/>
                      <a:gd name="T8" fmla="*/ 47 w 141"/>
                      <a:gd name="T9" fmla="*/ 31 h 265"/>
                      <a:gd name="T10" fmla="*/ 57 w 141"/>
                      <a:gd name="T11" fmla="*/ 8 h 265"/>
                      <a:gd name="T12" fmla="*/ 69 w 141"/>
                      <a:gd name="T13" fmla="*/ 0 h 265"/>
                      <a:gd name="T14" fmla="*/ 80 w 141"/>
                      <a:gd name="T15" fmla="*/ 8 h 265"/>
                      <a:gd name="T16" fmla="*/ 92 w 141"/>
                      <a:gd name="T17" fmla="*/ 31 h 265"/>
                      <a:gd name="T18" fmla="*/ 104 w 141"/>
                      <a:gd name="T19" fmla="*/ 76 h 265"/>
                      <a:gd name="T20" fmla="*/ 116 w 141"/>
                      <a:gd name="T21" fmla="*/ 129 h 265"/>
                      <a:gd name="T22" fmla="*/ 128 w 141"/>
                      <a:gd name="T23" fmla="*/ 196 h 265"/>
                      <a:gd name="T24" fmla="*/ 140 w 141"/>
                      <a:gd name="T25" fmla="*/ 264 h 2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1" h="265">
                        <a:moveTo>
                          <a:pt x="0" y="264"/>
                        </a:moveTo>
                        <a:lnTo>
                          <a:pt x="11" y="192"/>
                        </a:lnTo>
                        <a:lnTo>
                          <a:pt x="23" y="129"/>
                        </a:lnTo>
                        <a:lnTo>
                          <a:pt x="35" y="76"/>
                        </a:lnTo>
                        <a:lnTo>
                          <a:pt x="47" y="31"/>
                        </a:lnTo>
                        <a:lnTo>
                          <a:pt x="57" y="8"/>
                        </a:lnTo>
                        <a:lnTo>
                          <a:pt x="69" y="0"/>
                        </a:lnTo>
                        <a:lnTo>
                          <a:pt x="80" y="8"/>
                        </a:lnTo>
                        <a:lnTo>
                          <a:pt x="92" y="31"/>
                        </a:lnTo>
                        <a:lnTo>
                          <a:pt x="104" y="76"/>
                        </a:lnTo>
                        <a:lnTo>
                          <a:pt x="116" y="129"/>
                        </a:lnTo>
                        <a:lnTo>
                          <a:pt x="128" y="196"/>
                        </a:lnTo>
                        <a:lnTo>
                          <a:pt x="140" y="264"/>
                        </a:lnTo>
                      </a:path>
                    </a:pathLst>
                  </a:custGeom>
                  <a:noFill/>
                  <a:ln w="38100" cap="flat" cmpd="sng">
                    <a:solidFill>
                      <a:schemeClr val="accent1">
                        <a:lumMod val="50000"/>
                      </a:schemeClr>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43" name="Freeform 24"/>
                  <p:cNvSpPr>
                    <a:spLocks/>
                  </p:cNvSpPr>
                  <p:nvPr/>
                </p:nvSpPr>
                <p:spPr bwMode="auto">
                  <a:xfrm>
                    <a:off x="1431" y="1992"/>
                    <a:ext cx="141" cy="265"/>
                  </a:xfrm>
                  <a:custGeom>
                    <a:avLst/>
                    <a:gdLst>
                      <a:gd name="T0" fmla="*/ 140 w 141"/>
                      <a:gd name="T1" fmla="*/ 0 h 265"/>
                      <a:gd name="T2" fmla="*/ 128 w 141"/>
                      <a:gd name="T3" fmla="*/ 71 h 265"/>
                      <a:gd name="T4" fmla="*/ 116 w 141"/>
                      <a:gd name="T5" fmla="*/ 134 h 265"/>
                      <a:gd name="T6" fmla="*/ 104 w 141"/>
                      <a:gd name="T7" fmla="*/ 187 h 265"/>
                      <a:gd name="T8" fmla="*/ 92 w 141"/>
                      <a:gd name="T9" fmla="*/ 232 h 265"/>
                      <a:gd name="T10" fmla="*/ 82 w 141"/>
                      <a:gd name="T11" fmla="*/ 255 h 265"/>
                      <a:gd name="T12" fmla="*/ 71 w 141"/>
                      <a:gd name="T13" fmla="*/ 264 h 265"/>
                      <a:gd name="T14" fmla="*/ 59 w 141"/>
                      <a:gd name="T15" fmla="*/ 255 h 265"/>
                      <a:gd name="T16" fmla="*/ 47 w 141"/>
                      <a:gd name="T17" fmla="*/ 232 h 265"/>
                      <a:gd name="T18" fmla="*/ 35 w 141"/>
                      <a:gd name="T19" fmla="*/ 187 h 265"/>
                      <a:gd name="T20" fmla="*/ 23 w 141"/>
                      <a:gd name="T21" fmla="*/ 134 h 265"/>
                      <a:gd name="T22" fmla="*/ 11 w 141"/>
                      <a:gd name="T23" fmla="*/ 67 h 265"/>
                      <a:gd name="T24" fmla="*/ 0 w 141"/>
                      <a:gd name="T25" fmla="*/ 0 h 2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1" h="265">
                        <a:moveTo>
                          <a:pt x="140" y="0"/>
                        </a:moveTo>
                        <a:lnTo>
                          <a:pt x="128" y="71"/>
                        </a:lnTo>
                        <a:lnTo>
                          <a:pt x="116" y="134"/>
                        </a:lnTo>
                        <a:lnTo>
                          <a:pt x="104" y="187"/>
                        </a:lnTo>
                        <a:lnTo>
                          <a:pt x="92" y="232"/>
                        </a:lnTo>
                        <a:lnTo>
                          <a:pt x="82" y="255"/>
                        </a:lnTo>
                        <a:lnTo>
                          <a:pt x="71" y="264"/>
                        </a:lnTo>
                        <a:lnTo>
                          <a:pt x="59" y="255"/>
                        </a:lnTo>
                        <a:lnTo>
                          <a:pt x="47" y="232"/>
                        </a:lnTo>
                        <a:lnTo>
                          <a:pt x="35" y="187"/>
                        </a:lnTo>
                        <a:lnTo>
                          <a:pt x="23" y="134"/>
                        </a:lnTo>
                        <a:lnTo>
                          <a:pt x="11" y="67"/>
                        </a:lnTo>
                        <a:lnTo>
                          <a:pt x="0" y="0"/>
                        </a:lnTo>
                      </a:path>
                    </a:pathLst>
                  </a:custGeom>
                  <a:noFill/>
                  <a:ln w="38100" cap="flat" cmpd="sng">
                    <a:solidFill>
                      <a:schemeClr val="accent1">
                        <a:lumMod val="50000"/>
                      </a:schemeClr>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nvGrpSpPr>
            <p:cNvPr id="83027" name="Group 25"/>
            <p:cNvGrpSpPr>
              <a:grpSpLocks/>
            </p:cNvGrpSpPr>
            <p:nvPr/>
          </p:nvGrpSpPr>
          <p:grpSpPr bwMode="auto">
            <a:xfrm>
              <a:off x="1551" y="1728"/>
              <a:ext cx="609" cy="529"/>
              <a:chOff x="1551" y="1728"/>
              <a:chExt cx="609" cy="529"/>
            </a:xfrm>
          </p:grpSpPr>
          <p:grpSp>
            <p:nvGrpSpPr>
              <p:cNvPr id="83028" name="Group 26"/>
              <p:cNvGrpSpPr>
                <a:grpSpLocks/>
              </p:cNvGrpSpPr>
              <p:nvPr/>
            </p:nvGrpSpPr>
            <p:grpSpPr bwMode="auto">
              <a:xfrm>
                <a:off x="1551" y="1728"/>
                <a:ext cx="329" cy="529"/>
                <a:chOff x="1551" y="1728"/>
                <a:chExt cx="329" cy="529"/>
              </a:xfrm>
            </p:grpSpPr>
            <p:sp>
              <p:nvSpPr>
                <p:cNvPr id="83034" name="Line 27"/>
                <p:cNvSpPr>
                  <a:spLocks noChangeShapeType="1"/>
                </p:cNvSpPr>
                <p:nvPr/>
              </p:nvSpPr>
              <p:spPr bwMode="auto">
                <a:xfrm>
                  <a:off x="1551" y="1992"/>
                  <a:ext cx="329" cy="0"/>
                </a:xfrm>
                <a:prstGeom prst="line">
                  <a:avLst/>
                </a:prstGeom>
                <a:noFill/>
                <a:ln w="38100">
                  <a:solidFill>
                    <a:schemeClr val="accent1">
                      <a:lumMod val="50000"/>
                    </a:scheme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3035" name="Group 28"/>
                <p:cNvGrpSpPr>
                  <a:grpSpLocks/>
                </p:cNvGrpSpPr>
                <p:nvPr/>
              </p:nvGrpSpPr>
              <p:grpSpPr bwMode="auto">
                <a:xfrm>
                  <a:off x="1571" y="1728"/>
                  <a:ext cx="280" cy="529"/>
                  <a:chOff x="1571" y="1728"/>
                  <a:chExt cx="280" cy="529"/>
                </a:xfrm>
              </p:grpSpPr>
              <p:sp>
                <p:nvSpPr>
                  <p:cNvPr id="83036" name="Freeform 29"/>
                  <p:cNvSpPr>
                    <a:spLocks/>
                  </p:cNvSpPr>
                  <p:nvPr/>
                </p:nvSpPr>
                <p:spPr bwMode="auto">
                  <a:xfrm>
                    <a:off x="1571" y="1728"/>
                    <a:ext cx="141" cy="265"/>
                  </a:xfrm>
                  <a:custGeom>
                    <a:avLst/>
                    <a:gdLst>
                      <a:gd name="T0" fmla="*/ 0 w 141"/>
                      <a:gd name="T1" fmla="*/ 264 h 265"/>
                      <a:gd name="T2" fmla="*/ 11 w 141"/>
                      <a:gd name="T3" fmla="*/ 192 h 265"/>
                      <a:gd name="T4" fmla="*/ 23 w 141"/>
                      <a:gd name="T5" fmla="*/ 129 h 265"/>
                      <a:gd name="T6" fmla="*/ 35 w 141"/>
                      <a:gd name="T7" fmla="*/ 76 h 265"/>
                      <a:gd name="T8" fmla="*/ 47 w 141"/>
                      <a:gd name="T9" fmla="*/ 31 h 265"/>
                      <a:gd name="T10" fmla="*/ 57 w 141"/>
                      <a:gd name="T11" fmla="*/ 8 h 265"/>
                      <a:gd name="T12" fmla="*/ 69 w 141"/>
                      <a:gd name="T13" fmla="*/ 0 h 265"/>
                      <a:gd name="T14" fmla="*/ 80 w 141"/>
                      <a:gd name="T15" fmla="*/ 8 h 265"/>
                      <a:gd name="T16" fmla="*/ 92 w 141"/>
                      <a:gd name="T17" fmla="*/ 31 h 265"/>
                      <a:gd name="T18" fmla="*/ 104 w 141"/>
                      <a:gd name="T19" fmla="*/ 76 h 265"/>
                      <a:gd name="T20" fmla="*/ 116 w 141"/>
                      <a:gd name="T21" fmla="*/ 129 h 265"/>
                      <a:gd name="T22" fmla="*/ 128 w 141"/>
                      <a:gd name="T23" fmla="*/ 196 h 265"/>
                      <a:gd name="T24" fmla="*/ 140 w 141"/>
                      <a:gd name="T25" fmla="*/ 264 h 2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1" h="265">
                        <a:moveTo>
                          <a:pt x="0" y="264"/>
                        </a:moveTo>
                        <a:lnTo>
                          <a:pt x="11" y="192"/>
                        </a:lnTo>
                        <a:lnTo>
                          <a:pt x="23" y="129"/>
                        </a:lnTo>
                        <a:lnTo>
                          <a:pt x="35" y="76"/>
                        </a:lnTo>
                        <a:lnTo>
                          <a:pt x="47" y="31"/>
                        </a:lnTo>
                        <a:lnTo>
                          <a:pt x="57" y="8"/>
                        </a:lnTo>
                        <a:lnTo>
                          <a:pt x="69" y="0"/>
                        </a:lnTo>
                        <a:lnTo>
                          <a:pt x="80" y="8"/>
                        </a:lnTo>
                        <a:lnTo>
                          <a:pt x="92" y="31"/>
                        </a:lnTo>
                        <a:lnTo>
                          <a:pt x="104" y="76"/>
                        </a:lnTo>
                        <a:lnTo>
                          <a:pt x="116" y="129"/>
                        </a:lnTo>
                        <a:lnTo>
                          <a:pt x="128" y="196"/>
                        </a:lnTo>
                        <a:lnTo>
                          <a:pt x="140" y="264"/>
                        </a:lnTo>
                      </a:path>
                    </a:pathLst>
                  </a:custGeom>
                  <a:noFill/>
                  <a:ln w="38100" cap="flat" cmpd="sng">
                    <a:solidFill>
                      <a:schemeClr val="accent1">
                        <a:lumMod val="50000"/>
                      </a:schemeClr>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37" name="Freeform 30"/>
                  <p:cNvSpPr>
                    <a:spLocks/>
                  </p:cNvSpPr>
                  <p:nvPr/>
                </p:nvSpPr>
                <p:spPr bwMode="auto">
                  <a:xfrm>
                    <a:off x="1711" y="1992"/>
                    <a:ext cx="140" cy="265"/>
                  </a:xfrm>
                  <a:custGeom>
                    <a:avLst/>
                    <a:gdLst>
                      <a:gd name="T0" fmla="*/ 139 w 140"/>
                      <a:gd name="T1" fmla="*/ 0 h 265"/>
                      <a:gd name="T2" fmla="*/ 127 w 140"/>
                      <a:gd name="T3" fmla="*/ 71 h 265"/>
                      <a:gd name="T4" fmla="*/ 115 w 140"/>
                      <a:gd name="T5" fmla="*/ 134 h 265"/>
                      <a:gd name="T6" fmla="*/ 103 w 140"/>
                      <a:gd name="T7" fmla="*/ 187 h 265"/>
                      <a:gd name="T8" fmla="*/ 92 w 140"/>
                      <a:gd name="T9" fmla="*/ 232 h 265"/>
                      <a:gd name="T10" fmla="*/ 82 w 140"/>
                      <a:gd name="T11" fmla="*/ 255 h 265"/>
                      <a:gd name="T12" fmla="*/ 70 w 140"/>
                      <a:gd name="T13" fmla="*/ 264 h 265"/>
                      <a:gd name="T14" fmla="*/ 58 w 140"/>
                      <a:gd name="T15" fmla="*/ 255 h 265"/>
                      <a:gd name="T16" fmla="*/ 46 w 140"/>
                      <a:gd name="T17" fmla="*/ 232 h 265"/>
                      <a:gd name="T18" fmla="*/ 35 w 140"/>
                      <a:gd name="T19" fmla="*/ 187 h 265"/>
                      <a:gd name="T20" fmla="*/ 23 w 140"/>
                      <a:gd name="T21" fmla="*/ 134 h 265"/>
                      <a:gd name="T22" fmla="*/ 11 w 140"/>
                      <a:gd name="T23" fmla="*/ 67 h 265"/>
                      <a:gd name="T24" fmla="*/ 0 w 140"/>
                      <a:gd name="T25" fmla="*/ 0 h 2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0" h="265">
                        <a:moveTo>
                          <a:pt x="139" y="0"/>
                        </a:moveTo>
                        <a:lnTo>
                          <a:pt x="127" y="71"/>
                        </a:lnTo>
                        <a:lnTo>
                          <a:pt x="115" y="134"/>
                        </a:lnTo>
                        <a:lnTo>
                          <a:pt x="103" y="187"/>
                        </a:lnTo>
                        <a:lnTo>
                          <a:pt x="92" y="232"/>
                        </a:lnTo>
                        <a:lnTo>
                          <a:pt x="82" y="255"/>
                        </a:lnTo>
                        <a:lnTo>
                          <a:pt x="70" y="264"/>
                        </a:lnTo>
                        <a:lnTo>
                          <a:pt x="58" y="255"/>
                        </a:lnTo>
                        <a:lnTo>
                          <a:pt x="46" y="232"/>
                        </a:lnTo>
                        <a:lnTo>
                          <a:pt x="35" y="187"/>
                        </a:lnTo>
                        <a:lnTo>
                          <a:pt x="23" y="134"/>
                        </a:lnTo>
                        <a:lnTo>
                          <a:pt x="11" y="67"/>
                        </a:lnTo>
                        <a:lnTo>
                          <a:pt x="0" y="0"/>
                        </a:lnTo>
                      </a:path>
                    </a:pathLst>
                  </a:custGeom>
                  <a:noFill/>
                  <a:ln w="38100" cap="flat" cmpd="sng">
                    <a:solidFill>
                      <a:schemeClr val="accent1">
                        <a:lumMod val="50000"/>
                      </a:schemeClr>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83029" name="Group 31"/>
              <p:cNvGrpSpPr>
                <a:grpSpLocks/>
              </p:cNvGrpSpPr>
              <p:nvPr/>
            </p:nvGrpSpPr>
            <p:grpSpPr bwMode="auto">
              <a:xfrm>
                <a:off x="1831" y="1728"/>
                <a:ext cx="329" cy="529"/>
                <a:chOff x="1831" y="1728"/>
                <a:chExt cx="329" cy="529"/>
              </a:xfrm>
            </p:grpSpPr>
            <p:sp>
              <p:nvSpPr>
                <p:cNvPr id="83030" name="Line 32"/>
                <p:cNvSpPr>
                  <a:spLocks noChangeShapeType="1"/>
                </p:cNvSpPr>
                <p:nvPr/>
              </p:nvSpPr>
              <p:spPr bwMode="auto">
                <a:xfrm>
                  <a:off x="1831" y="1992"/>
                  <a:ext cx="329" cy="0"/>
                </a:xfrm>
                <a:prstGeom prst="line">
                  <a:avLst/>
                </a:prstGeom>
                <a:noFill/>
                <a:ln w="38100">
                  <a:solidFill>
                    <a:schemeClr val="accent1">
                      <a:lumMod val="50000"/>
                    </a:schemeClr>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3031" name="Group 33"/>
                <p:cNvGrpSpPr>
                  <a:grpSpLocks/>
                </p:cNvGrpSpPr>
                <p:nvPr/>
              </p:nvGrpSpPr>
              <p:grpSpPr bwMode="auto">
                <a:xfrm>
                  <a:off x="1851" y="1728"/>
                  <a:ext cx="280" cy="529"/>
                  <a:chOff x="1851" y="1728"/>
                  <a:chExt cx="280" cy="529"/>
                </a:xfrm>
              </p:grpSpPr>
              <p:sp>
                <p:nvSpPr>
                  <p:cNvPr id="83032" name="Freeform 34"/>
                  <p:cNvSpPr>
                    <a:spLocks/>
                  </p:cNvSpPr>
                  <p:nvPr/>
                </p:nvSpPr>
                <p:spPr bwMode="auto">
                  <a:xfrm>
                    <a:off x="1851" y="1728"/>
                    <a:ext cx="140" cy="265"/>
                  </a:xfrm>
                  <a:custGeom>
                    <a:avLst/>
                    <a:gdLst>
                      <a:gd name="T0" fmla="*/ 0 w 140"/>
                      <a:gd name="T1" fmla="*/ 264 h 265"/>
                      <a:gd name="T2" fmla="*/ 11 w 140"/>
                      <a:gd name="T3" fmla="*/ 192 h 265"/>
                      <a:gd name="T4" fmla="*/ 23 w 140"/>
                      <a:gd name="T5" fmla="*/ 129 h 265"/>
                      <a:gd name="T6" fmla="*/ 35 w 140"/>
                      <a:gd name="T7" fmla="*/ 76 h 265"/>
                      <a:gd name="T8" fmla="*/ 46 w 140"/>
                      <a:gd name="T9" fmla="*/ 31 h 265"/>
                      <a:gd name="T10" fmla="*/ 56 w 140"/>
                      <a:gd name="T11" fmla="*/ 8 h 265"/>
                      <a:gd name="T12" fmla="*/ 68 w 140"/>
                      <a:gd name="T13" fmla="*/ 0 h 265"/>
                      <a:gd name="T14" fmla="*/ 80 w 140"/>
                      <a:gd name="T15" fmla="*/ 8 h 265"/>
                      <a:gd name="T16" fmla="*/ 92 w 140"/>
                      <a:gd name="T17" fmla="*/ 31 h 265"/>
                      <a:gd name="T18" fmla="*/ 103 w 140"/>
                      <a:gd name="T19" fmla="*/ 76 h 265"/>
                      <a:gd name="T20" fmla="*/ 115 w 140"/>
                      <a:gd name="T21" fmla="*/ 129 h 265"/>
                      <a:gd name="T22" fmla="*/ 127 w 140"/>
                      <a:gd name="T23" fmla="*/ 196 h 265"/>
                      <a:gd name="T24" fmla="*/ 139 w 140"/>
                      <a:gd name="T25" fmla="*/ 264 h 2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0" h="265">
                        <a:moveTo>
                          <a:pt x="0" y="264"/>
                        </a:moveTo>
                        <a:lnTo>
                          <a:pt x="11" y="192"/>
                        </a:lnTo>
                        <a:lnTo>
                          <a:pt x="23" y="129"/>
                        </a:lnTo>
                        <a:lnTo>
                          <a:pt x="35" y="76"/>
                        </a:lnTo>
                        <a:lnTo>
                          <a:pt x="46" y="31"/>
                        </a:lnTo>
                        <a:lnTo>
                          <a:pt x="56" y="8"/>
                        </a:lnTo>
                        <a:lnTo>
                          <a:pt x="68" y="0"/>
                        </a:lnTo>
                        <a:lnTo>
                          <a:pt x="80" y="8"/>
                        </a:lnTo>
                        <a:lnTo>
                          <a:pt x="92" y="31"/>
                        </a:lnTo>
                        <a:lnTo>
                          <a:pt x="103" y="76"/>
                        </a:lnTo>
                        <a:lnTo>
                          <a:pt x="115" y="129"/>
                        </a:lnTo>
                        <a:lnTo>
                          <a:pt x="127" y="196"/>
                        </a:lnTo>
                        <a:lnTo>
                          <a:pt x="139" y="264"/>
                        </a:lnTo>
                      </a:path>
                    </a:pathLst>
                  </a:custGeom>
                  <a:noFill/>
                  <a:ln w="38100" cap="flat" cmpd="sng">
                    <a:solidFill>
                      <a:schemeClr val="accent1">
                        <a:lumMod val="50000"/>
                      </a:schemeClr>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33" name="Freeform 35"/>
                  <p:cNvSpPr>
                    <a:spLocks/>
                  </p:cNvSpPr>
                  <p:nvPr/>
                </p:nvSpPr>
                <p:spPr bwMode="auto">
                  <a:xfrm>
                    <a:off x="1990" y="1992"/>
                    <a:ext cx="141" cy="265"/>
                  </a:xfrm>
                  <a:custGeom>
                    <a:avLst/>
                    <a:gdLst>
                      <a:gd name="T0" fmla="*/ 140 w 141"/>
                      <a:gd name="T1" fmla="*/ 0 h 265"/>
                      <a:gd name="T2" fmla="*/ 128 w 141"/>
                      <a:gd name="T3" fmla="*/ 71 h 265"/>
                      <a:gd name="T4" fmla="*/ 116 w 141"/>
                      <a:gd name="T5" fmla="*/ 134 h 265"/>
                      <a:gd name="T6" fmla="*/ 104 w 141"/>
                      <a:gd name="T7" fmla="*/ 187 h 265"/>
                      <a:gd name="T8" fmla="*/ 92 w 141"/>
                      <a:gd name="T9" fmla="*/ 232 h 265"/>
                      <a:gd name="T10" fmla="*/ 82 w 141"/>
                      <a:gd name="T11" fmla="*/ 255 h 265"/>
                      <a:gd name="T12" fmla="*/ 71 w 141"/>
                      <a:gd name="T13" fmla="*/ 264 h 265"/>
                      <a:gd name="T14" fmla="*/ 59 w 141"/>
                      <a:gd name="T15" fmla="*/ 255 h 265"/>
                      <a:gd name="T16" fmla="*/ 47 w 141"/>
                      <a:gd name="T17" fmla="*/ 232 h 265"/>
                      <a:gd name="T18" fmla="*/ 35 w 141"/>
                      <a:gd name="T19" fmla="*/ 187 h 265"/>
                      <a:gd name="T20" fmla="*/ 23 w 141"/>
                      <a:gd name="T21" fmla="*/ 134 h 265"/>
                      <a:gd name="T22" fmla="*/ 11 w 141"/>
                      <a:gd name="T23" fmla="*/ 67 h 265"/>
                      <a:gd name="T24" fmla="*/ 0 w 141"/>
                      <a:gd name="T25" fmla="*/ 0 h 2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1" h="265">
                        <a:moveTo>
                          <a:pt x="140" y="0"/>
                        </a:moveTo>
                        <a:lnTo>
                          <a:pt x="128" y="71"/>
                        </a:lnTo>
                        <a:lnTo>
                          <a:pt x="116" y="134"/>
                        </a:lnTo>
                        <a:lnTo>
                          <a:pt x="104" y="187"/>
                        </a:lnTo>
                        <a:lnTo>
                          <a:pt x="92" y="232"/>
                        </a:lnTo>
                        <a:lnTo>
                          <a:pt x="82" y="255"/>
                        </a:lnTo>
                        <a:lnTo>
                          <a:pt x="71" y="264"/>
                        </a:lnTo>
                        <a:lnTo>
                          <a:pt x="59" y="255"/>
                        </a:lnTo>
                        <a:lnTo>
                          <a:pt x="47" y="232"/>
                        </a:lnTo>
                        <a:lnTo>
                          <a:pt x="35" y="187"/>
                        </a:lnTo>
                        <a:lnTo>
                          <a:pt x="23" y="134"/>
                        </a:lnTo>
                        <a:lnTo>
                          <a:pt x="11" y="67"/>
                        </a:lnTo>
                        <a:lnTo>
                          <a:pt x="0" y="0"/>
                        </a:lnTo>
                      </a:path>
                    </a:pathLst>
                  </a:custGeom>
                  <a:noFill/>
                  <a:ln w="38100" cap="flat" cmpd="sng">
                    <a:solidFill>
                      <a:schemeClr val="accent1">
                        <a:lumMod val="50000"/>
                      </a:schemeClr>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sp>
        <p:nvSpPr>
          <p:cNvPr id="82947" name="Line 36"/>
          <p:cNvSpPr>
            <a:spLocks noChangeShapeType="1"/>
          </p:cNvSpPr>
          <p:nvPr/>
        </p:nvSpPr>
        <p:spPr bwMode="auto">
          <a:xfrm flipV="1">
            <a:off x="1403350" y="765175"/>
            <a:ext cx="0" cy="2125663"/>
          </a:xfrm>
          <a:prstGeom prst="line">
            <a:avLst/>
          </a:prstGeom>
          <a:noFill/>
          <a:ln w="3810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2948" name="Line 37"/>
          <p:cNvSpPr>
            <a:spLocks noChangeShapeType="1"/>
          </p:cNvSpPr>
          <p:nvPr/>
        </p:nvSpPr>
        <p:spPr bwMode="auto">
          <a:xfrm>
            <a:off x="1049338" y="2408238"/>
            <a:ext cx="5070475" cy="0"/>
          </a:xfrm>
          <a:prstGeom prst="line">
            <a:avLst/>
          </a:prstGeom>
          <a:noFill/>
          <a:ln w="3810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235558" name="Group 38"/>
          <p:cNvGrpSpPr>
            <a:grpSpLocks/>
          </p:cNvGrpSpPr>
          <p:nvPr/>
        </p:nvGrpSpPr>
        <p:grpSpPr bwMode="auto">
          <a:xfrm>
            <a:off x="1431925" y="862013"/>
            <a:ext cx="4116388" cy="1738312"/>
            <a:chOff x="1432" y="753"/>
            <a:chExt cx="2593" cy="1095"/>
          </a:xfrm>
        </p:grpSpPr>
        <p:grpSp>
          <p:nvGrpSpPr>
            <p:cNvPr id="83019" name="Group 39"/>
            <p:cNvGrpSpPr>
              <a:grpSpLocks/>
            </p:cNvGrpSpPr>
            <p:nvPr/>
          </p:nvGrpSpPr>
          <p:grpSpPr bwMode="auto">
            <a:xfrm>
              <a:off x="1432" y="753"/>
              <a:ext cx="1296" cy="1095"/>
              <a:chOff x="2122" y="528"/>
              <a:chExt cx="816" cy="529"/>
            </a:xfrm>
          </p:grpSpPr>
          <p:sp>
            <p:nvSpPr>
              <p:cNvPr id="83023" name="Freeform 40"/>
              <p:cNvSpPr>
                <a:spLocks/>
              </p:cNvSpPr>
              <p:nvPr/>
            </p:nvSpPr>
            <p:spPr bwMode="auto">
              <a:xfrm>
                <a:off x="2122" y="528"/>
                <a:ext cx="408" cy="265"/>
              </a:xfrm>
              <a:custGeom>
                <a:avLst/>
                <a:gdLst>
                  <a:gd name="T0" fmla="*/ 0 w 408"/>
                  <a:gd name="T1" fmla="*/ 264 h 265"/>
                  <a:gd name="T2" fmla="*/ 34 w 408"/>
                  <a:gd name="T3" fmla="*/ 192 h 265"/>
                  <a:gd name="T4" fmla="*/ 68 w 408"/>
                  <a:gd name="T5" fmla="*/ 129 h 265"/>
                  <a:gd name="T6" fmla="*/ 103 w 408"/>
                  <a:gd name="T7" fmla="*/ 76 h 265"/>
                  <a:gd name="T8" fmla="*/ 137 w 408"/>
                  <a:gd name="T9" fmla="*/ 31 h 265"/>
                  <a:gd name="T10" fmla="*/ 166 w 408"/>
                  <a:gd name="T11" fmla="*/ 8 h 265"/>
                  <a:gd name="T12" fmla="*/ 200 w 408"/>
                  <a:gd name="T13" fmla="*/ 0 h 265"/>
                  <a:gd name="T14" fmla="*/ 235 w 408"/>
                  <a:gd name="T15" fmla="*/ 8 h 265"/>
                  <a:gd name="T16" fmla="*/ 269 w 408"/>
                  <a:gd name="T17" fmla="*/ 31 h 265"/>
                  <a:gd name="T18" fmla="*/ 303 w 408"/>
                  <a:gd name="T19" fmla="*/ 76 h 265"/>
                  <a:gd name="T20" fmla="*/ 338 w 408"/>
                  <a:gd name="T21" fmla="*/ 129 h 265"/>
                  <a:gd name="T22" fmla="*/ 372 w 408"/>
                  <a:gd name="T23" fmla="*/ 196 h 265"/>
                  <a:gd name="T24" fmla="*/ 407 w 408"/>
                  <a:gd name="T25" fmla="*/ 264 h 2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08" h="265">
                    <a:moveTo>
                      <a:pt x="0" y="264"/>
                    </a:moveTo>
                    <a:lnTo>
                      <a:pt x="34" y="192"/>
                    </a:lnTo>
                    <a:lnTo>
                      <a:pt x="68" y="129"/>
                    </a:lnTo>
                    <a:lnTo>
                      <a:pt x="103" y="76"/>
                    </a:lnTo>
                    <a:lnTo>
                      <a:pt x="137" y="31"/>
                    </a:lnTo>
                    <a:lnTo>
                      <a:pt x="166" y="8"/>
                    </a:lnTo>
                    <a:lnTo>
                      <a:pt x="200" y="0"/>
                    </a:lnTo>
                    <a:lnTo>
                      <a:pt x="235" y="8"/>
                    </a:lnTo>
                    <a:lnTo>
                      <a:pt x="269" y="31"/>
                    </a:lnTo>
                    <a:lnTo>
                      <a:pt x="303" y="76"/>
                    </a:lnTo>
                    <a:lnTo>
                      <a:pt x="338" y="129"/>
                    </a:lnTo>
                    <a:lnTo>
                      <a:pt x="372" y="196"/>
                    </a:lnTo>
                    <a:lnTo>
                      <a:pt x="407" y="264"/>
                    </a:lnTo>
                  </a:path>
                </a:pathLst>
              </a:custGeom>
              <a:noFill/>
              <a:ln w="76200" cap="flat" cmpd="sng">
                <a:solidFill>
                  <a:srgbClr val="FF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24" name="Freeform 41"/>
              <p:cNvSpPr>
                <a:spLocks/>
              </p:cNvSpPr>
              <p:nvPr/>
            </p:nvSpPr>
            <p:spPr bwMode="auto">
              <a:xfrm>
                <a:off x="2529" y="792"/>
                <a:ext cx="409" cy="265"/>
              </a:xfrm>
              <a:custGeom>
                <a:avLst/>
                <a:gdLst>
                  <a:gd name="T0" fmla="*/ 408 w 409"/>
                  <a:gd name="T1" fmla="*/ 0 h 265"/>
                  <a:gd name="T2" fmla="*/ 373 w 409"/>
                  <a:gd name="T3" fmla="*/ 71 h 265"/>
                  <a:gd name="T4" fmla="*/ 339 w 409"/>
                  <a:gd name="T5" fmla="*/ 134 h 265"/>
                  <a:gd name="T6" fmla="*/ 304 w 409"/>
                  <a:gd name="T7" fmla="*/ 187 h 265"/>
                  <a:gd name="T8" fmla="*/ 270 w 409"/>
                  <a:gd name="T9" fmla="*/ 232 h 265"/>
                  <a:gd name="T10" fmla="*/ 241 w 409"/>
                  <a:gd name="T11" fmla="*/ 255 h 265"/>
                  <a:gd name="T12" fmla="*/ 206 w 409"/>
                  <a:gd name="T13" fmla="*/ 264 h 265"/>
                  <a:gd name="T14" fmla="*/ 172 w 409"/>
                  <a:gd name="T15" fmla="*/ 255 h 265"/>
                  <a:gd name="T16" fmla="*/ 137 w 409"/>
                  <a:gd name="T17" fmla="*/ 232 h 265"/>
                  <a:gd name="T18" fmla="*/ 103 w 409"/>
                  <a:gd name="T19" fmla="*/ 187 h 265"/>
                  <a:gd name="T20" fmla="*/ 68 w 409"/>
                  <a:gd name="T21" fmla="*/ 134 h 265"/>
                  <a:gd name="T22" fmla="*/ 34 w 409"/>
                  <a:gd name="T23" fmla="*/ 67 h 265"/>
                  <a:gd name="T24" fmla="*/ 0 w 409"/>
                  <a:gd name="T25" fmla="*/ 0 h 2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09" h="265">
                    <a:moveTo>
                      <a:pt x="408" y="0"/>
                    </a:moveTo>
                    <a:lnTo>
                      <a:pt x="373" y="71"/>
                    </a:lnTo>
                    <a:lnTo>
                      <a:pt x="339" y="134"/>
                    </a:lnTo>
                    <a:lnTo>
                      <a:pt x="304" y="187"/>
                    </a:lnTo>
                    <a:lnTo>
                      <a:pt x="270" y="232"/>
                    </a:lnTo>
                    <a:lnTo>
                      <a:pt x="241" y="255"/>
                    </a:lnTo>
                    <a:lnTo>
                      <a:pt x="206" y="264"/>
                    </a:lnTo>
                    <a:lnTo>
                      <a:pt x="172" y="255"/>
                    </a:lnTo>
                    <a:lnTo>
                      <a:pt x="137" y="232"/>
                    </a:lnTo>
                    <a:lnTo>
                      <a:pt x="103" y="187"/>
                    </a:lnTo>
                    <a:lnTo>
                      <a:pt x="68" y="134"/>
                    </a:lnTo>
                    <a:lnTo>
                      <a:pt x="34" y="67"/>
                    </a:lnTo>
                    <a:lnTo>
                      <a:pt x="0" y="0"/>
                    </a:lnTo>
                  </a:path>
                </a:pathLst>
              </a:custGeom>
              <a:noFill/>
              <a:ln w="76200" cap="flat" cmpd="sng">
                <a:solidFill>
                  <a:srgbClr val="FF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3020" name="Group 42"/>
            <p:cNvGrpSpPr>
              <a:grpSpLocks/>
            </p:cNvGrpSpPr>
            <p:nvPr/>
          </p:nvGrpSpPr>
          <p:grpSpPr bwMode="auto">
            <a:xfrm>
              <a:off x="2729" y="753"/>
              <a:ext cx="1296" cy="1095"/>
              <a:chOff x="2938" y="528"/>
              <a:chExt cx="816" cy="529"/>
            </a:xfrm>
          </p:grpSpPr>
          <p:sp>
            <p:nvSpPr>
              <p:cNvPr id="83021" name="Freeform 43"/>
              <p:cNvSpPr>
                <a:spLocks/>
              </p:cNvSpPr>
              <p:nvPr/>
            </p:nvSpPr>
            <p:spPr bwMode="auto">
              <a:xfrm>
                <a:off x="2938" y="528"/>
                <a:ext cx="408" cy="265"/>
              </a:xfrm>
              <a:custGeom>
                <a:avLst/>
                <a:gdLst>
                  <a:gd name="T0" fmla="*/ 0 w 408"/>
                  <a:gd name="T1" fmla="*/ 264 h 265"/>
                  <a:gd name="T2" fmla="*/ 34 w 408"/>
                  <a:gd name="T3" fmla="*/ 192 h 265"/>
                  <a:gd name="T4" fmla="*/ 68 w 408"/>
                  <a:gd name="T5" fmla="*/ 129 h 265"/>
                  <a:gd name="T6" fmla="*/ 103 w 408"/>
                  <a:gd name="T7" fmla="*/ 76 h 265"/>
                  <a:gd name="T8" fmla="*/ 137 w 408"/>
                  <a:gd name="T9" fmla="*/ 31 h 265"/>
                  <a:gd name="T10" fmla="*/ 166 w 408"/>
                  <a:gd name="T11" fmla="*/ 8 h 265"/>
                  <a:gd name="T12" fmla="*/ 200 w 408"/>
                  <a:gd name="T13" fmla="*/ 0 h 265"/>
                  <a:gd name="T14" fmla="*/ 235 w 408"/>
                  <a:gd name="T15" fmla="*/ 8 h 265"/>
                  <a:gd name="T16" fmla="*/ 269 w 408"/>
                  <a:gd name="T17" fmla="*/ 31 h 265"/>
                  <a:gd name="T18" fmla="*/ 303 w 408"/>
                  <a:gd name="T19" fmla="*/ 76 h 265"/>
                  <a:gd name="T20" fmla="*/ 338 w 408"/>
                  <a:gd name="T21" fmla="*/ 129 h 265"/>
                  <a:gd name="T22" fmla="*/ 372 w 408"/>
                  <a:gd name="T23" fmla="*/ 196 h 265"/>
                  <a:gd name="T24" fmla="*/ 407 w 408"/>
                  <a:gd name="T25" fmla="*/ 264 h 2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08" h="265">
                    <a:moveTo>
                      <a:pt x="0" y="264"/>
                    </a:moveTo>
                    <a:lnTo>
                      <a:pt x="34" y="192"/>
                    </a:lnTo>
                    <a:lnTo>
                      <a:pt x="68" y="129"/>
                    </a:lnTo>
                    <a:lnTo>
                      <a:pt x="103" y="76"/>
                    </a:lnTo>
                    <a:lnTo>
                      <a:pt x="137" y="31"/>
                    </a:lnTo>
                    <a:lnTo>
                      <a:pt x="166" y="8"/>
                    </a:lnTo>
                    <a:lnTo>
                      <a:pt x="200" y="0"/>
                    </a:lnTo>
                    <a:lnTo>
                      <a:pt x="235" y="8"/>
                    </a:lnTo>
                    <a:lnTo>
                      <a:pt x="269" y="31"/>
                    </a:lnTo>
                    <a:lnTo>
                      <a:pt x="303" y="76"/>
                    </a:lnTo>
                    <a:lnTo>
                      <a:pt x="338" y="129"/>
                    </a:lnTo>
                    <a:lnTo>
                      <a:pt x="372" y="196"/>
                    </a:lnTo>
                    <a:lnTo>
                      <a:pt x="407" y="264"/>
                    </a:lnTo>
                  </a:path>
                </a:pathLst>
              </a:custGeom>
              <a:noFill/>
              <a:ln w="76200" cap="flat" cmpd="sng">
                <a:solidFill>
                  <a:srgbClr val="FF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22" name="Freeform 44"/>
              <p:cNvSpPr>
                <a:spLocks/>
              </p:cNvSpPr>
              <p:nvPr/>
            </p:nvSpPr>
            <p:spPr bwMode="auto">
              <a:xfrm>
                <a:off x="3345" y="792"/>
                <a:ext cx="409" cy="265"/>
              </a:xfrm>
              <a:custGeom>
                <a:avLst/>
                <a:gdLst>
                  <a:gd name="T0" fmla="*/ 408 w 409"/>
                  <a:gd name="T1" fmla="*/ 0 h 265"/>
                  <a:gd name="T2" fmla="*/ 373 w 409"/>
                  <a:gd name="T3" fmla="*/ 71 h 265"/>
                  <a:gd name="T4" fmla="*/ 339 w 409"/>
                  <a:gd name="T5" fmla="*/ 134 h 265"/>
                  <a:gd name="T6" fmla="*/ 304 w 409"/>
                  <a:gd name="T7" fmla="*/ 187 h 265"/>
                  <a:gd name="T8" fmla="*/ 270 w 409"/>
                  <a:gd name="T9" fmla="*/ 232 h 265"/>
                  <a:gd name="T10" fmla="*/ 241 w 409"/>
                  <a:gd name="T11" fmla="*/ 255 h 265"/>
                  <a:gd name="T12" fmla="*/ 206 w 409"/>
                  <a:gd name="T13" fmla="*/ 264 h 265"/>
                  <a:gd name="T14" fmla="*/ 172 w 409"/>
                  <a:gd name="T15" fmla="*/ 255 h 265"/>
                  <a:gd name="T16" fmla="*/ 137 w 409"/>
                  <a:gd name="T17" fmla="*/ 232 h 265"/>
                  <a:gd name="T18" fmla="*/ 103 w 409"/>
                  <a:gd name="T19" fmla="*/ 187 h 265"/>
                  <a:gd name="T20" fmla="*/ 68 w 409"/>
                  <a:gd name="T21" fmla="*/ 134 h 265"/>
                  <a:gd name="T22" fmla="*/ 34 w 409"/>
                  <a:gd name="T23" fmla="*/ 67 h 265"/>
                  <a:gd name="T24" fmla="*/ 0 w 409"/>
                  <a:gd name="T25" fmla="*/ 0 h 2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09" h="265">
                    <a:moveTo>
                      <a:pt x="408" y="0"/>
                    </a:moveTo>
                    <a:lnTo>
                      <a:pt x="373" y="71"/>
                    </a:lnTo>
                    <a:lnTo>
                      <a:pt x="339" y="134"/>
                    </a:lnTo>
                    <a:lnTo>
                      <a:pt x="304" y="187"/>
                    </a:lnTo>
                    <a:lnTo>
                      <a:pt x="270" y="232"/>
                    </a:lnTo>
                    <a:lnTo>
                      <a:pt x="241" y="255"/>
                    </a:lnTo>
                    <a:lnTo>
                      <a:pt x="206" y="264"/>
                    </a:lnTo>
                    <a:lnTo>
                      <a:pt x="172" y="255"/>
                    </a:lnTo>
                    <a:lnTo>
                      <a:pt x="137" y="232"/>
                    </a:lnTo>
                    <a:lnTo>
                      <a:pt x="103" y="187"/>
                    </a:lnTo>
                    <a:lnTo>
                      <a:pt x="68" y="134"/>
                    </a:lnTo>
                    <a:lnTo>
                      <a:pt x="34" y="67"/>
                    </a:lnTo>
                    <a:lnTo>
                      <a:pt x="0" y="0"/>
                    </a:lnTo>
                  </a:path>
                </a:pathLst>
              </a:custGeom>
              <a:noFill/>
              <a:ln w="76200" cap="flat" cmpd="sng">
                <a:solidFill>
                  <a:srgbClr val="FF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82950" name="Line 45"/>
          <p:cNvSpPr>
            <a:spLocks noChangeShapeType="1"/>
          </p:cNvSpPr>
          <p:nvPr/>
        </p:nvSpPr>
        <p:spPr bwMode="auto">
          <a:xfrm>
            <a:off x="3490913" y="1728788"/>
            <a:ext cx="0" cy="679450"/>
          </a:xfrm>
          <a:prstGeom prst="line">
            <a:avLst/>
          </a:prstGeom>
          <a:noFill/>
          <a:ln w="38100">
            <a:solidFill>
              <a:srgbClr val="0070C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951" name="Line 46"/>
          <p:cNvSpPr>
            <a:spLocks noChangeShapeType="1"/>
          </p:cNvSpPr>
          <p:nvPr/>
        </p:nvSpPr>
        <p:spPr bwMode="auto">
          <a:xfrm>
            <a:off x="4518025" y="1728788"/>
            <a:ext cx="0" cy="679450"/>
          </a:xfrm>
          <a:prstGeom prst="line">
            <a:avLst/>
          </a:prstGeom>
          <a:noFill/>
          <a:ln w="38100">
            <a:solidFill>
              <a:srgbClr val="0070C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952" name="Line 47"/>
          <p:cNvSpPr>
            <a:spLocks noChangeShapeType="1"/>
          </p:cNvSpPr>
          <p:nvPr/>
        </p:nvSpPr>
        <p:spPr bwMode="auto">
          <a:xfrm>
            <a:off x="3490913" y="1055688"/>
            <a:ext cx="0" cy="677862"/>
          </a:xfrm>
          <a:prstGeom prst="line">
            <a:avLst/>
          </a:prstGeom>
          <a:noFill/>
          <a:ln w="38100">
            <a:solidFill>
              <a:srgbClr val="0070C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953" name="Line 48"/>
          <p:cNvSpPr>
            <a:spLocks noChangeShapeType="1"/>
          </p:cNvSpPr>
          <p:nvPr/>
        </p:nvSpPr>
        <p:spPr bwMode="auto">
          <a:xfrm>
            <a:off x="4518025" y="1055688"/>
            <a:ext cx="0" cy="677862"/>
          </a:xfrm>
          <a:prstGeom prst="line">
            <a:avLst/>
          </a:prstGeom>
          <a:noFill/>
          <a:ln w="38100">
            <a:solidFill>
              <a:srgbClr val="0070C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954" name="Line 49"/>
          <p:cNvSpPr>
            <a:spLocks noChangeShapeType="1"/>
          </p:cNvSpPr>
          <p:nvPr/>
        </p:nvSpPr>
        <p:spPr bwMode="auto">
          <a:xfrm>
            <a:off x="3490913" y="1055688"/>
            <a:ext cx="1027112" cy="0"/>
          </a:xfrm>
          <a:prstGeom prst="line">
            <a:avLst/>
          </a:prstGeom>
          <a:noFill/>
          <a:ln w="38100">
            <a:solidFill>
              <a:srgbClr val="0070C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955" name="Line 50"/>
          <p:cNvSpPr>
            <a:spLocks noChangeShapeType="1"/>
          </p:cNvSpPr>
          <p:nvPr/>
        </p:nvSpPr>
        <p:spPr bwMode="auto">
          <a:xfrm>
            <a:off x="2462213" y="1050925"/>
            <a:ext cx="0" cy="677863"/>
          </a:xfrm>
          <a:prstGeom prst="line">
            <a:avLst/>
          </a:prstGeom>
          <a:noFill/>
          <a:ln w="38100">
            <a:solidFill>
              <a:srgbClr val="0070C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956" name="Line 51"/>
          <p:cNvSpPr>
            <a:spLocks noChangeShapeType="1"/>
          </p:cNvSpPr>
          <p:nvPr/>
        </p:nvSpPr>
        <p:spPr bwMode="auto">
          <a:xfrm>
            <a:off x="2462213" y="1733550"/>
            <a:ext cx="0" cy="677863"/>
          </a:xfrm>
          <a:prstGeom prst="line">
            <a:avLst/>
          </a:prstGeom>
          <a:noFill/>
          <a:ln w="38100">
            <a:solidFill>
              <a:srgbClr val="0070C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957" name="Line 52"/>
          <p:cNvSpPr>
            <a:spLocks noChangeShapeType="1"/>
          </p:cNvSpPr>
          <p:nvPr/>
        </p:nvSpPr>
        <p:spPr bwMode="auto">
          <a:xfrm>
            <a:off x="1435100" y="1050925"/>
            <a:ext cx="1027113" cy="0"/>
          </a:xfrm>
          <a:prstGeom prst="line">
            <a:avLst/>
          </a:prstGeom>
          <a:noFill/>
          <a:ln w="38100">
            <a:solidFill>
              <a:srgbClr val="0070C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35573" name="Group 53"/>
          <p:cNvGrpSpPr>
            <a:grpSpLocks/>
          </p:cNvGrpSpPr>
          <p:nvPr/>
        </p:nvGrpSpPr>
        <p:grpSpPr bwMode="auto">
          <a:xfrm>
            <a:off x="458788" y="3894138"/>
            <a:ext cx="4479925" cy="1562100"/>
            <a:chOff x="2064" y="528"/>
            <a:chExt cx="1776" cy="529"/>
          </a:xfrm>
        </p:grpSpPr>
        <p:grpSp>
          <p:nvGrpSpPr>
            <p:cNvPr id="83009" name="Group 54"/>
            <p:cNvGrpSpPr>
              <a:grpSpLocks/>
            </p:cNvGrpSpPr>
            <p:nvPr/>
          </p:nvGrpSpPr>
          <p:grpSpPr bwMode="auto">
            <a:xfrm>
              <a:off x="2064" y="528"/>
              <a:ext cx="960" cy="529"/>
              <a:chOff x="2064" y="528"/>
              <a:chExt cx="960" cy="529"/>
            </a:xfrm>
          </p:grpSpPr>
          <p:sp>
            <p:nvSpPr>
              <p:cNvPr id="83015" name="Line 55"/>
              <p:cNvSpPr>
                <a:spLocks noChangeShapeType="1"/>
              </p:cNvSpPr>
              <p:nvPr/>
            </p:nvSpPr>
            <p:spPr bwMode="auto">
              <a:xfrm>
                <a:off x="2064" y="792"/>
                <a:ext cx="96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38100">
                    <a:solidFill>
                      <a:srgbClr val="66FF33"/>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3016" name="Group 56"/>
              <p:cNvGrpSpPr>
                <a:grpSpLocks/>
              </p:cNvGrpSpPr>
              <p:nvPr/>
            </p:nvGrpSpPr>
            <p:grpSpPr bwMode="auto">
              <a:xfrm>
                <a:off x="2122" y="528"/>
                <a:ext cx="816" cy="529"/>
                <a:chOff x="2122" y="528"/>
                <a:chExt cx="816" cy="529"/>
              </a:xfrm>
            </p:grpSpPr>
            <p:sp>
              <p:nvSpPr>
                <p:cNvPr id="83017" name="Freeform 57"/>
                <p:cNvSpPr>
                  <a:spLocks/>
                </p:cNvSpPr>
                <p:nvPr/>
              </p:nvSpPr>
              <p:spPr bwMode="auto">
                <a:xfrm>
                  <a:off x="2122" y="528"/>
                  <a:ext cx="408" cy="265"/>
                </a:xfrm>
                <a:custGeom>
                  <a:avLst/>
                  <a:gdLst>
                    <a:gd name="T0" fmla="*/ 0 w 408"/>
                    <a:gd name="T1" fmla="*/ 264 h 265"/>
                    <a:gd name="T2" fmla="*/ 34 w 408"/>
                    <a:gd name="T3" fmla="*/ 192 h 265"/>
                    <a:gd name="T4" fmla="*/ 68 w 408"/>
                    <a:gd name="T5" fmla="*/ 129 h 265"/>
                    <a:gd name="T6" fmla="*/ 103 w 408"/>
                    <a:gd name="T7" fmla="*/ 76 h 265"/>
                    <a:gd name="T8" fmla="*/ 137 w 408"/>
                    <a:gd name="T9" fmla="*/ 31 h 265"/>
                    <a:gd name="T10" fmla="*/ 166 w 408"/>
                    <a:gd name="T11" fmla="*/ 8 h 265"/>
                    <a:gd name="T12" fmla="*/ 200 w 408"/>
                    <a:gd name="T13" fmla="*/ 0 h 265"/>
                    <a:gd name="T14" fmla="*/ 235 w 408"/>
                    <a:gd name="T15" fmla="*/ 8 h 265"/>
                    <a:gd name="T16" fmla="*/ 269 w 408"/>
                    <a:gd name="T17" fmla="*/ 31 h 265"/>
                    <a:gd name="T18" fmla="*/ 303 w 408"/>
                    <a:gd name="T19" fmla="*/ 76 h 265"/>
                    <a:gd name="T20" fmla="*/ 338 w 408"/>
                    <a:gd name="T21" fmla="*/ 129 h 265"/>
                    <a:gd name="T22" fmla="*/ 372 w 408"/>
                    <a:gd name="T23" fmla="*/ 196 h 265"/>
                    <a:gd name="T24" fmla="*/ 407 w 408"/>
                    <a:gd name="T25" fmla="*/ 264 h 2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08" h="265">
                      <a:moveTo>
                        <a:pt x="0" y="264"/>
                      </a:moveTo>
                      <a:lnTo>
                        <a:pt x="34" y="192"/>
                      </a:lnTo>
                      <a:lnTo>
                        <a:pt x="68" y="129"/>
                      </a:lnTo>
                      <a:lnTo>
                        <a:pt x="103" y="76"/>
                      </a:lnTo>
                      <a:lnTo>
                        <a:pt x="137" y="31"/>
                      </a:lnTo>
                      <a:lnTo>
                        <a:pt x="166" y="8"/>
                      </a:lnTo>
                      <a:lnTo>
                        <a:pt x="200" y="0"/>
                      </a:lnTo>
                      <a:lnTo>
                        <a:pt x="235" y="8"/>
                      </a:lnTo>
                      <a:lnTo>
                        <a:pt x="269" y="31"/>
                      </a:lnTo>
                      <a:lnTo>
                        <a:pt x="303" y="76"/>
                      </a:lnTo>
                      <a:lnTo>
                        <a:pt x="338" y="129"/>
                      </a:lnTo>
                      <a:lnTo>
                        <a:pt x="372" y="196"/>
                      </a:lnTo>
                      <a:lnTo>
                        <a:pt x="407" y="264"/>
                      </a:lnTo>
                    </a:path>
                  </a:pathLst>
                </a:custGeom>
                <a:noFill/>
                <a:ln w="38100" cap="flat" cmpd="sng">
                  <a:solidFill>
                    <a:srgbClr val="FF99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18" name="Freeform 58"/>
                <p:cNvSpPr>
                  <a:spLocks/>
                </p:cNvSpPr>
                <p:nvPr/>
              </p:nvSpPr>
              <p:spPr bwMode="auto">
                <a:xfrm>
                  <a:off x="2529" y="792"/>
                  <a:ext cx="409" cy="265"/>
                </a:xfrm>
                <a:custGeom>
                  <a:avLst/>
                  <a:gdLst>
                    <a:gd name="T0" fmla="*/ 408 w 409"/>
                    <a:gd name="T1" fmla="*/ 0 h 265"/>
                    <a:gd name="T2" fmla="*/ 373 w 409"/>
                    <a:gd name="T3" fmla="*/ 71 h 265"/>
                    <a:gd name="T4" fmla="*/ 339 w 409"/>
                    <a:gd name="T5" fmla="*/ 134 h 265"/>
                    <a:gd name="T6" fmla="*/ 304 w 409"/>
                    <a:gd name="T7" fmla="*/ 187 h 265"/>
                    <a:gd name="T8" fmla="*/ 270 w 409"/>
                    <a:gd name="T9" fmla="*/ 232 h 265"/>
                    <a:gd name="T10" fmla="*/ 241 w 409"/>
                    <a:gd name="T11" fmla="*/ 255 h 265"/>
                    <a:gd name="T12" fmla="*/ 206 w 409"/>
                    <a:gd name="T13" fmla="*/ 264 h 265"/>
                    <a:gd name="T14" fmla="*/ 172 w 409"/>
                    <a:gd name="T15" fmla="*/ 255 h 265"/>
                    <a:gd name="T16" fmla="*/ 137 w 409"/>
                    <a:gd name="T17" fmla="*/ 232 h 265"/>
                    <a:gd name="T18" fmla="*/ 103 w 409"/>
                    <a:gd name="T19" fmla="*/ 187 h 265"/>
                    <a:gd name="T20" fmla="*/ 68 w 409"/>
                    <a:gd name="T21" fmla="*/ 134 h 265"/>
                    <a:gd name="T22" fmla="*/ 34 w 409"/>
                    <a:gd name="T23" fmla="*/ 67 h 265"/>
                    <a:gd name="T24" fmla="*/ 0 w 409"/>
                    <a:gd name="T25" fmla="*/ 0 h 2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09" h="265">
                      <a:moveTo>
                        <a:pt x="408" y="0"/>
                      </a:moveTo>
                      <a:lnTo>
                        <a:pt x="373" y="71"/>
                      </a:lnTo>
                      <a:lnTo>
                        <a:pt x="339" y="134"/>
                      </a:lnTo>
                      <a:lnTo>
                        <a:pt x="304" y="187"/>
                      </a:lnTo>
                      <a:lnTo>
                        <a:pt x="270" y="232"/>
                      </a:lnTo>
                      <a:lnTo>
                        <a:pt x="241" y="255"/>
                      </a:lnTo>
                      <a:lnTo>
                        <a:pt x="206" y="264"/>
                      </a:lnTo>
                      <a:lnTo>
                        <a:pt x="172" y="255"/>
                      </a:lnTo>
                      <a:lnTo>
                        <a:pt x="137" y="232"/>
                      </a:lnTo>
                      <a:lnTo>
                        <a:pt x="103" y="187"/>
                      </a:lnTo>
                      <a:lnTo>
                        <a:pt x="68" y="134"/>
                      </a:lnTo>
                      <a:lnTo>
                        <a:pt x="34" y="67"/>
                      </a:lnTo>
                      <a:lnTo>
                        <a:pt x="0" y="0"/>
                      </a:lnTo>
                    </a:path>
                  </a:pathLst>
                </a:custGeom>
                <a:noFill/>
                <a:ln w="38100" cap="flat" cmpd="sng">
                  <a:solidFill>
                    <a:srgbClr val="FF99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83010" name="Group 59"/>
            <p:cNvGrpSpPr>
              <a:grpSpLocks/>
            </p:cNvGrpSpPr>
            <p:nvPr/>
          </p:nvGrpSpPr>
          <p:grpSpPr bwMode="auto">
            <a:xfrm>
              <a:off x="2880" y="528"/>
              <a:ext cx="960" cy="529"/>
              <a:chOff x="2880" y="528"/>
              <a:chExt cx="960" cy="529"/>
            </a:xfrm>
          </p:grpSpPr>
          <p:sp>
            <p:nvSpPr>
              <p:cNvPr id="83011" name="Line 60"/>
              <p:cNvSpPr>
                <a:spLocks noChangeShapeType="1"/>
              </p:cNvSpPr>
              <p:nvPr/>
            </p:nvSpPr>
            <p:spPr bwMode="auto">
              <a:xfrm>
                <a:off x="2880" y="792"/>
                <a:ext cx="96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38100">
                    <a:solidFill>
                      <a:srgbClr val="66FF33"/>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3012" name="Group 61"/>
              <p:cNvGrpSpPr>
                <a:grpSpLocks/>
              </p:cNvGrpSpPr>
              <p:nvPr/>
            </p:nvGrpSpPr>
            <p:grpSpPr bwMode="auto">
              <a:xfrm>
                <a:off x="2938" y="528"/>
                <a:ext cx="816" cy="529"/>
                <a:chOff x="2938" y="528"/>
                <a:chExt cx="816" cy="529"/>
              </a:xfrm>
            </p:grpSpPr>
            <p:sp>
              <p:nvSpPr>
                <p:cNvPr id="83013" name="Freeform 62"/>
                <p:cNvSpPr>
                  <a:spLocks/>
                </p:cNvSpPr>
                <p:nvPr/>
              </p:nvSpPr>
              <p:spPr bwMode="auto">
                <a:xfrm>
                  <a:off x="2938" y="528"/>
                  <a:ext cx="408" cy="265"/>
                </a:xfrm>
                <a:custGeom>
                  <a:avLst/>
                  <a:gdLst>
                    <a:gd name="T0" fmla="*/ 0 w 408"/>
                    <a:gd name="T1" fmla="*/ 264 h 265"/>
                    <a:gd name="T2" fmla="*/ 34 w 408"/>
                    <a:gd name="T3" fmla="*/ 192 h 265"/>
                    <a:gd name="T4" fmla="*/ 68 w 408"/>
                    <a:gd name="T5" fmla="*/ 129 h 265"/>
                    <a:gd name="T6" fmla="*/ 103 w 408"/>
                    <a:gd name="T7" fmla="*/ 76 h 265"/>
                    <a:gd name="T8" fmla="*/ 137 w 408"/>
                    <a:gd name="T9" fmla="*/ 31 h 265"/>
                    <a:gd name="T10" fmla="*/ 166 w 408"/>
                    <a:gd name="T11" fmla="*/ 8 h 265"/>
                    <a:gd name="T12" fmla="*/ 200 w 408"/>
                    <a:gd name="T13" fmla="*/ 0 h 265"/>
                    <a:gd name="T14" fmla="*/ 235 w 408"/>
                    <a:gd name="T15" fmla="*/ 8 h 265"/>
                    <a:gd name="T16" fmla="*/ 269 w 408"/>
                    <a:gd name="T17" fmla="*/ 31 h 265"/>
                    <a:gd name="T18" fmla="*/ 303 w 408"/>
                    <a:gd name="T19" fmla="*/ 76 h 265"/>
                    <a:gd name="T20" fmla="*/ 338 w 408"/>
                    <a:gd name="T21" fmla="*/ 129 h 265"/>
                    <a:gd name="T22" fmla="*/ 372 w 408"/>
                    <a:gd name="T23" fmla="*/ 196 h 265"/>
                    <a:gd name="T24" fmla="*/ 407 w 408"/>
                    <a:gd name="T25" fmla="*/ 264 h 2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08" h="265">
                      <a:moveTo>
                        <a:pt x="0" y="264"/>
                      </a:moveTo>
                      <a:lnTo>
                        <a:pt x="34" y="192"/>
                      </a:lnTo>
                      <a:lnTo>
                        <a:pt x="68" y="129"/>
                      </a:lnTo>
                      <a:lnTo>
                        <a:pt x="103" y="76"/>
                      </a:lnTo>
                      <a:lnTo>
                        <a:pt x="137" y="31"/>
                      </a:lnTo>
                      <a:lnTo>
                        <a:pt x="166" y="8"/>
                      </a:lnTo>
                      <a:lnTo>
                        <a:pt x="200" y="0"/>
                      </a:lnTo>
                      <a:lnTo>
                        <a:pt x="235" y="8"/>
                      </a:lnTo>
                      <a:lnTo>
                        <a:pt x="269" y="31"/>
                      </a:lnTo>
                      <a:lnTo>
                        <a:pt x="303" y="76"/>
                      </a:lnTo>
                      <a:lnTo>
                        <a:pt x="338" y="129"/>
                      </a:lnTo>
                      <a:lnTo>
                        <a:pt x="372" y="196"/>
                      </a:lnTo>
                      <a:lnTo>
                        <a:pt x="407" y="264"/>
                      </a:lnTo>
                    </a:path>
                  </a:pathLst>
                </a:custGeom>
                <a:noFill/>
                <a:ln w="38100" cap="flat" cmpd="sng">
                  <a:solidFill>
                    <a:srgbClr val="FF99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14" name="Freeform 63"/>
                <p:cNvSpPr>
                  <a:spLocks/>
                </p:cNvSpPr>
                <p:nvPr/>
              </p:nvSpPr>
              <p:spPr bwMode="auto">
                <a:xfrm>
                  <a:off x="3345" y="792"/>
                  <a:ext cx="409" cy="265"/>
                </a:xfrm>
                <a:custGeom>
                  <a:avLst/>
                  <a:gdLst>
                    <a:gd name="T0" fmla="*/ 408 w 409"/>
                    <a:gd name="T1" fmla="*/ 0 h 265"/>
                    <a:gd name="T2" fmla="*/ 373 w 409"/>
                    <a:gd name="T3" fmla="*/ 71 h 265"/>
                    <a:gd name="T4" fmla="*/ 339 w 409"/>
                    <a:gd name="T5" fmla="*/ 134 h 265"/>
                    <a:gd name="T6" fmla="*/ 304 w 409"/>
                    <a:gd name="T7" fmla="*/ 187 h 265"/>
                    <a:gd name="T8" fmla="*/ 270 w 409"/>
                    <a:gd name="T9" fmla="*/ 232 h 265"/>
                    <a:gd name="T10" fmla="*/ 241 w 409"/>
                    <a:gd name="T11" fmla="*/ 255 h 265"/>
                    <a:gd name="T12" fmla="*/ 206 w 409"/>
                    <a:gd name="T13" fmla="*/ 264 h 265"/>
                    <a:gd name="T14" fmla="*/ 172 w 409"/>
                    <a:gd name="T15" fmla="*/ 255 h 265"/>
                    <a:gd name="T16" fmla="*/ 137 w 409"/>
                    <a:gd name="T17" fmla="*/ 232 h 265"/>
                    <a:gd name="T18" fmla="*/ 103 w 409"/>
                    <a:gd name="T19" fmla="*/ 187 h 265"/>
                    <a:gd name="T20" fmla="*/ 68 w 409"/>
                    <a:gd name="T21" fmla="*/ 134 h 265"/>
                    <a:gd name="T22" fmla="*/ 34 w 409"/>
                    <a:gd name="T23" fmla="*/ 67 h 265"/>
                    <a:gd name="T24" fmla="*/ 0 w 409"/>
                    <a:gd name="T25" fmla="*/ 0 h 2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09" h="265">
                      <a:moveTo>
                        <a:pt x="408" y="0"/>
                      </a:moveTo>
                      <a:lnTo>
                        <a:pt x="373" y="71"/>
                      </a:lnTo>
                      <a:lnTo>
                        <a:pt x="339" y="134"/>
                      </a:lnTo>
                      <a:lnTo>
                        <a:pt x="304" y="187"/>
                      </a:lnTo>
                      <a:lnTo>
                        <a:pt x="270" y="232"/>
                      </a:lnTo>
                      <a:lnTo>
                        <a:pt x="241" y="255"/>
                      </a:lnTo>
                      <a:lnTo>
                        <a:pt x="206" y="264"/>
                      </a:lnTo>
                      <a:lnTo>
                        <a:pt x="172" y="255"/>
                      </a:lnTo>
                      <a:lnTo>
                        <a:pt x="137" y="232"/>
                      </a:lnTo>
                      <a:lnTo>
                        <a:pt x="103" y="187"/>
                      </a:lnTo>
                      <a:lnTo>
                        <a:pt x="68" y="134"/>
                      </a:lnTo>
                      <a:lnTo>
                        <a:pt x="34" y="67"/>
                      </a:lnTo>
                      <a:lnTo>
                        <a:pt x="0" y="0"/>
                      </a:lnTo>
                    </a:path>
                  </a:pathLst>
                </a:custGeom>
                <a:noFill/>
                <a:ln w="38100" cap="flat" cmpd="sng">
                  <a:solidFill>
                    <a:srgbClr val="FF99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nvGrpSpPr>
          <p:cNvPr id="235595" name="Group 75"/>
          <p:cNvGrpSpPr>
            <a:grpSpLocks/>
          </p:cNvGrpSpPr>
          <p:nvPr/>
        </p:nvGrpSpPr>
        <p:grpSpPr bwMode="auto">
          <a:xfrm>
            <a:off x="1331913" y="1484313"/>
            <a:ext cx="6264275" cy="1717675"/>
            <a:chOff x="748" y="936"/>
            <a:chExt cx="3764" cy="1142"/>
          </a:xfrm>
        </p:grpSpPr>
        <p:grpSp>
          <p:nvGrpSpPr>
            <p:cNvPr id="82991" name="Group 76"/>
            <p:cNvGrpSpPr>
              <a:grpSpLocks/>
            </p:cNvGrpSpPr>
            <p:nvPr/>
          </p:nvGrpSpPr>
          <p:grpSpPr bwMode="auto">
            <a:xfrm>
              <a:off x="748" y="936"/>
              <a:ext cx="2593" cy="1095"/>
              <a:chOff x="1432" y="753"/>
              <a:chExt cx="2593" cy="1095"/>
            </a:xfrm>
          </p:grpSpPr>
          <p:grpSp>
            <p:nvGrpSpPr>
              <p:cNvPr id="82993" name="Group 77"/>
              <p:cNvGrpSpPr>
                <a:grpSpLocks/>
              </p:cNvGrpSpPr>
              <p:nvPr/>
            </p:nvGrpSpPr>
            <p:grpSpPr bwMode="auto">
              <a:xfrm>
                <a:off x="1432" y="753"/>
                <a:ext cx="1296" cy="1095"/>
                <a:chOff x="2122" y="528"/>
                <a:chExt cx="816" cy="529"/>
              </a:xfrm>
            </p:grpSpPr>
            <p:sp>
              <p:nvSpPr>
                <p:cNvPr id="82997" name="Freeform 78"/>
                <p:cNvSpPr>
                  <a:spLocks/>
                </p:cNvSpPr>
                <p:nvPr/>
              </p:nvSpPr>
              <p:spPr bwMode="auto">
                <a:xfrm>
                  <a:off x="2122" y="528"/>
                  <a:ext cx="408" cy="265"/>
                </a:xfrm>
                <a:custGeom>
                  <a:avLst/>
                  <a:gdLst>
                    <a:gd name="T0" fmla="*/ 0 w 408"/>
                    <a:gd name="T1" fmla="*/ 264 h 265"/>
                    <a:gd name="T2" fmla="*/ 34 w 408"/>
                    <a:gd name="T3" fmla="*/ 192 h 265"/>
                    <a:gd name="T4" fmla="*/ 68 w 408"/>
                    <a:gd name="T5" fmla="*/ 129 h 265"/>
                    <a:gd name="T6" fmla="*/ 103 w 408"/>
                    <a:gd name="T7" fmla="*/ 76 h 265"/>
                    <a:gd name="T8" fmla="*/ 137 w 408"/>
                    <a:gd name="T9" fmla="*/ 31 h 265"/>
                    <a:gd name="T10" fmla="*/ 166 w 408"/>
                    <a:gd name="T11" fmla="*/ 8 h 265"/>
                    <a:gd name="T12" fmla="*/ 200 w 408"/>
                    <a:gd name="T13" fmla="*/ 0 h 265"/>
                    <a:gd name="T14" fmla="*/ 235 w 408"/>
                    <a:gd name="T15" fmla="*/ 8 h 265"/>
                    <a:gd name="T16" fmla="*/ 269 w 408"/>
                    <a:gd name="T17" fmla="*/ 31 h 265"/>
                    <a:gd name="T18" fmla="*/ 303 w 408"/>
                    <a:gd name="T19" fmla="*/ 76 h 265"/>
                    <a:gd name="T20" fmla="*/ 338 w 408"/>
                    <a:gd name="T21" fmla="*/ 129 h 265"/>
                    <a:gd name="T22" fmla="*/ 372 w 408"/>
                    <a:gd name="T23" fmla="*/ 196 h 265"/>
                    <a:gd name="T24" fmla="*/ 407 w 408"/>
                    <a:gd name="T25" fmla="*/ 264 h 2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08" h="265">
                      <a:moveTo>
                        <a:pt x="0" y="264"/>
                      </a:moveTo>
                      <a:lnTo>
                        <a:pt x="34" y="192"/>
                      </a:lnTo>
                      <a:lnTo>
                        <a:pt x="68" y="129"/>
                      </a:lnTo>
                      <a:lnTo>
                        <a:pt x="103" y="76"/>
                      </a:lnTo>
                      <a:lnTo>
                        <a:pt x="137" y="31"/>
                      </a:lnTo>
                      <a:lnTo>
                        <a:pt x="166" y="8"/>
                      </a:lnTo>
                      <a:lnTo>
                        <a:pt x="200" y="0"/>
                      </a:lnTo>
                      <a:lnTo>
                        <a:pt x="235" y="8"/>
                      </a:lnTo>
                      <a:lnTo>
                        <a:pt x="269" y="31"/>
                      </a:lnTo>
                      <a:lnTo>
                        <a:pt x="303" y="76"/>
                      </a:lnTo>
                      <a:lnTo>
                        <a:pt x="338" y="129"/>
                      </a:lnTo>
                      <a:lnTo>
                        <a:pt x="372" y="196"/>
                      </a:lnTo>
                      <a:lnTo>
                        <a:pt x="407" y="264"/>
                      </a:lnTo>
                    </a:path>
                  </a:pathLst>
                </a:custGeom>
                <a:noFill/>
                <a:ln w="57150" cap="flat" cmpd="sng">
                  <a:solidFill>
                    <a:srgbClr val="FF9900"/>
                  </a:solidFill>
                  <a:prstDash val="sysDot"/>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98" name="Freeform 79"/>
                <p:cNvSpPr>
                  <a:spLocks/>
                </p:cNvSpPr>
                <p:nvPr/>
              </p:nvSpPr>
              <p:spPr bwMode="auto">
                <a:xfrm>
                  <a:off x="2529" y="792"/>
                  <a:ext cx="409" cy="265"/>
                </a:xfrm>
                <a:custGeom>
                  <a:avLst/>
                  <a:gdLst>
                    <a:gd name="T0" fmla="*/ 408 w 409"/>
                    <a:gd name="T1" fmla="*/ 0 h 265"/>
                    <a:gd name="T2" fmla="*/ 373 w 409"/>
                    <a:gd name="T3" fmla="*/ 71 h 265"/>
                    <a:gd name="T4" fmla="*/ 339 w 409"/>
                    <a:gd name="T5" fmla="*/ 134 h 265"/>
                    <a:gd name="T6" fmla="*/ 304 w 409"/>
                    <a:gd name="T7" fmla="*/ 187 h 265"/>
                    <a:gd name="T8" fmla="*/ 270 w 409"/>
                    <a:gd name="T9" fmla="*/ 232 h 265"/>
                    <a:gd name="T10" fmla="*/ 241 w 409"/>
                    <a:gd name="T11" fmla="*/ 255 h 265"/>
                    <a:gd name="T12" fmla="*/ 206 w 409"/>
                    <a:gd name="T13" fmla="*/ 264 h 265"/>
                    <a:gd name="T14" fmla="*/ 172 w 409"/>
                    <a:gd name="T15" fmla="*/ 255 h 265"/>
                    <a:gd name="T16" fmla="*/ 137 w 409"/>
                    <a:gd name="T17" fmla="*/ 232 h 265"/>
                    <a:gd name="T18" fmla="*/ 103 w 409"/>
                    <a:gd name="T19" fmla="*/ 187 h 265"/>
                    <a:gd name="T20" fmla="*/ 68 w 409"/>
                    <a:gd name="T21" fmla="*/ 134 h 265"/>
                    <a:gd name="T22" fmla="*/ 34 w 409"/>
                    <a:gd name="T23" fmla="*/ 67 h 265"/>
                    <a:gd name="T24" fmla="*/ 0 w 409"/>
                    <a:gd name="T25" fmla="*/ 0 h 2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09" h="265">
                      <a:moveTo>
                        <a:pt x="408" y="0"/>
                      </a:moveTo>
                      <a:lnTo>
                        <a:pt x="373" y="71"/>
                      </a:lnTo>
                      <a:lnTo>
                        <a:pt x="339" y="134"/>
                      </a:lnTo>
                      <a:lnTo>
                        <a:pt x="304" y="187"/>
                      </a:lnTo>
                      <a:lnTo>
                        <a:pt x="270" y="232"/>
                      </a:lnTo>
                      <a:lnTo>
                        <a:pt x="241" y="255"/>
                      </a:lnTo>
                      <a:lnTo>
                        <a:pt x="206" y="264"/>
                      </a:lnTo>
                      <a:lnTo>
                        <a:pt x="172" y="255"/>
                      </a:lnTo>
                      <a:lnTo>
                        <a:pt x="137" y="232"/>
                      </a:lnTo>
                      <a:lnTo>
                        <a:pt x="103" y="187"/>
                      </a:lnTo>
                      <a:lnTo>
                        <a:pt x="68" y="134"/>
                      </a:lnTo>
                      <a:lnTo>
                        <a:pt x="34" y="67"/>
                      </a:lnTo>
                      <a:lnTo>
                        <a:pt x="0" y="0"/>
                      </a:lnTo>
                    </a:path>
                  </a:pathLst>
                </a:custGeom>
                <a:noFill/>
                <a:ln w="57150" cap="flat" cmpd="sng">
                  <a:solidFill>
                    <a:srgbClr val="FF9900"/>
                  </a:solidFill>
                  <a:prstDash val="sysDot"/>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2994" name="Group 80"/>
              <p:cNvGrpSpPr>
                <a:grpSpLocks/>
              </p:cNvGrpSpPr>
              <p:nvPr/>
            </p:nvGrpSpPr>
            <p:grpSpPr bwMode="auto">
              <a:xfrm>
                <a:off x="2729" y="753"/>
                <a:ext cx="1296" cy="1095"/>
                <a:chOff x="2938" y="528"/>
                <a:chExt cx="816" cy="529"/>
              </a:xfrm>
            </p:grpSpPr>
            <p:sp>
              <p:nvSpPr>
                <p:cNvPr id="82995" name="Freeform 81"/>
                <p:cNvSpPr>
                  <a:spLocks/>
                </p:cNvSpPr>
                <p:nvPr/>
              </p:nvSpPr>
              <p:spPr bwMode="auto">
                <a:xfrm>
                  <a:off x="2938" y="528"/>
                  <a:ext cx="408" cy="265"/>
                </a:xfrm>
                <a:custGeom>
                  <a:avLst/>
                  <a:gdLst>
                    <a:gd name="T0" fmla="*/ 0 w 408"/>
                    <a:gd name="T1" fmla="*/ 264 h 265"/>
                    <a:gd name="T2" fmla="*/ 34 w 408"/>
                    <a:gd name="T3" fmla="*/ 192 h 265"/>
                    <a:gd name="T4" fmla="*/ 68 w 408"/>
                    <a:gd name="T5" fmla="*/ 129 h 265"/>
                    <a:gd name="T6" fmla="*/ 103 w 408"/>
                    <a:gd name="T7" fmla="*/ 76 h 265"/>
                    <a:gd name="T8" fmla="*/ 137 w 408"/>
                    <a:gd name="T9" fmla="*/ 31 h 265"/>
                    <a:gd name="T10" fmla="*/ 166 w 408"/>
                    <a:gd name="T11" fmla="*/ 8 h 265"/>
                    <a:gd name="T12" fmla="*/ 200 w 408"/>
                    <a:gd name="T13" fmla="*/ 0 h 265"/>
                    <a:gd name="T14" fmla="*/ 235 w 408"/>
                    <a:gd name="T15" fmla="*/ 8 h 265"/>
                    <a:gd name="T16" fmla="*/ 269 w 408"/>
                    <a:gd name="T17" fmla="*/ 31 h 265"/>
                    <a:gd name="T18" fmla="*/ 303 w 408"/>
                    <a:gd name="T19" fmla="*/ 76 h 265"/>
                    <a:gd name="T20" fmla="*/ 338 w 408"/>
                    <a:gd name="T21" fmla="*/ 129 h 265"/>
                    <a:gd name="T22" fmla="*/ 372 w 408"/>
                    <a:gd name="T23" fmla="*/ 196 h 265"/>
                    <a:gd name="T24" fmla="*/ 407 w 408"/>
                    <a:gd name="T25" fmla="*/ 264 h 2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08" h="265">
                      <a:moveTo>
                        <a:pt x="0" y="264"/>
                      </a:moveTo>
                      <a:lnTo>
                        <a:pt x="34" y="192"/>
                      </a:lnTo>
                      <a:lnTo>
                        <a:pt x="68" y="129"/>
                      </a:lnTo>
                      <a:lnTo>
                        <a:pt x="103" y="76"/>
                      </a:lnTo>
                      <a:lnTo>
                        <a:pt x="137" y="31"/>
                      </a:lnTo>
                      <a:lnTo>
                        <a:pt x="166" y="8"/>
                      </a:lnTo>
                      <a:lnTo>
                        <a:pt x="200" y="0"/>
                      </a:lnTo>
                      <a:lnTo>
                        <a:pt x="235" y="8"/>
                      </a:lnTo>
                      <a:lnTo>
                        <a:pt x="269" y="31"/>
                      </a:lnTo>
                      <a:lnTo>
                        <a:pt x="303" y="76"/>
                      </a:lnTo>
                      <a:lnTo>
                        <a:pt x="338" y="129"/>
                      </a:lnTo>
                      <a:lnTo>
                        <a:pt x="372" y="196"/>
                      </a:lnTo>
                      <a:lnTo>
                        <a:pt x="407" y="264"/>
                      </a:lnTo>
                    </a:path>
                  </a:pathLst>
                </a:custGeom>
                <a:noFill/>
                <a:ln w="57150" cap="flat" cmpd="sng">
                  <a:solidFill>
                    <a:srgbClr val="FF9900"/>
                  </a:solidFill>
                  <a:prstDash val="sysDot"/>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96" name="Freeform 82"/>
                <p:cNvSpPr>
                  <a:spLocks/>
                </p:cNvSpPr>
                <p:nvPr/>
              </p:nvSpPr>
              <p:spPr bwMode="auto">
                <a:xfrm>
                  <a:off x="3345" y="792"/>
                  <a:ext cx="409" cy="265"/>
                </a:xfrm>
                <a:custGeom>
                  <a:avLst/>
                  <a:gdLst>
                    <a:gd name="T0" fmla="*/ 408 w 409"/>
                    <a:gd name="T1" fmla="*/ 0 h 265"/>
                    <a:gd name="T2" fmla="*/ 373 w 409"/>
                    <a:gd name="T3" fmla="*/ 71 h 265"/>
                    <a:gd name="T4" fmla="*/ 339 w 409"/>
                    <a:gd name="T5" fmla="*/ 134 h 265"/>
                    <a:gd name="T6" fmla="*/ 304 w 409"/>
                    <a:gd name="T7" fmla="*/ 187 h 265"/>
                    <a:gd name="T8" fmla="*/ 270 w 409"/>
                    <a:gd name="T9" fmla="*/ 232 h 265"/>
                    <a:gd name="T10" fmla="*/ 241 w 409"/>
                    <a:gd name="T11" fmla="*/ 255 h 265"/>
                    <a:gd name="T12" fmla="*/ 206 w 409"/>
                    <a:gd name="T13" fmla="*/ 264 h 265"/>
                    <a:gd name="T14" fmla="*/ 172 w 409"/>
                    <a:gd name="T15" fmla="*/ 255 h 265"/>
                    <a:gd name="T16" fmla="*/ 137 w 409"/>
                    <a:gd name="T17" fmla="*/ 232 h 265"/>
                    <a:gd name="T18" fmla="*/ 103 w 409"/>
                    <a:gd name="T19" fmla="*/ 187 h 265"/>
                    <a:gd name="T20" fmla="*/ 68 w 409"/>
                    <a:gd name="T21" fmla="*/ 134 h 265"/>
                    <a:gd name="T22" fmla="*/ 34 w 409"/>
                    <a:gd name="T23" fmla="*/ 67 h 265"/>
                    <a:gd name="T24" fmla="*/ 0 w 409"/>
                    <a:gd name="T25" fmla="*/ 0 h 2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09" h="265">
                      <a:moveTo>
                        <a:pt x="408" y="0"/>
                      </a:moveTo>
                      <a:lnTo>
                        <a:pt x="373" y="71"/>
                      </a:lnTo>
                      <a:lnTo>
                        <a:pt x="339" y="134"/>
                      </a:lnTo>
                      <a:lnTo>
                        <a:pt x="304" y="187"/>
                      </a:lnTo>
                      <a:lnTo>
                        <a:pt x="270" y="232"/>
                      </a:lnTo>
                      <a:lnTo>
                        <a:pt x="241" y="255"/>
                      </a:lnTo>
                      <a:lnTo>
                        <a:pt x="206" y="264"/>
                      </a:lnTo>
                      <a:lnTo>
                        <a:pt x="172" y="255"/>
                      </a:lnTo>
                      <a:lnTo>
                        <a:pt x="137" y="232"/>
                      </a:lnTo>
                      <a:lnTo>
                        <a:pt x="103" y="187"/>
                      </a:lnTo>
                      <a:lnTo>
                        <a:pt x="68" y="134"/>
                      </a:lnTo>
                      <a:lnTo>
                        <a:pt x="34" y="67"/>
                      </a:lnTo>
                      <a:lnTo>
                        <a:pt x="0" y="0"/>
                      </a:lnTo>
                    </a:path>
                  </a:pathLst>
                </a:custGeom>
                <a:noFill/>
                <a:ln w="57150" cap="flat" cmpd="sng">
                  <a:solidFill>
                    <a:srgbClr val="FF9900"/>
                  </a:solidFill>
                  <a:prstDash val="sysDot"/>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grpSp>
        </p:grpSp>
        <p:sp>
          <p:nvSpPr>
            <p:cNvPr id="82992" name="AutoShape 83"/>
            <p:cNvSpPr>
              <a:spLocks noChangeArrowheads="1"/>
            </p:cNvSpPr>
            <p:nvPr/>
          </p:nvSpPr>
          <p:spPr bwMode="auto">
            <a:xfrm>
              <a:off x="3840" y="1632"/>
              <a:ext cx="672" cy="446"/>
            </a:xfrm>
            <a:prstGeom prst="wedgeEllipseCallout">
              <a:avLst>
                <a:gd name="adj1" fmla="val -130208"/>
                <a:gd name="adj2" fmla="val -33407"/>
              </a:avLst>
            </a:prstGeom>
            <a:noFill/>
            <a:ln w="57150">
              <a:solidFill>
                <a:srgbClr val="FF9900"/>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p>
              <a:pPr algn="ctr" eaLnBrk="1" hangingPunct="1"/>
              <a:r>
                <a:rPr kumimoji="1" lang="zh-CN" altLang="en-US" b="1" dirty="0">
                  <a:latin typeface="Times New Roman" pitchFamily="18" charset="0"/>
                  <a:ea typeface="仿宋_GB2312" pitchFamily="49" charset="-122"/>
                </a:rPr>
                <a:t>基波</a:t>
              </a:r>
              <a:endParaRPr kumimoji="1" lang="zh-CN" altLang="en-US" sz="2400" b="1" dirty="0">
                <a:latin typeface="Times New Roman" pitchFamily="18" charset="0"/>
                <a:ea typeface="仿宋_GB2312" pitchFamily="49" charset="-122"/>
              </a:endParaRPr>
            </a:p>
          </p:txBody>
        </p:sp>
      </p:grpSp>
      <p:grpSp>
        <p:nvGrpSpPr>
          <p:cNvPr id="235604" name="Group 84"/>
          <p:cNvGrpSpPr>
            <a:grpSpLocks/>
          </p:cNvGrpSpPr>
          <p:nvPr/>
        </p:nvGrpSpPr>
        <p:grpSpPr bwMode="auto">
          <a:xfrm>
            <a:off x="1285875" y="1495425"/>
            <a:ext cx="6958013" cy="866775"/>
            <a:chOff x="674" y="936"/>
            <a:chExt cx="4126" cy="546"/>
          </a:xfrm>
        </p:grpSpPr>
        <p:sp>
          <p:nvSpPr>
            <p:cNvPr id="82988" name="Line 85"/>
            <p:cNvSpPr>
              <a:spLocks noChangeShapeType="1"/>
            </p:cNvSpPr>
            <p:nvPr/>
          </p:nvSpPr>
          <p:spPr bwMode="auto">
            <a:xfrm>
              <a:off x="674" y="1083"/>
              <a:ext cx="1525" cy="0"/>
            </a:xfrm>
            <a:prstGeom prst="line">
              <a:avLst/>
            </a:prstGeom>
            <a:noFill/>
            <a:ln w="57150">
              <a:solidFill>
                <a:srgbClr val="0066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89" name="Line 86"/>
            <p:cNvSpPr>
              <a:spLocks noChangeShapeType="1"/>
            </p:cNvSpPr>
            <p:nvPr/>
          </p:nvSpPr>
          <p:spPr bwMode="auto">
            <a:xfrm>
              <a:off x="1971" y="1083"/>
              <a:ext cx="1525" cy="0"/>
            </a:xfrm>
            <a:prstGeom prst="line">
              <a:avLst/>
            </a:prstGeom>
            <a:noFill/>
            <a:ln w="57150">
              <a:solidFill>
                <a:srgbClr val="0066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sp>
          <p:nvSpPr>
            <p:cNvPr id="82990" name="AutoShape 87"/>
            <p:cNvSpPr>
              <a:spLocks noChangeArrowheads="1"/>
            </p:cNvSpPr>
            <p:nvPr/>
          </p:nvSpPr>
          <p:spPr bwMode="auto">
            <a:xfrm>
              <a:off x="3905" y="936"/>
              <a:ext cx="895" cy="546"/>
            </a:xfrm>
            <a:prstGeom prst="wedgeEllipseCallout">
              <a:avLst>
                <a:gd name="adj1" fmla="val -86648"/>
                <a:gd name="adj2" fmla="val -16667"/>
              </a:avLst>
            </a:prstGeom>
            <a:noFill/>
            <a:ln w="57150">
              <a:solidFill>
                <a:srgbClr val="00B050"/>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p>
              <a:pPr algn="ctr" eaLnBrk="1" hangingPunct="1"/>
              <a:r>
                <a:rPr kumimoji="1" lang="zh-CN" altLang="en-US" b="1" dirty="0">
                  <a:latin typeface="Times New Roman" pitchFamily="18" charset="0"/>
                  <a:ea typeface="仿宋_GB2312" pitchFamily="49" charset="-122"/>
                </a:rPr>
                <a:t>直流分量</a:t>
              </a:r>
              <a:endParaRPr kumimoji="1" lang="zh-CN" altLang="en-US" sz="2400" b="1" dirty="0">
                <a:latin typeface="Times New Roman" pitchFamily="18" charset="0"/>
                <a:ea typeface="仿宋_GB2312" pitchFamily="49" charset="-122"/>
              </a:endParaRPr>
            </a:p>
          </p:txBody>
        </p:sp>
      </p:grpSp>
      <p:sp>
        <p:nvSpPr>
          <p:cNvPr id="235608" name="AutoShape 88"/>
          <p:cNvSpPr>
            <a:spLocks noChangeArrowheads="1"/>
          </p:cNvSpPr>
          <p:nvPr/>
        </p:nvSpPr>
        <p:spPr bwMode="auto">
          <a:xfrm>
            <a:off x="5110163" y="188913"/>
            <a:ext cx="2725737" cy="866775"/>
          </a:xfrm>
          <a:prstGeom prst="wedgeEllipseCallout">
            <a:avLst>
              <a:gd name="adj1" fmla="val -75741"/>
              <a:gd name="adj2" fmla="val 65935"/>
            </a:avLst>
          </a:prstGeom>
          <a:noFill/>
          <a:ln w="57150">
            <a:solidFill>
              <a:srgbClr val="FF3300"/>
            </a:solidFill>
            <a:miter lim="800000"/>
            <a:headEnd/>
            <a:tailEnd/>
          </a:ln>
          <a:extLst>
            <a:ext uri="{909E8E84-426E-40DD-AFC4-6F175D3DCCD1}">
              <a14:hiddenFill xmlns:a14="http://schemas.microsoft.com/office/drawing/2010/main">
                <a:solidFill>
                  <a:schemeClr val="accent1"/>
                </a:solidFill>
              </a14:hiddenFill>
            </a:ext>
          </a:extLst>
        </p:spPr>
        <p:txBody>
          <a:bodyPr wrap="none" lIns="198000" rIns="198000" anchor="ctr"/>
          <a:lstStyle/>
          <a:p>
            <a:pPr algn="ctr" eaLnBrk="1" hangingPunct="1"/>
            <a:r>
              <a:rPr kumimoji="1" lang="zh-CN" altLang="en-US" b="1">
                <a:latin typeface="Times New Roman" pitchFamily="18" charset="0"/>
                <a:ea typeface="仿宋_GB2312" pitchFamily="49" charset="-122"/>
              </a:rPr>
              <a:t>直流分量</a:t>
            </a:r>
            <a:r>
              <a:rPr kumimoji="1" lang="en-US" altLang="zh-CN" b="1">
                <a:latin typeface="Times New Roman" pitchFamily="18" charset="0"/>
                <a:ea typeface="仿宋_GB2312" pitchFamily="49" charset="-122"/>
              </a:rPr>
              <a:t>+</a:t>
            </a:r>
            <a:r>
              <a:rPr kumimoji="1" lang="zh-CN" altLang="en-US" b="1">
                <a:latin typeface="Times New Roman" pitchFamily="18" charset="0"/>
                <a:ea typeface="仿宋_GB2312" pitchFamily="49" charset="-122"/>
              </a:rPr>
              <a:t>基波</a:t>
            </a:r>
            <a:endParaRPr kumimoji="1" lang="zh-CN" altLang="en-US" sz="2400" b="1">
              <a:latin typeface="Times New Roman" pitchFamily="18" charset="0"/>
              <a:ea typeface="仿宋_GB2312" pitchFamily="49" charset="-122"/>
            </a:endParaRPr>
          </a:p>
        </p:txBody>
      </p:sp>
      <p:sp>
        <p:nvSpPr>
          <p:cNvPr id="235609" name="AutoShape 89"/>
          <p:cNvSpPr>
            <a:spLocks noChangeArrowheads="1"/>
          </p:cNvSpPr>
          <p:nvPr/>
        </p:nvSpPr>
        <p:spPr bwMode="auto">
          <a:xfrm>
            <a:off x="5292725" y="5456238"/>
            <a:ext cx="1420813" cy="866775"/>
          </a:xfrm>
          <a:prstGeom prst="wedgeEllipseCallout">
            <a:avLst>
              <a:gd name="adj1" fmla="val -99162"/>
              <a:gd name="adj2" fmla="val -54579"/>
            </a:avLst>
          </a:prstGeom>
          <a:noFill/>
          <a:ln w="57150">
            <a:solidFill>
              <a:srgbClr val="3C8C93"/>
            </a:solidFill>
            <a:miter lim="800000"/>
            <a:headEnd/>
            <a:tailEnd/>
          </a:ln>
          <a:extLst>
            <a:ext uri="{909E8E84-426E-40DD-AFC4-6F175D3DCCD1}">
              <a14:hiddenFill xmlns:a14="http://schemas.microsoft.com/office/drawing/2010/main">
                <a:solidFill>
                  <a:schemeClr val="accent1"/>
                </a:solidFill>
              </a14:hiddenFill>
            </a:ext>
          </a:extLst>
        </p:spPr>
        <p:txBody>
          <a:bodyPr wrap="none" lIns="198000" rIns="198000" anchor="ctr"/>
          <a:lstStyle/>
          <a:p>
            <a:pPr algn="ctr" eaLnBrk="1" hangingPunct="1"/>
            <a:r>
              <a:rPr kumimoji="1" lang="zh-CN" altLang="en-US" b="1">
                <a:latin typeface="Times New Roman" pitchFamily="18" charset="0"/>
                <a:ea typeface="仿宋_GB2312" pitchFamily="49" charset="-122"/>
              </a:rPr>
              <a:t>三次谐波</a:t>
            </a:r>
            <a:endParaRPr kumimoji="1" lang="zh-CN" altLang="en-US" sz="2400" b="1">
              <a:latin typeface="Times New Roman" pitchFamily="18" charset="0"/>
              <a:ea typeface="仿宋_GB2312" pitchFamily="49" charset="-122"/>
            </a:endParaRPr>
          </a:p>
        </p:txBody>
      </p:sp>
      <p:grpSp>
        <p:nvGrpSpPr>
          <p:cNvPr id="235610" name="Group 90"/>
          <p:cNvGrpSpPr>
            <a:grpSpLocks/>
          </p:cNvGrpSpPr>
          <p:nvPr/>
        </p:nvGrpSpPr>
        <p:grpSpPr bwMode="auto">
          <a:xfrm>
            <a:off x="608013" y="3894138"/>
            <a:ext cx="3989387" cy="1584325"/>
            <a:chOff x="1434" y="2544"/>
            <a:chExt cx="2513" cy="998"/>
          </a:xfrm>
        </p:grpSpPr>
        <p:sp>
          <p:nvSpPr>
            <p:cNvPr id="82966" name="Freeform 91"/>
            <p:cNvSpPr>
              <a:spLocks/>
            </p:cNvSpPr>
            <p:nvPr/>
          </p:nvSpPr>
          <p:spPr bwMode="auto">
            <a:xfrm>
              <a:off x="1434" y="2619"/>
              <a:ext cx="54" cy="413"/>
            </a:xfrm>
            <a:custGeom>
              <a:avLst/>
              <a:gdLst>
                <a:gd name="T0" fmla="*/ 0 w 48"/>
                <a:gd name="T1" fmla="*/ 711 h 240"/>
                <a:gd name="T2" fmla="*/ 61 w 48"/>
                <a:gd name="T3" fmla="*/ 0 h 240"/>
                <a:gd name="T4" fmla="*/ 0 60000 65536"/>
                <a:gd name="T5" fmla="*/ 0 60000 65536"/>
              </a:gdLst>
              <a:ahLst/>
              <a:cxnLst>
                <a:cxn ang="T4">
                  <a:pos x="T0" y="T1"/>
                </a:cxn>
                <a:cxn ang="T5">
                  <a:pos x="T2" y="T3"/>
                </a:cxn>
              </a:cxnLst>
              <a:rect l="0" t="0" r="r" b="b"/>
              <a:pathLst>
                <a:path w="48" h="240">
                  <a:moveTo>
                    <a:pt x="0" y="240"/>
                  </a:moveTo>
                  <a:cubicBezTo>
                    <a:pt x="0" y="240"/>
                    <a:pt x="24" y="120"/>
                    <a:pt x="48" y="0"/>
                  </a:cubicBezTo>
                </a:path>
              </a:pathLst>
            </a:custGeom>
            <a:noFill/>
            <a:ln w="57150" cap="flat" cmpd="sng">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grpSp>
          <p:nvGrpSpPr>
            <p:cNvPr id="82967" name="Group 92"/>
            <p:cNvGrpSpPr>
              <a:grpSpLocks/>
            </p:cNvGrpSpPr>
            <p:nvPr/>
          </p:nvGrpSpPr>
          <p:grpSpPr bwMode="auto">
            <a:xfrm>
              <a:off x="1488" y="2544"/>
              <a:ext cx="556" cy="135"/>
              <a:chOff x="233" y="2344"/>
              <a:chExt cx="321" cy="135"/>
            </a:xfrm>
          </p:grpSpPr>
          <p:sp>
            <p:nvSpPr>
              <p:cNvPr id="82985" name="Freeform 93"/>
              <p:cNvSpPr>
                <a:spLocks/>
              </p:cNvSpPr>
              <p:nvPr/>
            </p:nvSpPr>
            <p:spPr bwMode="auto">
              <a:xfrm>
                <a:off x="233" y="2344"/>
                <a:ext cx="108" cy="68"/>
              </a:xfrm>
              <a:custGeom>
                <a:avLst/>
                <a:gdLst>
                  <a:gd name="T0" fmla="*/ 0 w 192"/>
                  <a:gd name="T1" fmla="*/ 19 h 240"/>
                  <a:gd name="T2" fmla="*/ 30 w 192"/>
                  <a:gd name="T3" fmla="*/ 0 h 240"/>
                  <a:gd name="T4" fmla="*/ 61 w 192"/>
                  <a:gd name="T5" fmla="*/ 19 h 240"/>
                  <a:gd name="T6" fmla="*/ 0 60000 65536"/>
                  <a:gd name="T7" fmla="*/ 0 60000 65536"/>
                  <a:gd name="T8" fmla="*/ 0 60000 65536"/>
                </a:gdLst>
                <a:ahLst/>
                <a:cxnLst>
                  <a:cxn ang="T6">
                    <a:pos x="T0" y="T1"/>
                  </a:cxn>
                  <a:cxn ang="T7">
                    <a:pos x="T2" y="T3"/>
                  </a:cxn>
                  <a:cxn ang="T8">
                    <a:pos x="T4" y="T5"/>
                  </a:cxn>
                </a:cxnLst>
                <a:rect l="0" t="0" r="r" b="b"/>
                <a:pathLst>
                  <a:path w="192" h="240">
                    <a:moveTo>
                      <a:pt x="0" y="240"/>
                    </a:moveTo>
                    <a:cubicBezTo>
                      <a:pt x="32" y="120"/>
                      <a:pt x="64" y="0"/>
                      <a:pt x="96" y="0"/>
                    </a:cubicBezTo>
                    <a:cubicBezTo>
                      <a:pt x="128" y="0"/>
                      <a:pt x="160" y="120"/>
                      <a:pt x="192" y="240"/>
                    </a:cubicBezTo>
                  </a:path>
                </a:pathLst>
              </a:custGeom>
              <a:solidFill>
                <a:schemeClr val="accent3">
                  <a:lumMod val="75000"/>
                </a:schemeClr>
              </a:solidFill>
              <a:ln w="57150" cap="flat" cmpd="sng">
                <a:solidFill>
                  <a:srgbClr val="FF0000"/>
                </a:solidFill>
                <a:prstDash val="solid"/>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2986" name="Freeform 94"/>
              <p:cNvSpPr>
                <a:spLocks/>
              </p:cNvSpPr>
              <p:nvPr/>
            </p:nvSpPr>
            <p:spPr bwMode="auto">
              <a:xfrm>
                <a:off x="447" y="2344"/>
                <a:ext cx="107" cy="68"/>
              </a:xfrm>
              <a:custGeom>
                <a:avLst/>
                <a:gdLst>
                  <a:gd name="T0" fmla="*/ 0 w 192"/>
                  <a:gd name="T1" fmla="*/ 19 h 240"/>
                  <a:gd name="T2" fmla="*/ 30 w 192"/>
                  <a:gd name="T3" fmla="*/ 0 h 240"/>
                  <a:gd name="T4" fmla="*/ 60 w 192"/>
                  <a:gd name="T5" fmla="*/ 19 h 240"/>
                  <a:gd name="T6" fmla="*/ 0 60000 65536"/>
                  <a:gd name="T7" fmla="*/ 0 60000 65536"/>
                  <a:gd name="T8" fmla="*/ 0 60000 65536"/>
                </a:gdLst>
                <a:ahLst/>
                <a:cxnLst>
                  <a:cxn ang="T6">
                    <a:pos x="T0" y="T1"/>
                  </a:cxn>
                  <a:cxn ang="T7">
                    <a:pos x="T2" y="T3"/>
                  </a:cxn>
                  <a:cxn ang="T8">
                    <a:pos x="T4" y="T5"/>
                  </a:cxn>
                </a:cxnLst>
                <a:rect l="0" t="0" r="r" b="b"/>
                <a:pathLst>
                  <a:path w="192" h="240">
                    <a:moveTo>
                      <a:pt x="0" y="240"/>
                    </a:moveTo>
                    <a:cubicBezTo>
                      <a:pt x="32" y="120"/>
                      <a:pt x="64" y="0"/>
                      <a:pt x="96" y="0"/>
                    </a:cubicBezTo>
                    <a:cubicBezTo>
                      <a:pt x="128" y="0"/>
                      <a:pt x="160" y="120"/>
                      <a:pt x="192" y="240"/>
                    </a:cubicBezTo>
                  </a:path>
                </a:pathLst>
              </a:custGeom>
              <a:solidFill>
                <a:schemeClr val="accent3">
                  <a:lumMod val="75000"/>
                </a:schemeClr>
              </a:solidFill>
              <a:ln w="57150" cap="flat" cmpd="sng">
                <a:solidFill>
                  <a:srgbClr val="FF0000"/>
                </a:solidFill>
                <a:prstDash val="solid"/>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2987" name="Freeform 95"/>
              <p:cNvSpPr>
                <a:spLocks/>
              </p:cNvSpPr>
              <p:nvPr/>
            </p:nvSpPr>
            <p:spPr bwMode="auto">
              <a:xfrm flipV="1">
                <a:off x="340" y="2412"/>
                <a:ext cx="108" cy="67"/>
              </a:xfrm>
              <a:custGeom>
                <a:avLst/>
                <a:gdLst>
                  <a:gd name="T0" fmla="*/ 0 w 192"/>
                  <a:gd name="T1" fmla="*/ 19 h 240"/>
                  <a:gd name="T2" fmla="*/ 30 w 192"/>
                  <a:gd name="T3" fmla="*/ 0 h 240"/>
                  <a:gd name="T4" fmla="*/ 61 w 192"/>
                  <a:gd name="T5" fmla="*/ 19 h 240"/>
                  <a:gd name="T6" fmla="*/ 0 60000 65536"/>
                  <a:gd name="T7" fmla="*/ 0 60000 65536"/>
                  <a:gd name="T8" fmla="*/ 0 60000 65536"/>
                </a:gdLst>
                <a:ahLst/>
                <a:cxnLst>
                  <a:cxn ang="T6">
                    <a:pos x="T0" y="T1"/>
                  </a:cxn>
                  <a:cxn ang="T7">
                    <a:pos x="T2" y="T3"/>
                  </a:cxn>
                  <a:cxn ang="T8">
                    <a:pos x="T4" y="T5"/>
                  </a:cxn>
                </a:cxnLst>
                <a:rect l="0" t="0" r="r" b="b"/>
                <a:pathLst>
                  <a:path w="192" h="240">
                    <a:moveTo>
                      <a:pt x="0" y="240"/>
                    </a:moveTo>
                    <a:cubicBezTo>
                      <a:pt x="32" y="120"/>
                      <a:pt x="64" y="0"/>
                      <a:pt x="96" y="0"/>
                    </a:cubicBezTo>
                    <a:cubicBezTo>
                      <a:pt x="128" y="0"/>
                      <a:pt x="160" y="120"/>
                      <a:pt x="192" y="240"/>
                    </a:cubicBezTo>
                  </a:path>
                </a:pathLst>
              </a:custGeom>
              <a:solidFill>
                <a:schemeClr val="accent3">
                  <a:lumMod val="75000"/>
                </a:schemeClr>
              </a:solidFill>
              <a:ln w="57150" cap="flat" cmpd="sng">
                <a:solidFill>
                  <a:srgbClr val="FF0000"/>
                </a:solidFill>
                <a:prstDash val="solid"/>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82968" name="Freeform 96"/>
            <p:cNvSpPr>
              <a:spLocks/>
            </p:cNvSpPr>
            <p:nvPr/>
          </p:nvSpPr>
          <p:spPr bwMode="auto">
            <a:xfrm flipV="1">
              <a:off x="2023" y="2619"/>
              <a:ext cx="106" cy="826"/>
            </a:xfrm>
            <a:custGeom>
              <a:avLst/>
              <a:gdLst>
                <a:gd name="T0" fmla="*/ 0 w 48"/>
                <a:gd name="T1" fmla="*/ 2843 h 240"/>
                <a:gd name="T2" fmla="*/ 234 w 48"/>
                <a:gd name="T3" fmla="*/ 0 h 240"/>
                <a:gd name="T4" fmla="*/ 0 60000 65536"/>
                <a:gd name="T5" fmla="*/ 0 60000 65536"/>
              </a:gdLst>
              <a:ahLst/>
              <a:cxnLst>
                <a:cxn ang="T4">
                  <a:pos x="T0" y="T1"/>
                </a:cxn>
                <a:cxn ang="T5">
                  <a:pos x="T2" y="T3"/>
                </a:cxn>
              </a:cxnLst>
              <a:rect l="0" t="0" r="r" b="b"/>
              <a:pathLst>
                <a:path w="48" h="240">
                  <a:moveTo>
                    <a:pt x="0" y="240"/>
                  </a:moveTo>
                  <a:cubicBezTo>
                    <a:pt x="0" y="240"/>
                    <a:pt x="24" y="120"/>
                    <a:pt x="48" y="0"/>
                  </a:cubicBezTo>
                </a:path>
              </a:pathLst>
            </a:custGeom>
            <a:noFill/>
            <a:ln w="57150" cap="flat" cmpd="sng">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82969" name="Freeform 97"/>
            <p:cNvSpPr>
              <a:spLocks/>
            </p:cNvSpPr>
            <p:nvPr/>
          </p:nvSpPr>
          <p:spPr bwMode="auto">
            <a:xfrm flipV="1">
              <a:off x="3304" y="2619"/>
              <a:ext cx="53" cy="413"/>
            </a:xfrm>
            <a:custGeom>
              <a:avLst/>
              <a:gdLst>
                <a:gd name="T0" fmla="*/ 0 w 48"/>
                <a:gd name="T1" fmla="*/ 711 h 240"/>
                <a:gd name="T2" fmla="*/ 59 w 48"/>
                <a:gd name="T3" fmla="*/ 0 h 240"/>
                <a:gd name="T4" fmla="*/ 0 60000 65536"/>
                <a:gd name="T5" fmla="*/ 0 60000 65536"/>
              </a:gdLst>
              <a:ahLst/>
              <a:cxnLst>
                <a:cxn ang="T4">
                  <a:pos x="T0" y="T1"/>
                </a:cxn>
                <a:cxn ang="T5">
                  <a:pos x="T2" y="T3"/>
                </a:cxn>
              </a:cxnLst>
              <a:rect l="0" t="0" r="r" b="b"/>
              <a:pathLst>
                <a:path w="48" h="240">
                  <a:moveTo>
                    <a:pt x="0" y="240"/>
                  </a:moveTo>
                  <a:cubicBezTo>
                    <a:pt x="0" y="240"/>
                    <a:pt x="24" y="120"/>
                    <a:pt x="48" y="0"/>
                  </a:cubicBezTo>
                </a:path>
              </a:pathLst>
            </a:custGeom>
            <a:noFill/>
            <a:ln w="57150" cap="flat" cmpd="sng">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82970" name="Freeform 98"/>
            <p:cNvSpPr>
              <a:spLocks/>
            </p:cNvSpPr>
            <p:nvPr/>
          </p:nvSpPr>
          <p:spPr bwMode="auto">
            <a:xfrm rot="10800000">
              <a:off x="2716" y="2619"/>
              <a:ext cx="54" cy="413"/>
            </a:xfrm>
            <a:custGeom>
              <a:avLst/>
              <a:gdLst>
                <a:gd name="T0" fmla="*/ 0 w 48"/>
                <a:gd name="T1" fmla="*/ 711 h 240"/>
                <a:gd name="T2" fmla="*/ 61 w 48"/>
                <a:gd name="T3" fmla="*/ 0 h 240"/>
                <a:gd name="T4" fmla="*/ 0 60000 65536"/>
                <a:gd name="T5" fmla="*/ 0 60000 65536"/>
              </a:gdLst>
              <a:ahLst/>
              <a:cxnLst>
                <a:cxn ang="T4">
                  <a:pos x="T0" y="T1"/>
                </a:cxn>
                <a:cxn ang="T5">
                  <a:pos x="T2" y="T3"/>
                </a:cxn>
              </a:cxnLst>
              <a:rect l="0" t="0" r="r" b="b"/>
              <a:pathLst>
                <a:path w="48" h="240">
                  <a:moveTo>
                    <a:pt x="0" y="240"/>
                  </a:moveTo>
                  <a:cubicBezTo>
                    <a:pt x="0" y="240"/>
                    <a:pt x="24" y="120"/>
                    <a:pt x="48" y="0"/>
                  </a:cubicBezTo>
                </a:path>
              </a:pathLst>
            </a:custGeom>
            <a:noFill/>
            <a:ln w="57150" cap="flat" cmpd="sng">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82971" name="Freeform 99"/>
            <p:cNvSpPr>
              <a:spLocks/>
            </p:cNvSpPr>
            <p:nvPr/>
          </p:nvSpPr>
          <p:spPr bwMode="auto">
            <a:xfrm>
              <a:off x="2663" y="3032"/>
              <a:ext cx="53" cy="413"/>
            </a:xfrm>
            <a:custGeom>
              <a:avLst/>
              <a:gdLst>
                <a:gd name="T0" fmla="*/ 0 w 48"/>
                <a:gd name="T1" fmla="*/ 711 h 240"/>
                <a:gd name="T2" fmla="*/ 59 w 48"/>
                <a:gd name="T3" fmla="*/ 0 h 240"/>
                <a:gd name="T4" fmla="*/ 0 60000 65536"/>
                <a:gd name="T5" fmla="*/ 0 60000 65536"/>
              </a:gdLst>
              <a:ahLst/>
              <a:cxnLst>
                <a:cxn ang="T4">
                  <a:pos x="T0" y="T1"/>
                </a:cxn>
                <a:cxn ang="T5">
                  <a:pos x="T2" y="T3"/>
                </a:cxn>
              </a:cxnLst>
              <a:rect l="0" t="0" r="r" b="b"/>
              <a:pathLst>
                <a:path w="48" h="240">
                  <a:moveTo>
                    <a:pt x="0" y="240"/>
                  </a:moveTo>
                  <a:cubicBezTo>
                    <a:pt x="0" y="240"/>
                    <a:pt x="24" y="120"/>
                    <a:pt x="48" y="0"/>
                  </a:cubicBezTo>
                </a:path>
              </a:pathLst>
            </a:custGeom>
            <a:noFill/>
            <a:ln w="57150" cap="flat" cmpd="sng">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82972" name="Freeform 100"/>
            <p:cNvSpPr>
              <a:spLocks/>
            </p:cNvSpPr>
            <p:nvPr/>
          </p:nvSpPr>
          <p:spPr bwMode="auto">
            <a:xfrm flipV="1">
              <a:off x="3357" y="3032"/>
              <a:ext cx="54" cy="413"/>
            </a:xfrm>
            <a:custGeom>
              <a:avLst/>
              <a:gdLst>
                <a:gd name="T0" fmla="*/ 0 w 48"/>
                <a:gd name="T1" fmla="*/ 711 h 240"/>
                <a:gd name="T2" fmla="*/ 61 w 48"/>
                <a:gd name="T3" fmla="*/ 0 h 240"/>
                <a:gd name="T4" fmla="*/ 0 60000 65536"/>
                <a:gd name="T5" fmla="*/ 0 60000 65536"/>
              </a:gdLst>
              <a:ahLst/>
              <a:cxnLst>
                <a:cxn ang="T4">
                  <a:pos x="T0" y="T1"/>
                </a:cxn>
                <a:cxn ang="T5">
                  <a:pos x="T2" y="T3"/>
                </a:cxn>
              </a:cxnLst>
              <a:rect l="0" t="0" r="r" b="b"/>
              <a:pathLst>
                <a:path w="48" h="240">
                  <a:moveTo>
                    <a:pt x="0" y="240"/>
                  </a:moveTo>
                  <a:cubicBezTo>
                    <a:pt x="0" y="240"/>
                    <a:pt x="24" y="120"/>
                    <a:pt x="48" y="0"/>
                  </a:cubicBezTo>
                </a:path>
              </a:pathLst>
            </a:custGeom>
            <a:noFill/>
            <a:ln w="57150" cap="flat" cmpd="sng">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grpSp>
          <p:nvGrpSpPr>
            <p:cNvPr id="82973" name="Group 101"/>
            <p:cNvGrpSpPr>
              <a:grpSpLocks/>
            </p:cNvGrpSpPr>
            <p:nvPr/>
          </p:nvGrpSpPr>
          <p:grpSpPr bwMode="auto">
            <a:xfrm>
              <a:off x="2107" y="3363"/>
              <a:ext cx="536" cy="165"/>
              <a:chOff x="4264" y="2598"/>
              <a:chExt cx="323" cy="165"/>
            </a:xfrm>
          </p:grpSpPr>
          <p:sp>
            <p:nvSpPr>
              <p:cNvPr id="82982" name="Freeform 102"/>
              <p:cNvSpPr>
                <a:spLocks/>
              </p:cNvSpPr>
              <p:nvPr/>
            </p:nvSpPr>
            <p:spPr bwMode="auto">
              <a:xfrm flipV="1">
                <a:off x="4264" y="2681"/>
                <a:ext cx="108" cy="82"/>
              </a:xfrm>
              <a:custGeom>
                <a:avLst/>
                <a:gdLst>
                  <a:gd name="T0" fmla="*/ 0 w 192"/>
                  <a:gd name="T1" fmla="*/ 28 h 240"/>
                  <a:gd name="T2" fmla="*/ 30 w 192"/>
                  <a:gd name="T3" fmla="*/ 0 h 240"/>
                  <a:gd name="T4" fmla="*/ 61 w 192"/>
                  <a:gd name="T5" fmla="*/ 28 h 240"/>
                  <a:gd name="T6" fmla="*/ 0 60000 65536"/>
                  <a:gd name="T7" fmla="*/ 0 60000 65536"/>
                  <a:gd name="T8" fmla="*/ 0 60000 65536"/>
                </a:gdLst>
                <a:ahLst/>
                <a:cxnLst>
                  <a:cxn ang="T6">
                    <a:pos x="T0" y="T1"/>
                  </a:cxn>
                  <a:cxn ang="T7">
                    <a:pos x="T2" y="T3"/>
                  </a:cxn>
                  <a:cxn ang="T8">
                    <a:pos x="T4" y="T5"/>
                  </a:cxn>
                </a:cxnLst>
                <a:rect l="0" t="0" r="r" b="b"/>
                <a:pathLst>
                  <a:path w="192" h="240">
                    <a:moveTo>
                      <a:pt x="0" y="240"/>
                    </a:moveTo>
                    <a:cubicBezTo>
                      <a:pt x="32" y="120"/>
                      <a:pt x="64" y="0"/>
                      <a:pt x="96" y="0"/>
                    </a:cubicBezTo>
                    <a:cubicBezTo>
                      <a:pt x="128" y="0"/>
                      <a:pt x="160" y="120"/>
                      <a:pt x="192" y="240"/>
                    </a:cubicBezTo>
                  </a:path>
                </a:pathLst>
              </a:custGeom>
              <a:solidFill>
                <a:schemeClr val="accent3">
                  <a:lumMod val="75000"/>
                </a:schemeClr>
              </a:solidFill>
              <a:ln w="57150" cap="flat" cmpd="sng">
                <a:solidFill>
                  <a:srgbClr val="FF0000"/>
                </a:solidFill>
                <a:prstDash val="solid"/>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2983" name="Freeform 103"/>
              <p:cNvSpPr>
                <a:spLocks/>
              </p:cNvSpPr>
              <p:nvPr/>
            </p:nvSpPr>
            <p:spPr bwMode="auto">
              <a:xfrm flipV="1">
                <a:off x="4479" y="2681"/>
                <a:ext cx="108" cy="82"/>
              </a:xfrm>
              <a:custGeom>
                <a:avLst/>
                <a:gdLst>
                  <a:gd name="T0" fmla="*/ 0 w 192"/>
                  <a:gd name="T1" fmla="*/ 28 h 240"/>
                  <a:gd name="T2" fmla="*/ 30 w 192"/>
                  <a:gd name="T3" fmla="*/ 0 h 240"/>
                  <a:gd name="T4" fmla="*/ 61 w 192"/>
                  <a:gd name="T5" fmla="*/ 28 h 240"/>
                  <a:gd name="T6" fmla="*/ 0 60000 65536"/>
                  <a:gd name="T7" fmla="*/ 0 60000 65536"/>
                  <a:gd name="T8" fmla="*/ 0 60000 65536"/>
                </a:gdLst>
                <a:ahLst/>
                <a:cxnLst>
                  <a:cxn ang="T6">
                    <a:pos x="T0" y="T1"/>
                  </a:cxn>
                  <a:cxn ang="T7">
                    <a:pos x="T2" y="T3"/>
                  </a:cxn>
                  <a:cxn ang="T8">
                    <a:pos x="T4" y="T5"/>
                  </a:cxn>
                </a:cxnLst>
                <a:rect l="0" t="0" r="r" b="b"/>
                <a:pathLst>
                  <a:path w="192" h="240">
                    <a:moveTo>
                      <a:pt x="0" y="240"/>
                    </a:moveTo>
                    <a:cubicBezTo>
                      <a:pt x="32" y="120"/>
                      <a:pt x="64" y="0"/>
                      <a:pt x="96" y="0"/>
                    </a:cubicBezTo>
                    <a:cubicBezTo>
                      <a:pt x="128" y="0"/>
                      <a:pt x="160" y="120"/>
                      <a:pt x="192" y="240"/>
                    </a:cubicBezTo>
                  </a:path>
                </a:pathLst>
              </a:custGeom>
              <a:solidFill>
                <a:schemeClr val="accent3">
                  <a:lumMod val="75000"/>
                </a:schemeClr>
              </a:solidFill>
              <a:ln w="57150" cap="flat" cmpd="sng">
                <a:solidFill>
                  <a:srgbClr val="FF0000"/>
                </a:solidFill>
                <a:prstDash val="solid"/>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2984" name="Freeform 104"/>
              <p:cNvSpPr>
                <a:spLocks/>
              </p:cNvSpPr>
              <p:nvPr/>
            </p:nvSpPr>
            <p:spPr bwMode="auto">
              <a:xfrm>
                <a:off x="4372" y="2598"/>
                <a:ext cx="108" cy="83"/>
              </a:xfrm>
              <a:custGeom>
                <a:avLst/>
                <a:gdLst>
                  <a:gd name="T0" fmla="*/ 0 w 192"/>
                  <a:gd name="T1" fmla="*/ 29 h 240"/>
                  <a:gd name="T2" fmla="*/ 30 w 192"/>
                  <a:gd name="T3" fmla="*/ 0 h 240"/>
                  <a:gd name="T4" fmla="*/ 61 w 192"/>
                  <a:gd name="T5" fmla="*/ 29 h 240"/>
                  <a:gd name="T6" fmla="*/ 0 60000 65536"/>
                  <a:gd name="T7" fmla="*/ 0 60000 65536"/>
                  <a:gd name="T8" fmla="*/ 0 60000 65536"/>
                </a:gdLst>
                <a:ahLst/>
                <a:cxnLst>
                  <a:cxn ang="T6">
                    <a:pos x="T0" y="T1"/>
                  </a:cxn>
                  <a:cxn ang="T7">
                    <a:pos x="T2" y="T3"/>
                  </a:cxn>
                  <a:cxn ang="T8">
                    <a:pos x="T4" y="T5"/>
                  </a:cxn>
                </a:cxnLst>
                <a:rect l="0" t="0" r="r" b="b"/>
                <a:pathLst>
                  <a:path w="192" h="240">
                    <a:moveTo>
                      <a:pt x="0" y="240"/>
                    </a:moveTo>
                    <a:cubicBezTo>
                      <a:pt x="32" y="120"/>
                      <a:pt x="64" y="0"/>
                      <a:pt x="96" y="0"/>
                    </a:cubicBezTo>
                    <a:cubicBezTo>
                      <a:pt x="128" y="0"/>
                      <a:pt x="160" y="120"/>
                      <a:pt x="192" y="240"/>
                    </a:cubicBezTo>
                  </a:path>
                </a:pathLst>
              </a:custGeom>
              <a:solidFill>
                <a:schemeClr val="accent3">
                  <a:lumMod val="75000"/>
                </a:schemeClr>
              </a:solidFill>
              <a:ln w="57150" cap="flat" cmpd="sng">
                <a:solidFill>
                  <a:srgbClr val="FF0000"/>
                </a:solidFill>
                <a:prstDash val="solid"/>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82974" name="Group 105"/>
            <p:cNvGrpSpPr>
              <a:grpSpLocks/>
            </p:cNvGrpSpPr>
            <p:nvPr/>
          </p:nvGrpSpPr>
          <p:grpSpPr bwMode="auto">
            <a:xfrm>
              <a:off x="2770" y="2544"/>
              <a:ext cx="556" cy="135"/>
              <a:chOff x="233" y="2344"/>
              <a:chExt cx="321" cy="135"/>
            </a:xfrm>
          </p:grpSpPr>
          <p:sp>
            <p:nvSpPr>
              <p:cNvPr id="82979" name="Freeform 106"/>
              <p:cNvSpPr>
                <a:spLocks/>
              </p:cNvSpPr>
              <p:nvPr/>
            </p:nvSpPr>
            <p:spPr bwMode="auto">
              <a:xfrm>
                <a:off x="233" y="2344"/>
                <a:ext cx="108" cy="68"/>
              </a:xfrm>
              <a:custGeom>
                <a:avLst/>
                <a:gdLst>
                  <a:gd name="T0" fmla="*/ 0 w 192"/>
                  <a:gd name="T1" fmla="*/ 19 h 240"/>
                  <a:gd name="T2" fmla="*/ 30 w 192"/>
                  <a:gd name="T3" fmla="*/ 0 h 240"/>
                  <a:gd name="T4" fmla="*/ 61 w 192"/>
                  <a:gd name="T5" fmla="*/ 19 h 240"/>
                  <a:gd name="T6" fmla="*/ 0 60000 65536"/>
                  <a:gd name="T7" fmla="*/ 0 60000 65536"/>
                  <a:gd name="T8" fmla="*/ 0 60000 65536"/>
                </a:gdLst>
                <a:ahLst/>
                <a:cxnLst>
                  <a:cxn ang="T6">
                    <a:pos x="T0" y="T1"/>
                  </a:cxn>
                  <a:cxn ang="T7">
                    <a:pos x="T2" y="T3"/>
                  </a:cxn>
                  <a:cxn ang="T8">
                    <a:pos x="T4" y="T5"/>
                  </a:cxn>
                </a:cxnLst>
                <a:rect l="0" t="0" r="r" b="b"/>
                <a:pathLst>
                  <a:path w="192" h="240">
                    <a:moveTo>
                      <a:pt x="0" y="240"/>
                    </a:moveTo>
                    <a:cubicBezTo>
                      <a:pt x="32" y="120"/>
                      <a:pt x="64" y="0"/>
                      <a:pt x="96" y="0"/>
                    </a:cubicBezTo>
                    <a:cubicBezTo>
                      <a:pt x="128" y="0"/>
                      <a:pt x="160" y="120"/>
                      <a:pt x="192" y="240"/>
                    </a:cubicBezTo>
                  </a:path>
                </a:pathLst>
              </a:custGeom>
              <a:solidFill>
                <a:schemeClr val="accent3">
                  <a:lumMod val="75000"/>
                </a:schemeClr>
              </a:solidFill>
              <a:ln w="57150" cap="flat" cmpd="sng">
                <a:solidFill>
                  <a:srgbClr val="FF0000"/>
                </a:solidFill>
                <a:prstDash val="solid"/>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2980" name="Freeform 107"/>
              <p:cNvSpPr>
                <a:spLocks/>
              </p:cNvSpPr>
              <p:nvPr/>
            </p:nvSpPr>
            <p:spPr bwMode="auto">
              <a:xfrm>
                <a:off x="447" y="2344"/>
                <a:ext cx="107" cy="68"/>
              </a:xfrm>
              <a:custGeom>
                <a:avLst/>
                <a:gdLst>
                  <a:gd name="T0" fmla="*/ 0 w 192"/>
                  <a:gd name="T1" fmla="*/ 19 h 240"/>
                  <a:gd name="T2" fmla="*/ 30 w 192"/>
                  <a:gd name="T3" fmla="*/ 0 h 240"/>
                  <a:gd name="T4" fmla="*/ 60 w 192"/>
                  <a:gd name="T5" fmla="*/ 19 h 240"/>
                  <a:gd name="T6" fmla="*/ 0 60000 65536"/>
                  <a:gd name="T7" fmla="*/ 0 60000 65536"/>
                  <a:gd name="T8" fmla="*/ 0 60000 65536"/>
                </a:gdLst>
                <a:ahLst/>
                <a:cxnLst>
                  <a:cxn ang="T6">
                    <a:pos x="T0" y="T1"/>
                  </a:cxn>
                  <a:cxn ang="T7">
                    <a:pos x="T2" y="T3"/>
                  </a:cxn>
                  <a:cxn ang="T8">
                    <a:pos x="T4" y="T5"/>
                  </a:cxn>
                </a:cxnLst>
                <a:rect l="0" t="0" r="r" b="b"/>
                <a:pathLst>
                  <a:path w="192" h="240">
                    <a:moveTo>
                      <a:pt x="0" y="240"/>
                    </a:moveTo>
                    <a:cubicBezTo>
                      <a:pt x="32" y="120"/>
                      <a:pt x="64" y="0"/>
                      <a:pt x="96" y="0"/>
                    </a:cubicBezTo>
                    <a:cubicBezTo>
                      <a:pt x="128" y="0"/>
                      <a:pt x="160" y="120"/>
                      <a:pt x="192" y="240"/>
                    </a:cubicBezTo>
                  </a:path>
                </a:pathLst>
              </a:custGeom>
              <a:solidFill>
                <a:schemeClr val="accent3">
                  <a:lumMod val="75000"/>
                </a:schemeClr>
              </a:solidFill>
              <a:ln w="57150" cap="flat" cmpd="sng">
                <a:solidFill>
                  <a:srgbClr val="FF0000"/>
                </a:solidFill>
                <a:prstDash val="solid"/>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dirty="0"/>
              </a:p>
            </p:txBody>
          </p:sp>
          <p:sp>
            <p:nvSpPr>
              <p:cNvPr id="82981" name="Freeform 108"/>
              <p:cNvSpPr>
                <a:spLocks/>
              </p:cNvSpPr>
              <p:nvPr/>
            </p:nvSpPr>
            <p:spPr bwMode="auto">
              <a:xfrm flipV="1">
                <a:off x="340" y="2412"/>
                <a:ext cx="108" cy="67"/>
              </a:xfrm>
              <a:custGeom>
                <a:avLst/>
                <a:gdLst>
                  <a:gd name="T0" fmla="*/ 0 w 192"/>
                  <a:gd name="T1" fmla="*/ 19 h 240"/>
                  <a:gd name="T2" fmla="*/ 30 w 192"/>
                  <a:gd name="T3" fmla="*/ 0 h 240"/>
                  <a:gd name="T4" fmla="*/ 61 w 192"/>
                  <a:gd name="T5" fmla="*/ 19 h 240"/>
                  <a:gd name="T6" fmla="*/ 0 60000 65536"/>
                  <a:gd name="T7" fmla="*/ 0 60000 65536"/>
                  <a:gd name="T8" fmla="*/ 0 60000 65536"/>
                </a:gdLst>
                <a:ahLst/>
                <a:cxnLst>
                  <a:cxn ang="T6">
                    <a:pos x="T0" y="T1"/>
                  </a:cxn>
                  <a:cxn ang="T7">
                    <a:pos x="T2" y="T3"/>
                  </a:cxn>
                  <a:cxn ang="T8">
                    <a:pos x="T4" y="T5"/>
                  </a:cxn>
                </a:cxnLst>
                <a:rect l="0" t="0" r="r" b="b"/>
                <a:pathLst>
                  <a:path w="192" h="240">
                    <a:moveTo>
                      <a:pt x="0" y="240"/>
                    </a:moveTo>
                    <a:cubicBezTo>
                      <a:pt x="32" y="120"/>
                      <a:pt x="64" y="0"/>
                      <a:pt x="96" y="0"/>
                    </a:cubicBezTo>
                    <a:cubicBezTo>
                      <a:pt x="128" y="0"/>
                      <a:pt x="160" y="120"/>
                      <a:pt x="192" y="240"/>
                    </a:cubicBezTo>
                  </a:path>
                </a:pathLst>
              </a:custGeom>
              <a:solidFill>
                <a:schemeClr val="accent3">
                  <a:lumMod val="75000"/>
                </a:schemeClr>
              </a:solidFill>
              <a:ln w="57150" cap="flat" cmpd="sng">
                <a:solidFill>
                  <a:srgbClr val="FF0000"/>
                </a:solidFill>
                <a:prstDash val="solid"/>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82975" name="Group 109"/>
            <p:cNvGrpSpPr>
              <a:grpSpLocks/>
            </p:cNvGrpSpPr>
            <p:nvPr/>
          </p:nvGrpSpPr>
          <p:grpSpPr bwMode="auto">
            <a:xfrm>
              <a:off x="3411" y="3377"/>
              <a:ext cx="536" cy="165"/>
              <a:chOff x="4264" y="2598"/>
              <a:chExt cx="323" cy="165"/>
            </a:xfrm>
          </p:grpSpPr>
          <p:sp>
            <p:nvSpPr>
              <p:cNvPr id="82976" name="Freeform 110"/>
              <p:cNvSpPr>
                <a:spLocks/>
              </p:cNvSpPr>
              <p:nvPr/>
            </p:nvSpPr>
            <p:spPr bwMode="auto">
              <a:xfrm flipV="1">
                <a:off x="4264" y="2681"/>
                <a:ext cx="108" cy="82"/>
              </a:xfrm>
              <a:custGeom>
                <a:avLst/>
                <a:gdLst>
                  <a:gd name="T0" fmla="*/ 0 w 192"/>
                  <a:gd name="T1" fmla="*/ 28 h 240"/>
                  <a:gd name="T2" fmla="*/ 30 w 192"/>
                  <a:gd name="T3" fmla="*/ 0 h 240"/>
                  <a:gd name="T4" fmla="*/ 61 w 192"/>
                  <a:gd name="T5" fmla="*/ 28 h 240"/>
                  <a:gd name="T6" fmla="*/ 0 60000 65536"/>
                  <a:gd name="T7" fmla="*/ 0 60000 65536"/>
                  <a:gd name="T8" fmla="*/ 0 60000 65536"/>
                </a:gdLst>
                <a:ahLst/>
                <a:cxnLst>
                  <a:cxn ang="T6">
                    <a:pos x="T0" y="T1"/>
                  </a:cxn>
                  <a:cxn ang="T7">
                    <a:pos x="T2" y="T3"/>
                  </a:cxn>
                  <a:cxn ang="T8">
                    <a:pos x="T4" y="T5"/>
                  </a:cxn>
                </a:cxnLst>
                <a:rect l="0" t="0" r="r" b="b"/>
                <a:pathLst>
                  <a:path w="192" h="240">
                    <a:moveTo>
                      <a:pt x="0" y="240"/>
                    </a:moveTo>
                    <a:cubicBezTo>
                      <a:pt x="32" y="120"/>
                      <a:pt x="64" y="0"/>
                      <a:pt x="96" y="0"/>
                    </a:cubicBezTo>
                    <a:cubicBezTo>
                      <a:pt x="128" y="0"/>
                      <a:pt x="160" y="120"/>
                      <a:pt x="192" y="240"/>
                    </a:cubicBezTo>
                  </a:path>
                </a:pathLst>
              </a:custGeom>
              <a:solidFill>
                <a:schemeClr val="accent3">
                  <a:lumMod val="75000"/>
                </a:schemeClr>
              </a:solidFill>
              <a:ln w="57150" cap="flat" cmpd="sng">
                <a:solidFill>
                  <a:srgbClr val="FF0000"/>
                </a:solidFill>
                <a:prstDash val="solid"/>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2977" name="Freeform 111"/>
              <p:cNvSpPr>
                <a:spLocks/>
              </p:cNvSpPr>
              <p:nvPr/>
            </p:nvSpPr>
            <p:spPr bwMode="auto">
              <a:xfrm flipV="1">
                <a:off x="4479" y="2681"/>
                <a:ext cx="108" cy="82"/>
              </a:xfrm>
              <a:custGeom>
                <a:avLst/>
                <a:gdLst>
                  <a:gd name="T0" fmla="*/ 0 w 192"/>
                  <a:gd name="T1" fmla="*/ 28 h 240"/>
                  <a:gd name="T2" fmla="*/ 30 w 192"/>
                  <a:gd name="T3" fmla="*/ 0 h 240"/>
                  <a:gd name="T4" fmla="*/ 61 w 192"/>
                  <a:gd name="T5" fmla="*/ 28 h 240"/>
                  <a:gd name="T6" fmla="*/ 0 60000 65536"/>
                  <a:gd name="T7" fmla="*/ 0 60000 65536"/>
                  <a:gd name="T8" fmla="*/ 0 60000 65536"/>
                </a:gdLst>
                <a:ahLst/>
                <a:cxnLst>
                  <a:cxn ang="T6">
                    <a:pos x="T0" y="T1"/>
                  </a:cxn>
                  <a:cxn ang="T7">
                    <a:pos x="T2" y="T3"/>
                  </a:cxn>
                  <a:cxn ang="T8">
                    <a:pos x="T4" y="T5"/>
                  </a:cxn>
                </a:cxnLst>
                <a:rect l="0" t="0" r="r" b="b"/>
                <a:pathLst>
                  <a:path w="192" h="240">
                    <a:moveTo>
                      <a:pt x="0" y="240"/>
                    </a:moveTo>
                    <a:cubicBezTo>
                      <a:pt x="32" y="120"/>
                      <a:pt x="64" y="0"/>
                      <a:pt x="96" y="0"/>
                    </a:cubicBezTo>
                    <a:cubicBezTo>
                      <a:pt x="128" y="0"/>
                      <a:pt x="160" y="120"/>
                      <a:pt x="192" y="240"/>
                    </a:cubicBezTo>
                  </a:path>
                </a:pathLst>
              </a:custGeom>
              <a:solidFill>
                <a:schemeClr val="accent3">
                  <a:lumMod val="75000"/>
                </a:schemeClr>
              </a:solidFill>
              <a:ln w="57150" cap="flat" cmpd="sng">
                <a:solidFill>
                  <a:srgbClr val="FF0000"/>
                </a:solidFill>
                <a:prstDash val="solid"/>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2978" name="Freeform 112"/>
              <p:cNvSpPr>
                <a:spLocks/>
              </p:cNvSpPr>
              <p:nvPr/>
            </p:nvSpPr>
            <p:spPr bwMode="auto">
              <a:xfrm>
                <a:off x="4372" y="2598"/>
                <a:ext cx="108" cy="83"/>
              </a:xfrm>
              <a:custGeom>
                <a:avLst/>
                <a:gdLst>
                  <a:gd name="T0" fmla="*/ 0 w 192"/>
                  <a:gd name="T1" fmla="*/ 29 h 240"/>
                  <a:gd name="T2" fmla="*/ 30 w 192"/>
                  <a:gd name="T3" fmla="*/ 0 h 240"/>
                  <a:gd name="T4" fmla="*/ 61 w 192"/>
                  <a:gd name="T5" fmla="*/ 29 h 240"/>
                  <a:gd name="T6" fmla="*/ 0 60000 65536"/>
                  <a:gd name="T7" fmla="*/ 0 60000 65536"/>
                  <a:gd name="T8" fmla="*/ 0 60000 65536"/>
                </a:gdLst>
                <a:ahLst/>
                <a:cxnLst>
                  <a:cxn ang="T6">
                    <a:pos x="T0" y="T1"/>
                  </a:cxn>
                  <a:cxn ang="T7">
                    <a:pos x="T2" y="T3"/>
                  </a:cxn>
                  <a:cxn ang="T8">
                    <a:pos x="T4" y="T5"/>
                  </a:cxn>
                </a:cxnLst>
                <a:rect l="0" t="0" r="r" b="b"/>
                <a:pathLst>
                  <a:path w="192" h="240">
                    <a:moveTo>
                      <a:pt x="0" y="240"/>
                    </a:moveTo>
                    <a:cubicBezTo>
                      <a:pt x="32" y="120"/>
                      <a:pt x="64" y="0"/>
                      <a:pt x="96" y="0"/>
                    </a:cubicBezTo>
                    <a:cubicBezTo>
                      <a:pt x="128" y="0"/>
                      <a:pt x="160" y="120"/>
                      <a:pt x="192" y="240"/>
                    </a:cubicBezTo>
                  </a:path>
                </a:pathLst>
              </a:custGeom>
              <a:solidFill>
                <a:schemeClr val="accent3">
                  <a:lumMod val="75000"/>
                </a:schemeClr>
              </a:solidFill>
              <a:ln w="57150" cap="flat" cmpd="sng">
                <a:solidFill>
                  <a:srgbClr val="FF0000"/>
                </a:solidFill>
                <a:prstDash val="solid"/>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sp>
        <p:nvSpPr>
          <p:cNvPr id="235633" name="AutoShape 113"/>
          <p:cNvSpPr>
            <a:spLocks noChangeArrowheads="1"/>
          </p:cNvSpPr>
          <p:nvPr/>
        </p:nvSpPr>
        <p:spPr bwMode="auto">
          <a:xfrm>
            <a:off x="4316413" y="3429000"/>
            <a:ext cx="4432300" cy="946150"/>
          </a:xfrm>
          <a:prstGeom prst="wedgeEllipseCallout">
            <a:avLst>
              <a:gd name="adj1" fmla="val -64611"/>
              <a:gd name="adj2" fmla="val 44630"/>
            </a:avLst>
          </a:prstGeom>
          <a:noFill/>
          <a:ln w="57150">
            <a:solidFill>
              <a:srgbClr val="3C8C93"/>
            </a:solidFill>
            <a:miter lim="800000"/>
            <a:headEnd/>
            <a:tailEnd/>
          </a:ln>
          <a:extLst>
            <a:ext uri="{909E8E84-426E-40DD-AFC4-6F175D3DCCD1}">
              <a14:hiddenFill xmlns:a14="http://schemas.microsoft.com/office/drawing/2010/main">
                <a:solidFill>
                  <a:schemeClr val="accent1"/>
                </a:solidFill>
              </a14:hiddenFill>
            </a:ext>
          </a:extLst>
        </p:spPr>
        <p:txBody>
          <a:bodyPr wrap="none" lIns="198000" rIns="198000" anchor="ctr"/>
          <a:lstStyle/>
          <a:p>
            <a:pPr algn="ctr" eaLnBrk="1" hangingPunct="1"/>
            <a:r>
              <a:rPr kumimoji="1" lang="zh-CN" altLang="en-US" b="1" dirty="0">
                <a:latin typeface="Times New Roman" pitchFamily="18" charset="0"/>
                <a:ea typeface="仿宋_GB2312" pitchFamily="49" charset="-122"/>
              </a:rPr>
              <a:t>直流分量</a:t>
            </a:r>
            <a:r>
              <a:rPr kumimoji="1" lang="en-US" altLang="zh-CN" b="1" dirty="0">
                <a:latin typeface="Times New Roman" pitchFamily="18" charset="0"/>
                <a:ea typeface="仿宋_GB2312" pitchFamily="49" charset="-122"/>
              </a:rPr>
              <a:t>+</a:t>
            </a:r>
            <a:r>
              <a:rPr kumimoji="1" lang="zh-CN" altLang="en-US" b="1" dirty="0">
                <a:latin typeface="Times New Roman" pitchFamily="18" charset="0"/>
                <a:ea typeface="仿宋_GB2312" pitchFamily="49" charset="-122"/>
              </a:rPr>
              <a:t>基波</a:t>
            </a:r>
            <a:r>
              <a:rPr kumimoji="1" lang="en-US" altLang="zh-CN" b="1" dirty="0">
                <a:latin typeface="Times New Roman" pitchFamily="18" charset="0"/>
                <a:ea typeface="仿宋_GB2312" pitchFamily="49" charset="-122"/>
              </a:rPr>
              <a:t>+</a:t>
            </a:r>
            <a:r>
              <a:rPr kumimoji="1" lang="zh-CN" altLang="en-US" b="1" dirty="0">
                <a:latin typeface="Times New Roman" pitchFamily="18" charset="0"/>
                <a:ea typeface="仿宋_GB2312" pitchFamily="49" charset="-122"/>
              </a:rPr>
              <a:t>三次谐波</a:t>
            </a:r>
            <a:endParaRPr kumimoji="1" lang="zh-CN" altLang="en-US" sz="2400" b="1" dirty="0">
              <a:latin typeface="Times New Roman" pitchFamily="18" charset="0"/>
              <a:ea typeface="仿宋_GB2312" pitchFamily="49" charset="-122"/>
            </a:endParaRPr>
          </a:p>
        </p:txBody>
      </p:sp>
      <p:grpSp>
        <p:nvGrpSpPr>
          <p:cNvPr id="235584" name="Group 64"/>
          <p:cNvGrpSpPr>
            <a:grpSpLocks/>
          </p:cNvGrpSpPr>
          <p:nvPr/>
        </p:nvGrpSpPr>
        <p:grpSpPr bwMode="auto">
          <a:xfrm>
            <a:off x="255588" y="3694113"/>
            <a:ext cx="5070475" cy="2125662"/>
            <a:chOff x="-1576" y="3452"/>
            <a:chExt cx="3194" cy="1339"/>
          </a:xfrm>
        </p:grpSpPr>
        <p:sp>
          <p:nvSpPr>
            <p:cNvPr id="82999" name="Line 65"/>
            <p:cNvSpPr>
              <a:spLocks noChangeShapeType="1"/>
            </p:cNvSpPr>
            <p:nvPr/>
          </p:nvSpPr>
          <p:spPr bwMode="auto">
            <a:xfrm>
              <a:off x="-38" y="4059"/>
              <a:ext cx="0" cy="428"/>
            </a:xfrm>
            <a:prstGeom prst="line">
              <a:avLst/>
            </a:prstGeom>
            <a:noFill/>
            <a:ln w="38100">
              <a:solidFill>
                <a:srgbClr val="0070C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000" name="Line 66"/>
            <p:cNvSpPr>
              <a:spLocks noChangeShapeType="1"/>
            </p:cNvSpPr>
            <p:nvPr/>
          </p:nvSpPr>
          <p:spPr bwMode="auto">
            <a:xfrm>
              <a:off x="609" y="4059"/>
              <a:ext cx="0" cy="428"/>
            </a:xfrm>
            <a:prstGeom prst="line">
              <a:avLst/>
            </a:prstGeom>
            <a:noFill/>
            <a:ln w="38100">
              <a:solidFill>
                <a:srgbClr val="0070C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001" name="Line 67"/>
            <p:cNvSpPr>
              <a:spLocks noChangeShapeType="1"/>
            </p:cNvSpPr>
            <p:nvPr/>
          </p:nvSpPr>
          <p:spPr bwMode="auto">
            <a:xfrm>
              <a:off x="-686" y="3632"/>
              <a:ext cx="0" cy="427"/>
            </a:xfrm>
            <a:prstGeom prst="line">
              <a:avLst/>
            </a:prstGeom>
            <a:noFill/>
            <a:ln w="38100">
              <a:solidFill>
                <a:srgbClr val="0070C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004" name="Line 70"/>
            <p:cNvSpPr>
              <a:spLocks noChangeShapeType="1"/>
            </p:cNvSpPr>
            <p:nvPr/>
          </p:nvSpPr>
          <p:spPr bwMode="auto">
            <a:xfrm>
              <a:off x="-38" y="3635"/>
              <a:ext cx="0" cy="427"/>
            </a:xfrm>
            <a:prstGeom prst="line">
              <a:avLst/>
            </a:prstGeom>
            <a:noFill/>
            <a:ln w="38100">
              <a:solidFill>
                <a:srgbClr val="0070C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005" name="Line 71"/>
            <p:cNvSpPr>
              <a:spLocks noChangeShapeType="1"/>
            </p:cNvSpPr>
            <p:nvPr/>
          </p:nvSpPr>
          <p:spPr bwMode="auto">
            <a:xfrm>
              <a:off x="609" y="3635"/>
              <a:ext cx="0" cy="427"/>
            </a:xfrm>
            <a:prstGeom prst="line">
              <a:avLst/>
            </a:prstGeom>
            <a:noFill/>
            <a:ln w="38100">
              <a:solidFill>
                <a:srgbClr val="0070C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006" name="Line 72"/>
            <p:cNvSpPr>
              <a:spLocks noChangeShapeType="1"/>
            </p:cNvSpPr>
            <p:nvPr/>
          </p:nvSpPr>
          <p:spPr bwMode="auto">
            <a:xfrm>
              <a:off x="-38" y="3635"/>
              <a:ext cx="647" cy="0"/>
            </a:xfrm>
            <a:prstGeom prst="line">
              <a:avLst/>
            </a:prstGeom>
            <a:noFill/>
            <a:ln w="38100">
              <a:solidFill>
                <a:srgbClr val="0070C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007" name="Line 73"/>
            <p:cNvSpPr>
              <a:spLocks noChangeShapeType="1"/>
            </p:cNvSpPr>
            <p:nvPr/>
          </p:nvSpPr>
          <p:spPr bwMode="auto">
            <a:xfrm>
              <a:off x="-686" y="4062"/>
              <a:ext cx="0" cy="427"/>
            </a:xfrm>
            <a:prstGeom prst="line">
              <a:avLst/>
            </a:prstGeom>
            <a:noFill/>
            <a:ln w="38100">
              <a:solidFill>
                <a:srgbClr val="0070C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008" name="Line 74"/>
            <p:cNvSpPr>
              <a:spLocks noChangeShapeType="1"/>
            </p:cNvSpPr>
            <p:nvPr/>
          </p:nvSpPr>
          <p:spPr bwMode="auto">
            <a:xfrm>
              <a:off x="-1333" y="3632"/>
              <a:ext cx="647" cy="0"/>
            </a:xfrm>
            <a:prstGeom prst="line">
              <a:avLst/>
            </a:prstGeom>
            <a:noFill/>
            <a:ln w="38100">
              <a:solidFill>
                <a:srgbClr val="0070C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002" name="Line 68"/>
            <p:cNvSpPr>
              <a:spLocks noChangeShapeType="1"/>
            </p:cNvSpPr>
            <p:nvPr/>
          </p:nvSpPr>
          <p:spPr bwMode="auto">
            <a:xfrm flipV="1">
              <a:off x="-1353" y="3452"/>
              <a:ext cx="0" cy="1339"/>
            </a:xfrm>
            <a:prstGeom prst="line">
              <a:avLst/>
            </a:prstGeom>
            <a:noFill/>
            <a:ln w="3810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3003" name="Line 69"/>
            <p:cNvSpPr>
              <a:spLocks noChangeShapeType="1"/>
            </p:cNvSpPr>
            <p:nvPr/>
          </p:nvSpPr>
          <p:spPr bwMode="auto">
            <a:xfrm>
              <a:off x="-1576" y="4487"/>
              <a:ext cx="3194" cy="0"/>
            </a:xfrm>
            <a:prstGeom prst="line">
              <a:avLst/>
            </a:prstGeom>
            <a:noFill/>
            <a:ln w="3810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028263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235604"/>
                                        </p:tgtEl>
                                        <p:attrNameLst>
                                          <p:attrName>style.visibility</p:attrName>
                                        </p:attrNameLst>
                                      </p:cBhvr>
                                      <p:to>
                                        <p:strVal val="visible"/>
                                      </p:to>
                                    </p:set>
                                    <p:animEffect transition="in" filter="blinds(vertical)">
                                      <p:cBhvr>
                                        <p:cTn id="7" dur="500"/>
                                        <p:tgtEl>
                                          <p:spTgt spid="23560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35595"/>
                                        </p:tgtEl>
                                        <p:attrNameLst>
                                          <p:attrName>style.visibility</p:attrName>
                                        </p:attrNameLst>
                                      </p:cBhvr>
                                      <p:to>
                                        <p:strVal val="visible"/>
                                      </p:to>
                                    </p:set>
                                    <p:animEffect transition="in" filter="box(in)">
                                      <p:cBhvr>
                                        <p:cTn id="12" dur="500"/>
                                        <p:tgtEl>
                                          <p:spTgt spid="23559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235558"/>
                                        </p:tgtEl>
                                        <p:attrNameLst>
                                          <p:attrName>style.visibility</p:attrName>
                                        </p:attrNameLst>
                                      </p:cBhvr>
                                      <p:to>
                                        <p:strVal val="visible"/>
                                      </p:to>
                                    </p:set>
                                    <p:animEffect transition="in" filter="box(in)">
                                      <p:cBhvr>
                                        <p:cTn id="17" dur="500"/>
                                        <p:tgtEl>
                                          <p:spTgt spid="235558"/>
                                        </p:tgtEl>
                                      </p:cBhvr>
                                    </p:animEffect>
                                  </p:childTnLst>
                                </p:cTn>
                              </p:par>
                            </p:childTnLst>
                          </p:cTn>
                        </p:par>
                        <p:par>
                          <p:cTn id="18" fill="hold" nodeType="afterGroup">
                            <p:stCondLst>
                              <p:cond delay="500"/>
                            </p:stCondLst>
                            <p:childTnLst>
                              <p:par>
                                <p:cTn id="19" presetID="2" presetClass="entr" presetSubtype="1" fill="hold" grpId="0" nodeType="afterEffect">
                                  <p:stCondLst>
                                    <p:cond delay="0"/>
                                  </p:stCondLst>
                                  <p:childTnLst>
                                    <p:set>
                                      <p:cBhvr>
                                        <p:cTn id="20" dur="1" fill="hold">
                                          <p:stCondLst>
                                            <p:cond delay="0"/>
                                          </p:stCondLst>
                                        </p:cTn>
                                        <p:tgtEl>
                                          <p:spTgt spid="235608"/>
                                        </p:tgtEl>
                                        <p:attrNameLst>
                                          <p:attrName>style.visibility</p:attrName>
                                        </p:attrNameLst>
                                      </p:cBhvr>
                                      <p:to>
                                        <p:strVal val="visible"/>
                                      </p:to>
                                    </p:set>
                                    <p:anim calcmode="lin" valueType="num">
                                      <p:cBhvr additive="base">
                                        <p:cTn id="21" dur="500" fill="hold"/>
                                        <p:tgtEl>
                                          <p:spTgt spid="235608"/>
                                        </p:tgtEl>
                                        <p:attrNameLst>
                                          <p:attrName>ppt_x</p:attrName>
                                        </p:attrNameLst>
                                      </p:cBhvr>
                                      <p:tavLst>
                                        <p:tav tm="0">
                                          <p:val>
                                            <p:strVal val="#ppt_x"/>
                                          </p:val>
                                        </p:tav>
                                        <p:tav tm="100000">
                                          <p:val>
                                            <p:strVal val="#ppt_x"/>
                                          </p:val>
                                        </p:tav>
                                      </p:tavLst>
                                    </p:anim>
                                    <p:anim calcmode="lin" valueType="num">
                                      <p:cBhvr additive="base">
                                        <p:cTn id="22" dur="500" fill="hold"/>
                                        <p:tgtEl>
                                          <p:spTgt spid="235608"/>
                                        </p:tgtEl>
                                        <p:attrNameLst>
                                          <p:attrName>ppt_y</p:attrName>
                                        </p:attrNameLst>
                                      </p:cBhvr>
                                      <p:tavLst>
                                        <p:tav tm="0">
                                          <p:val>
                                            <p:strVal val="0-#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35584"/>
                                        </p:tgtEl>
                                        <p:attrNameLst>
                                          <p:attrName>style.visibility</p:attrName>
                                        </p:attrNameLst>
                                      </p:cBhvr>
                                      <p:to>
                                        <p:strVal val="visible"/>
                                      </p:to>
                                    </p:set>
                                    <p:animEffect transition="in" filter="blinds(horizontal)">
                                      <p:cBhvr>
                                        <p:cTn id="27" dur="500"/>
                                        <p:tgtEl>
                                          <p:spTgt spid="23558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235573"/>
                                        </p:tgtEl>
                                        <p:attrNameLst>
                                          <p:attrName>style.visibility</p:attrName>
                                        </p:attrNameLst>
                                      </p:cBhvr>
                                      <p:to>
                                        <p:strVal val="visible"/>
                                      </p:to>
                                    </p:set>
                                    <p:animEffect transition="in" filter="box(in)">
                                      <p:cBhvr>
                                        <p:cTn id="32" dur="500"/>
                                        <p:tgtEl>
                                          <p:spTgt spid="23557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5" fill="hold" nodeType="clickEffect">
                                  <p:stCondLst>
                                    <p:cond delay="0"/>
                                  </p:stCondLst>
                                  <p:childTnLst>
                                    <p:set>
                                      <p:cBhvr>
                                        <p:cTn id="36" dur="1" fill="hold">
                                          <p:stCondLst>
                                            <p:cond delay="0"/>
                                          </p:stCondLst>
                                        </p:cTn>
                                        <p:tgtEl>
                                          <p:spTgt spid="235522"/>
                                        </p:tgtEl>
                                        <p:attrNameLst>
                                          <p:attrName>style.visibility</p:attrName>
                                        </p:attrNameLst>
                                      </p:cBhvr>
                                      <p:to>
                                        <p:strVal val="visible"/>
                                      </p:to>
                                    </p:set>
                                    <p:animEffect transition="in" filter="blinds(vertical)">
                                      <p:cBhvr>
                                        <p:cTn id="37" dur="500"/>
                                        <p:tgtEl>
                                          <p:spTgt spid="235522"/>
                                        </p:tgtEl>
                                      </p:cBhvr>
                                    </p:animEffect>
                                  </p:childTnLst>
                                </p:cTn>
                              </p:par>
                            </p:childTnLst>
                          </p:cTn>
                        </p:par>
                        <p:par>
                          <p:cTn id="38" fill="hold" nodeType="afterGroup">
                            <p:stCondLst>
                              <p:cond delay="500"/>
                            </p:stCondLst>
                            <p:childTnLst>
                              <p:par>
                                <p:cTn id="39" presetID="2" presetClass="entr" presetSubtype="4" fill="hold" grpId="0" nodeType="afterEffect">
                                  <p:stCondLst>
                                    <p:cond delay="0"/>
                                  </p:stCondLst>
                                  <p:childTnLst>
                                    <p:set>
                                      <p:cBhvr>
                                        <p:cTn id="40" dur="1" fill="hold">
                                          <p:stCondLst>
                                            <p:cond delay="0"/>
                                          </p:stCondLst>
                                        </p:cTn>
                                        <p:tgtEl>
                                          <p:spTgt spid="235609"/>
                                        </p:tgtEl>
                                        <p:attrNameLst>
                                          <p:attrName>style.visibility</p:attrName>
                                        </p:attrNameLst>
                                      </p:cBhvr>
                                      <p:to>
                                        <p:strVal val="visible"/>
                                      </p:to>
                                    </p:set>
                                    <p:anim calcmode="lin" valueType="num">
                                      <p:cBhvr additive="base">
                                        <p:cTn id="41" dur="500" fill="hold"/>
                                        <p:tgtEl>
                                          <p:spTgt spid="235609"/>
                                        </p:tgtEl>
                                        <p:attrNameLst>
                                          <p:attrName>ppt_x</p:attrName>
                                        </p:attrNameLst>
                                      </p:cBhvr>
                                      <p:tavLst>
                                        <p:tav tm="0">
                                          <p:val>
                                            <p:strVal val="#ppt_x"/>
                                          </p:val>
                                        </p:tav>
                                        <p:tav tm="100000">
                                          <p:val>
                                            <p:strVal val="#ppt_x"/>
                                          </p:val>
                                        </p:tav>
                                      </p:tavLst>
                                    </p:anim>
                                    <p:anim calcmode="lin" valueType="num">
                                      <p:cBhvr additive="base">
                                        <p:cTn id="42" dur="500" fill="hold"/>
                                        <p:tgtEl>
                                          <p:spTgt spid="235609"/>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32" fill="hold" nodeType="clickEffect">
                                  <p:stCondLst>
                                    <p:cond delay="0"/>
                                  </p:stCondLst>
                                  <p:childTnLst>
                                    <p:set>
                                      <p:cBhvr>
                                        <p:cTn id="46" dur="1" fill="hold">
                                          <p:stCondLst>
                                            <p:cond delay="0"/>
                                          </p:stCondLst>
                                        </p:cTn>
                                        <p:tgtEl>
                                          <p:spTgt spid="235610"/>
                                        </p:tgtEl>
                                        <p:attrNameLst>
                                          <p:attrName>style.visibility</p:attrName>
                                        </p:attrNameLst>
                                      </p:cBhvr>
                                      <p:to>
                                        <p:strVal val="visible"/>
                                      </p:to>
                                    </p:set>
                                    <p:animEffect transition="in" filter="box(out)">
                                      <p:cBhvr>
                                        <p:cTn id="47" dur="500"/>
                                        <p:tgtEl>
                                          <p:spTgt spid="235610"/>
                                        </p:tgtEl>
                                      </p:cBhvr>
                                    </p:animEffect>
                                  </p:childTnLst>
                                </p:cTn>
                              </p:par>
                            </p:childTnLst>
                          </p:cTn>
                        </p:par>
                        <p:par>
                          <p:cTn id="48" fill="hold" nodeType="afterGroup">
                            <p:stCondLst>
                              <p:cond delay="500"/>
                            </p:stCondLst>
                            <p:childTnLst>
                              <p:par>
                                <p:cTn id="49" presetID="2" presetClass="entr" presetSubtype="2" fill="hold" grpId="0" nodeType="afterEffect">
                                  <p:stCondLst>
                                    <p:cond delay="0"/>
                                  </p:stCondLst>
                                  <p:childTnLst>
                                    <p:set>
                                      <p:cBhvr>
                                        <p:cTn id="50" dur="1" fill="hold">
                                          <p:stCondLst>
                                            <p:cond delay="0"/>
                                          </p:stCondLst>
                                        </p:cTn>
                                        <p:tgtEl>
                                          <p:spTgt spid="235633"/>
                                        </p:tgtEl>
                                        <p:attrNameLst>
                                          <p:attrName>style.visibility</p:attrName>
                                        </p:attrNameLst>
                                      </p:cBhvr>
                                      <p:to>
                                        <p:strVal val="visible"/>
                                      </p:to>
                                    </p:set>
                                    <p:anim calcmode="lin" valueType="num">
                                      <p:cBhvr additive="base">
                                        <p:cTn id="51" dur="500" fill="hold"/>
                                        <p:tgtEl>
                                          <p:spTgt spid="235633"/>
                                        </p:tgtEl>
                                        <p:attrNameLst>
                                          <p:attrName>ppt_x</p:attrName>
                                        </p:attrNameLst>
                                      </p:cBhvr>
                                      <p:tavLst>
                                        <p:tav tm="0">
                                          <p:val>
                                            <p:strVal val="1+#ppt_w/2"/>
                                          </p:val>
                                        </p:tav>
                                        <p:tav tm="100000">
                                          <p:val>
                                            <p:strVal val="#ppt_x"/>
                                          </p:val>
                                        </p:tav>
                                      </p:tavLst>
                                    </p:anim>
                                    <p:anim calcmode="lin" valueType="num">
                                      <p:cBhvr additive="base">
                                        <p:cTn id="52" dur="500" fill="hold"/>
                                        <p:tgtEl>
                                          <p:spTgt spid="2356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608" grpId="0" animBg="1" autoUpdateAnimBg="0"/>
      <p:bldP spid="235609" grpId="0" animBg="1" autoUpdateAnimBg="0"/>
      <p:bldP spid="235633"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3" name="矩形 14342"/>
          <p:cNvSpPr>
            <a:spLocks noChangeArrowheads="1"/>
          </p:cNvSpPr>
          <p:nvPr/>
        </p:nvSpPr>
        <p:spPr bwMode="auto">
          <a:xfrm>
            <a:off x="0" y="533400"/>
            <a:ext cx="91440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indent="276225" eaLnBrk="1" hangingPunct="1">
              <a:tabLst>
                <a:tab pos="514350" algn="l"/>
              </a:tabLst>
            </a:pPr>
            <a:r>
              <a:rPr lang="en-US" altLang="zh-CN">
                <a:latin typeface="Comic Sans MS" pitchFamily="66" charset="0"/>
              </a:rPr>
              <a:t>    </a:t>
            </a:r>
            <a:r>
              <a:rPr lang="zh-CN" altLang="en-US">
                <a:latin typeface="Comic Sans MS" pitchFamily="66" charset="0"/>
              </a:rPr>
              <a:t>如图  一轻弹簧，左端固定，右端系一小物体（质点），置于光滑水平面上，将物体拉伸或压缩一定距离，再放手，则物体在水平面上做来回往复的直线振动。这一系统叫</a:t>
            </a:r>
            <a:r>
              <a:rPr lang="zh-CN" altLang="en-US" b="1">
                <a:solidFill>
                  <a:srgbClr val="0099CC"/>
                </a:solidFill>
                <a:latin typeface="Comic Sans MS" pitchFamily="66" charset="0"/>
              </a:rPr>
              <a:t>弹簧振子</a:t>
            </a:r>
            <a:r>
              <a:rPr lang="zh-CN" altLang="en-US">
                <a:latin typeface="Comic Sans MS" pitchFamily="66" charset="0"/>
              </a:rPr>
              <a:t>。</a:t>
            </a:r>
          </a:p>
        </p:txBody>
      </p:sp>
      <p:pic>
        <p:nvPicPr>
          <p:cNvPr id="10243" name="图片 1435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2057400"/>
            <a:ext cx="3324225"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244" name="对象 14359"/>
          <p:cNvGraphicFramePr>
            <a:graphicFrameLocks/>
          </p:cNvGraphicFramePr>
          <p:nvPr/>
        </p:nvGraphicFramePr>
        <p:xfrm>
          <a:off x="7772400" y="2286000"/>
          <a:ext cx="463550" cy="392113"/>
        </p:xfrm>
        <a:graphic>
          <a:graphicData uri="http://schemas.openxmlformats.org/presentationml/2006/ole">
            <mc:AlternateContent xmlns:mc="http://schemas.openxmlformats.org/markup-compatibility/2006">
              <mc:Choice xmlns:v="urn:schemas-microsoft-com:vml" Requires="v">
                <p:oleObj spid="_x0000_s10333" r:id="rId4" imgW="164885" imgH="139518" progId="Equation.DSMT4">
                  <p:embed/>
                </p:oleObj>
              </mc:Choice>
              <mc:Fallback>
                <p:oleObj r:id="rId4" imgW="164885" imgH="139518" progId="Equation.DSMT4">
                  <p:embed/>
                  <p:pic>
                    <p:nvPicPr>
                      <p:cNvPr id="0" name="对象 1435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2400" y="2286000"/>
                        <a:ext cx="46355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0245" name="对象 14360"/>
          <p:cNvGraphicFramePr>
            <a:graphicFrameLocks/>
          </p:cNvGraphicFramePr>
          <p:nvPr/>
        </p:nvGraphicFramePr>
        <p:xfrm>
          <a:off x="5867400" y="2209800"/>
          <a:ext cx="390525" cy="546100"/>
        </p:xfrm>
        <a:graphic>
          <a:graphicData uri="http://schemas.openxmlformats.org/presentationml/2006/ole">
            <mc:AlternateContent xmlns:mc="http://schemas.openxmlformats.org/markup-compatibility/2006">
              <mc:Choice xmlns:v="urn:schemas-microsoft-com:vml" Requires="v">
                <p:oleObj spid="_x0000_s10334" r:id="rId6" imgW="126725" imgH="177415" progId="Equation.DSMT4">
                  <p:embed/>
                </p:oleObj>
              </mc:Choice>
              <mc:Fallback>
                <p:oleObj r:id="rId6" imgW="126725" imgH="177415" progId="Equation.DSMT4">
                  <p:embed/>
                  <p:pic>
                    <p:nvPicPr>
                      <p:cNvPr id="0" name="对象 1436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7400" y="2209800"/>
                        <a:ext cx="390525"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362" name="矩形 14361"/>
          <p:cNvSpPr>
            <a:spLocks noChangeArrowheads="1"/>
          </p:cNvSpPr>
          <p:nvPr/>
        </p:nvSpPr>
        <p:spPr bwMode="auto">
          <a:xfrm>
            <a:off x="152400" y="2286000"/>
            <a:ext cx="5410200"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125000"/>
              </a:lnSpc>
            </a:pPr>
            <a:r>
              <a:rPr lang="en-US" altLang="zh-CN">
                <a:latin typeface="Comic Sans MS" pitchFamily="66" charset="0"/>
              </a:rPr>
              <a:t>       </a:t>
            </a:r>
            <a:r>
              <a:rPr lang="zh-CN" altLang="en-US">
                <a:latin typeface="Comic Sans MS" pitchFamily="66" charset="0"/>
              </a:rPr>
              <a:t>弹簧振子是一理想化模型。</a:t>
            </a:r>
            <a:r>
              <a:rPr lang="zh-CN" altLang="en-US">
                <a:solidFill>
                  <a:schemeClr val="tx2"/>
                </a:solidFill>
                <a:latin typeface="Comic Sans MS" pitchFamily="66" charset="0"/>
              </a:rPr>
              <a:t>许多实际问题</a:t>
            </a:r>
            <a:r>
              <a:rPr lang="zh-CN" altLang="en-US">
                <a:latin typeface="Comic Sans MS" pitchFamily="66" charset="0"/>
              </a:rPr>
              <a:t>可以简化为弹簧振</a:t>
            </a:r>
            <a:endParaRPr lang="zh-CN" altLang="en-US" b="1">
              <a:latin typeface="Comic Sans MS" pitchFamily="66" charset="0"/>
            </a:endParaRPr>
          </a:p>
        </p:txBody>
      </p:sp>
      <p:sp>
        <p:nvSpPr>
          <p:cNvPr id="10247" name="矩形 14362"/>
          <p:cNvSpPr>
            <a:spLocks noChangeArrowheads="1"/>
          </p:cNvSpPr>
          <p:nvPr/>
        </p:nvSpPr>
        <p:spPr bwMode="auto">
          <a:xfrm>
            <a:off x="0" y="3505200"/>
            <a:ext cx="9144000"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125000"/>
              </a:lnSpc>
            </a:pPr>
            <a:r>
              <a:rPr lang="zh-CN" altLang="en-US"/>
              <a:t>子，如火车、汽车车厢装在弹簧钢板上可以</a:t>
            </a:r>
            <a:r>
              <a:rPr lang="zh-CN" altLang="en-US">
                <a:solidFill>
                  <a:schemeClr val="tx2"/>
                </a:solidFill>
              </a:rPr>
              <a:t>简化等效为弹簧振子</a:t>
            </a:r>
            <a:r>
              <a:rPr lang="zh-CN" altLang="en-US"/>
              <a:t>。</a:t>
            </a:r>
            <a:r>
              <a:rPr lang="zh-CN" altLang="en-US" b="1">
                <a:solidFill>
                  <a:srgbClr val="FF3300"/>
                </a:solidFill>
              </a:rPr>
              <a:t>弹簧振子做幅度不太大的直线振动就是简谐振动</a:t>
            </a:r>
            <a:r>
              <a:rPr lang="zh-CN" altLang="en-US"/>
              <a:t>。</a:t>
            </a:r>
          </a:p>
          <a:p>
            <a:pPr eaLnBrk="1" hangingPunct="1">
              <a:lnSpc>
                <a:spcPct val="125000"/>
              </a:lnSpc>
            </a:pPr>
            <a:r>
              <a:rPr lang="zh-CN" altLang="en-US"/>
              <a:t>     那么，从运动学角度分析，简谐振动有何特点呢？ </a:t>
            </a:r>
          </a:p>
        </p:txBody>
      </p:sp>
      <p:graphicFrame>
        <p:nvGraphicFramePr>
          <p:cNvPr id="10248" name="对象 14363"/>
          <p:cNvGraphicFramePr>
            <a:graphicFrameLocks/>
          </p:cNvGraphicFramePr>
          <p:nvPr/>
        </p:nvGraphicFramePr>
        <p:xfrm>
          <a:off x="8153400" y="1981200"/>
          <a:ext cx="819150" cy="466725"/>
        </p:xfrm>
        <a:graphic>
          <a:graphicData uri="http://schemas.openxmlformats.org/presentationml/2006/ole">
            <mc:AlternateContent xmlns:mc="http://schemas.openxmlformats.org/markup-compatibility/2006">
              <mc:Choice xmlns:v="urn:schemas-microsoft-com:vml" Requires="v">
                <p:oleObj spid="_x0000_s10335" r:id="rId8" imgW="809625" imgH="457200" progId="Package">
                  <p:embed/>
                </p:oleObj>
              </mc:Choice>
              <mc:Fallback>
                <p:oleObj r:id="rId8" imgW="809625" imgH="457200" progId="Package">
                  <p:embed/>
                  <p:pic>
                    <p:nvPicPr>
                      <p:cNvPr id="0" name="对象 14363"/>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53400" y="1981200"/>
                        <a:ext cx="8191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343"/>
                                        </p:tgtEl>
                                        <p:attrNameLst>
                                          <p:attrName>style.visibility</p:attrName>
                                        </p:attrNameLst>
                                      </p:cBhvr>
                                      <p:to>
                                        <p:strVal val="visible"/>
                                      </p:to>
                                    </p:set>
                                    <p:animEffect transition="in" filter="wipe(up)">
                                      <p:cBhvr>
                                        <p:cTn id="7" dur="500"/>
                                        <p:tgtEl>
                                          <p:spTgt spid="1434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4362"/>
                                        </p:tgtEl>
                                        <p:attrNameLst>
                                          <p:attrName>style.visibility</p:attrName>
                                        </p:attrNameLst>
                                      </p:cBhvr>
                                      <p:to>
                                        <p:strVal val="visible"/>
                                      </p:to>
                                    </p:set>
                                    <p:animEffect transition="in" filter="box(in)">
                                      <p:cBhvr>
                                        <p:cTn id="12" dur="500"/>
                                        <p:tgtEl>
                                          <p:spTgt spid="14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3" grpId="0"/>
      <p:bldP spid="1436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8594" name="Group 2"/>
          <p:cNvGrpSpPr>
            <a:grpSpLocks/>
          </p:cNvGrpSpPr>
          <p:nvPr/>
        </p:nvGrpSpPr>
        <p:grpSpPr bwMode="auto">
          <a:xfrm>
            <a:off x="322263" y="692150"/>
            <a:ext cx="6049962" cy="6049963"/>
            <a:chOff x="22" y="436"/>
            <a:chExt cx="3811" cy="3811"/>
          </a:xfrm>
        </p:grpSpPr>
        <p:sp>
          <p:nvSpPr>
            <p:cNvPr id="83972" name="Text Box 3"/>
            <p:cNvSpPr txBox="1">
              <a:spLocks noChangeArrowheads="1"/>
            </p:cNvSpPr>
            <p:nvPr/>
          </p:nvSpPr>
          <p:spPr bwMode="auto">
            <a:xfrm>
              <a:off x="3560" y="3959"/>
              <a:ext cx="22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pPr>
              <a:r>
                <a:rPr kumimoji="1" lang="en-US" altLang="zh-CN" sz="2400" i="1">
                  <a:solidFill>
                    <a:srgbClr val="000000"/>
                  </a:solidFill>
                  <a:latin typeface="Times New Roman" pitchFamily="18" charset="0"/>
                </a:rPr>
                <a:t>t</a:t>
              </a:r>
              <a:endParaRPr kumimoji="1" lang="en-US" altLang="zh-CN" sz="2400">
                <a:solidFill>
                  <a:srgbClr val="000000"/>
                </a:solidFill>
                <a:latin typeface="Times New Roman" pitchFamily="18" charset="0"/>
              </a:endParaRPr>
            </a:p>
          </p:txBody>
        </p:sp>
        <p:sp>
          <p:nvSpPr>
            <p:cNvPr id="83973" name="Line 4"/>
            <p:cNvSpPr>
              <a:spLocks noChangeShapeType="1"/>
            </p:cNvSpPr>
            <p:nvPr/>
          </p:nvSpPr>
          <p:spPr bwMode="auto">
            <a:xfrm>
              <a:off x="298" y="795"/>
              <a:ext cx="3465" cy="0"/>
            </a:xfrm>
            <a:prstGeom prst="line">
              <a:avLst/>
            </a:prstGeom>
            <a:noFill/>
            <a:ln w="28575">
              <a:solidFill>
                <a:schemeClr val="tx1"/>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3974" name="Line 5"/>
            <p:cNvSpPr>
              <a:spLocks noChangeShapeType="1"/>
            </p:cNvSpPr>
            <p:nvPr/>
          </p:nvSpPr>
          <p:spPr bwMode="auto">
            <a:xfrm>
              <a:off x="313" y="630"/>
              <a:ext cx="1" cy="161"/>
            </a:xfrm>
            <a:prstGeom prst="line">
              <a:avLst/>
            </a:prstGeom>
            <a:noFill/>
            <a:ln w="25400">
              <a:solidFill>
                <a:srgbClr val="0000FF"/>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3975" name="Line 6"/>
            <p:cNvSpPr>
              <a:spLocks noChangeShapeType="1"/>
            </p:cNvSpPr>
            <p:nvPr/>
          </p:nvSpPr>
          <p:spPr bwMode="auto">
            <a:xfrm>
              <a:off x="313" y="630"/>
              <a:ext cx="637" cy="0"/>
            </a:xfrm>
            <a:prstGeom prst="line">
              <a:avLst/>
            </a:prstGeom>
            <a:noFill/>
            <a:ln w="38100">
              <a:solidFill>
                <a:schemeClr val="accent2"/>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3976" name="Line 7"/>
            <p:cNvSpPr>
              <a:spLocks noChangeShapeType="1"/>
            </p:cNvSpPr>
            <p:nvPr/>
          </p:nvSpPr>
          <p:spPr bwMode="auto">
            <a:xfrm>
              <a:off x="949" y="634"/>
              <a:ext cx="1" cy="161"/>
            </a:xfrm>
            <a:prstGeom prst="line">
              <a:avLst/>
            </a:prstGeom>
            <a:noFill/>
            <a:ln w="38100">
              <a:solidFill>
                <a:schemeClr val="accent2"/>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3977" name="Line 8"/>
            <p:cNvSpPr>
              <a:spLocks noChangeShapeType="1"/>
            </p:cNvSpPr>
            <p:nvPr/>
          </p:nvSpPr>
          <p:spPr bwMode="auto">
            <a:xfrm>
              <a:off x="1568" y="630"/>
              <a:ext cx="1" cy="161"/>
            </a:xfrm>
            <a:prstGeom prst="line">
              <a:avLst/>
            </a:prstGeom>
            <a:noFill/>
            <a:ln w="38100">
              <a:solidFill>
                <a:schemeClr val="accent2"/>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3978" name="Line 9"/>
            <p:cNvSpPr>
              <a:spLocks noChangeShapeType="1"/>
            </p:cNvSpPr>
            <p:nvPr/>
          </p:nvSpPr>
          <p:spPr bwMode="auto">
            <a:xfrm>
              <a:off x="1568" y="630"/>
              <a:ext cx="637" cy="0"/>
            </a:xfrm>
            <a:prstGeom prst="line">
              <a:avLst/>
            </a:prstGeom>
            <a:noFill/>
            <a:ln w="38100">
              <a:solidFill>
                <a:schemeClr val="accent2"/>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3979" name="Line 10"/>
            <p:cNvSpPr>
              <a:spLocks noChangeShapeType="1"/>
            </p:cNvSpPr>
            <p:nvPr/>
          </p:nvSpPr>
          <p:spPr bwMode="auto">
            <a:xfrm>
              <a:off x="2204" y="634"/>
              <a:ext cx="1" cy="161"/>
            </a:xfrm>
            <a:prstGeom prst="line">
              <a:avLst/>
            </a:prstGeom>
            <a:noFill/>
            <a:ln w="38100">
              <a:solidFill>
                <a:schemeClr val="accent2"/>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3980" name="Line 11"/>
            <p:cNvSpPr>
              <a:spLocks noChangeShapeType="1"/>
            </p:cNvSpPr>
            <p:nvPr/>
          </p:nvSpPr>
          <p:spPr bwMode="auto">
            <a:xfrm>
              <a:off x="2839" y="630"/>
              <a:ext cx="1" cy="161"/>
            </a:xfrm>
            <a:prstGeom prst="line">
              <a:avLst/>
            </a:prstGeom>
            <a:noFill/>
            <a:ln w="38100">
              <a:solidFill>
                <a:schemeClr val="accent2"/>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3981" name="Line 12"/>
            <p:cNvSpPr>
              <a:spLocks noChangeShapeType="1"/>
            </p:cNvSpPr>
            <p:nvPr/>
          </p:nvSpPr>
          <p:spPr bwMode="auto">
            <a:xfrm>
              <a:off x="2839" y="630"/>
              <a:ext cx="636" cy="0"/>
            </a:xfrm>
            <a:prstGeom prst="line">
              <a:avLst/>
            </a:prstGeom>
            <a:noFill/>
            <a:ln w="38100">
              <a:solidFill>
                <a:schemeClr val="accent2"/>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3982" name="Line 13"/>
            <p:cNvSpPr>
              <a:spLocks noChangeShapeType="1"/>
            </p:cNvSpPr>
            <p:nvPr/>
          </p:nvSpPr>
          <p:spPr bwMode="auto">
            <a:xfrm>
              <a:off x="3474" y="634"/>
              <a:ext cx="1" cy="161"/>
            </a:xfrm>
            <a:prstGeom prst="line">
              <a:avLst/>
            </a:prstGeom>
            <a:noFill/>
            <a:ln w="38100">
              <a:solidFill>
                <a:schemeClr val="accent2"/>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3983" name="Line 14"/>
            <p:cNvSpPr>
              <a:spLocks noChangeShapeType="1"/>
            </p:cNvSpPr>
            <p:nvPr/>
          </p:nvSpPr>
          <p:spPr bwMode="auto">
            <a:xfrm>
              <a:off x="298" y="512"/>
              <a:ext cx="1" cy="371"/>
            </a:xfrm>
            <a:prstGeom prst="line">
              <a:avLst/>
            </a:prstGeom>
            <a:noFill/>
            <a:ln w="38100">
              <a:solidFill>
                <a:schemeClr val="tx1"/>
              </a:solidFill>
              <a:round/>
              <a:headEnd type="triangl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3984" name="Text Box 15"/>
            <p:cNvSpPr txBox="1">
              <a:spLocks noChangeArrowheads="1"/>
            </p:cNvSpPr>
            <p:nvPr/>
          </p:nvSpPr>
          <p:spPr bwMode="auto">
            <a:xfrm>
              <a:off x="67" y="436"/>
              <a:ext cx="18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pPr>
              <a:r>
                <a:rPr kumimoji="1" lang="en-US" altLang="zh-CN" sz="2400" b="1" i="1">
                  <a:solidFill>
                    <a:srgbClr val="000000"/>
                  </a:solidFill>
                  <a:latin typeface="Times New Roman" pitchFamily="18" charset="0"/>
                </a:rPr>
                <a:t>x</a:t>
              </a:r>
              <a:endParaRPr kumimoji="1" lang="en-US" altLang="zh-CN" sz="2400" b="1">
                <a:solidFill>
                  <a:srgbClr val="000000"/>
                </a:solidFill>
                <a:latin typeface="Times New Roman" pitchFamily="18" charset="0"/>
              </a:endParaRPr>
            </a:p>
          </p:txBody>
        </p:sp>
        <p:sp>
          <p:nvSpPr>
            <p:cNvPr id="83985" name="Text Box 16"/>
            <p:cNvSpPr txBox="1">
              <a:spLocks noChangeArrowheads="1"/>
            </p:cNvSpPr>
            <p:nvPr/>
          </p:nvSpPr>
          <p:spPr bwMode="auto">
            <a:xfrm>
              <a:off x="67" y="715"/>
              <a:ext cx="3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pPr>
              <a:r>
                <a:rPr kumimoji="1" lang="en-US" altLang="zh-CN" sz="2400">
                  <a:solidFill>
                    <a:srgbClr val="000000"/>
                  </a:solidFill>
                  <a:latin typeface="Times New Roman" pitchFamily="18" charset="0"/>
                </a:rPr>
                <a:t>0</a:t>
              </a:r>
            </a:p>
          </p:txBody>
        </p:sp>
        <p:sp>
          <p:nvSpPr>
            <p:cNvPr id="83986" name="Text Box 17"/>
            <p:cNvSpPr txBox="1">
              <a:spLocks noChangeArrowheads="1"/>
            </p:cNvSpPr>
            <p:nvPr/>
          </p:nvSpPr>
          <p:spPr bwMode="auto">
            <a:xfrm>
              <a:off x="3560" y="783"/>
              <a:ext cx="27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pPr>
              <a:r>
                <a:rPr kumimoji="1" lang="en-US" altLang="zh-CN" sz="2400" i="1">
                  <a:solidFill>
                    <a:srgbClr val="000000"/>
                  </a:solidFill>
                  <a:latin typeface="Times New Roman" pitchFamily="18" charset="0"/>
                </a:rPr>
                <a:t>t</a:t>
              </a:r>
              <a:endParaRPr kumimoji="1" lang="en-US" altLang="zh-CN" sz="2400">
                <a:solidFill>
                  <a:srgbClr val="000000"/>
                </a:solidFill>
                <a:latin typeface="Times New Roman" pitchFamily="18" charset="0"/>
              </a:endParaRPr>
            </a:p>
          </p:txBody>
        </p:sp>
        <p:sp>
          <p:nvSpPr>
            <p:cNvPr id="83987" name="Line 18"/>
            <p:cNvSpPr>
              <a:spLocks noChangeShapeType="1"/>
            </p:cNvSpPr>
            <p:nvPr/>
          </p:nvSpPr>
          <p:spPr bwMode="auto">
            <a:xfrm>
              <a:off x="301" y="1673"/>
              <a:ext cx="1" cy="371"/>
            </a:xfrm>
            <a:prstGeom prst="line">
              <a:avLst/>
            </a:prstGeom>
            <a:noFill/>
            <a:ln w="28575">
              <a:solidFill>
                <a:schemeClr val="tx1"/>
              </a:solidFill>
              <a:round/>
              <a:headEnd type="triangl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3988" name="Line 19"/>
            <p:cNvSpPr>
              <a:spLocks noChangeShapeType="1"/>
            </p:cNvSpPr>
            <p:nvPr/>
          </p:nvSpPr>
          <p:spPr bwMode="auto">
            <a:xfrm>
              <a:off x="301" y="1868"/>
              <a:ext cx="3458" cy="0"/>
            </a:xfrm>
            <a:prstGeom prst="line">
              <a:avLst/>
            </a:prstGeom>
            <a:noFill/>
            <a:ln w="28575">
              <a:solidFill>
                <a:schemeClr val="tx1"/>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3989" name="Freeform 20"/>
            <p:cNvSpPr>
              <a:spLocks/>
            </p:cNvSpPr>
            <p:nvPr/>
          </p:nvSpPr>
          <p:spPr bwMode="auto">
            <a:xfrm>
              <a:off x="316" y="1756"/>
              <a:ext cx="637" cy="112"/>
            </a:xfrm>
            <a:custGeom>
              <a:avLst/>
              <a:gdLst>
                <a:gd name="T0" fmla="*/ 0 w 20000"/>
                <a:gd name="T1" fmla="*/ 1 h 20000"/>
                <a:gd name="T2" fmla="*/ 1 w 20000"/>
                <a:gd name="T3" fmla="*/ 1 h 20000"/>
                <a:gd name="T4" fmla="*/ 1 w 20000"/>
                <a:gd name="T5" fmla="*/ 1 h 20000"/>
                <a:gd name="T6" fmla="*/ 2 w 20000"/>
                <a:gd name="T7" fmla="*/ 0 h 20000"/>
                <a:gd name="T8" fmla="*/ 2 w 20000"/>
                <a:gd name="T9" fmla="*/ 0 h 20000"/>
                <a:gd name="T10" fmla="*/ 2 w 20000"/>
                <a:gd name="T11" fmla="*/ 0 h 20000"/>
                <a:gd name="T12" fmla="*/ 3 w 20000"/>
                <a:gd name="T13" fmla="*/ 0 h 20000"/>
                <a:gd name="T14" fmla="*/ 3 w 20000"/>
                <a:gd name="T15" fmla="*/ 0 h 20000"/>
                <a:gd name="T16" fmla="*/ 4 w 20000"/>
                <a:gd name="T17" fmla="*/ 0 h 20000"/>
                <a:gd name="T18" fmla="*/ 4 w 20000"/>
                <a:gd name="T19" fmla="*/ 0 h 20000"/>
                <a:gd name="T20" fmla="*/ 5 w 20000"/>
                <a:gd name="T21" fmla="*/ 0 h 20000"/>
                <a:gd name="T22" fmla="*/ 5 w 20000"/>
                <a:gd name="T23" fmla="*/ 0 h 20000"/>
                <a:gd name="T24" fmla="*/ 6 w 20000"/>
                <a:gd name="T25" fmla="*/ 0 h 20000"/>
                <a:gd name="T26" fmla="*/ 6 w 20000"/>
                <a:gd name="T27" fmla="*/ 0 h 20000"/>
                <a:gd name="T28" fmla="*/ 6 w 20000"/>
                <a:gd name="T29" fmla="*/ 0 h 20000"/>
                <a:gd name="T30" fmla="*/ 7 w 20000"/>
                <a:gd name="T31" fmla="*/ 0 h 20000"/>
                <a:gd name="T32" fmla="*/ 7 w 20000"/>
                <a:gd name="T33" fmla="*/ 0 h 20000"/>
                <a:gd name="T34" fmla="*/ 8 w 20000"/>
                <a:gd name="T35" fmla="*/ 0 h 20000"/>
                <a:gd name="T36" fmla="*/ 8 w 20000"/>
                <a:gd name="T37" fmla="*/ 0 h 20000"/>
                <a:gd name="T38" fmla="*/ 9 w 20000"/>
                <a:gd name="T39" fmla="*/ 0 h 20000"/>
                <a:gd name="T40" fmla="*/ 9 w 20000"/>
                <a:gd name="T41" fmla="*/ 0 h 20000"/>
                <a:gd name="T42" fmla="*/ 10 w 20000"/>
                <a:gd name="T43" fmla="*/ 0 h 20000"/>
                <a:gd name="T44" fmla="*/ 10 w 20000"/>
                <a:gd name="T45" fmla="*/ 0 h 20000"/>
                <a:gd name="T46" fmla="*/ 10 w 20000"/>
                <a:gd name="T47" fmla="*/ 0 h 20000"/>
                <a:gd name="T48" fmla="*/ 11 w 20000"/>
                <a:gd name="T49" fmla="*/ 0 h 20000"/>
                <a:gd name="T50" fmla="*/ 11 w 20000"/>
                <a:gd name="T51" fmla="*/ 0 h 20000"/>
                <a:gd name="T52" fmla="*/ 12 w 20000"/>
                <a:gd name="T53" fmla="*/ 0 h 20000"/>
                <a:gd name="T54" fmla="*/ 12 w 20000"/>
                <a:gd name="T55" fmla="*/ 0 h 20000"/>
                <a:gd name="T56" fmla="*/ 13 w 20000"/>
                <a:gd name="T57" fmla="*/ 0 h 20000"/>
                <a:gd name="T58" fmla="*/ 13 w 20000"/>
                <a:gd name="T59" fmla="*/ 0 h 20000"/>
                <a:gd name="T60" fmla="*/ 14 w 20000"/>
                <a:gd name="T61" fmla="*/ 0 h 20000"/>
                <a:gd name="T62" fmla="*/ 14 w 20000"/>
                <a:gd name="T63" fmla="*/ 0 h 20000"/>
                <a:gd name="T64" fmla="*/ 14 w 20000"/>
                <a:gd name="T65" fmla="*/ 0 h 20000"/>
                <a:gd name="T66" fmla="*/ 15 w 20000"/>
                <a:gd name="T67" fmla="*/ 0 h 20000"/>
                <a:gd name="T68" fmla="*/ 15 w 20000"/>
                <a:gd name="T69" fmla="*/ 0 h 20000"/>
                <a:gd name="T70" fmla="*/ 16 w 20000"/>
                <a:gd name="T71" fmla="*/ 0 h 20000"/>
                <a:gd name="T72" fmla="*/ 16 w 20000"/>
                <a:gd name="T73" fmla="*/ 0 h 20000"/>
                <a:gd name="T74" fmla="*/ 17 w 20000"/>
                <a:gd name="T75" fmla="*/ 0 h 20000"/>
                <a:gd name="T76" fmla="*/ 17 w 20000"/>
                <a:gd name="T77" fmla="*/ 0 h 20000"/>
                <a:gd name="T78" fmla="*/ 18 w 20000"/>
                <a:gd name="T79" fmla="*/ 0 h 20000"/>
                <a:gd name="T80" fmla="*/ 18 w 20000"/>
                <a:gd name="T81" fmla="*/ 0 h 20000"/>
                <a:gd name="T82" fmla="*/ 18 w 20000"/>
                <a:gd name="T83" fmla="*/ 0 h 20000"/>
                <a:gd name="T84" fmla="*/ 19 w 20000"/>
                <a:gd name="T85" fmla="*/ 0 h 20000"/>
                <a:gd name="T86" fmla="*/ 19 w 20000"/>
                <a:gd name="T87" fmla="*/ 1 h 20000"/>
                <a:gd name="T88" fmla="*/ 19 w 20000"/>
                <a:gd name="T89" fmla="*/ 1 h 20000"/>
                <a:gd name="T90" fmla="*/ 20 w 20000"/>
                <a:gd name="T91" fmla="*/ 1 h 20000"/>
                <a:gd name="T92" fmla="*/ 20 w 20000"/>
                <a:gd name="T93" fmla="*/ 1 h 20000"/>
                <a:gd name="T94" fmla="*/ 20 w 20000"/>
                <a:gd name="T95" fmla="*/ 1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19093"/>
                  </a:moveTo>
                  <a:lnTo>
                    <a:pt x="264" y="18488"/>
                  </a:lnTo>
                  <a:lnTo>
                    <a:pt x="433" y="17883"/>
                  </a:lnTo>
                  <a:lnTo>
                    <a:pt x="697" y="17278"/>
                  </a:lnTo>
                  <a:lnTo>
                    <a:pt x="841" y="16673"/>
                  </a:lnTo>
                  <a:lnTo>
                    <a:pt x="1106" y="16068"/>
                  </a:lnTo>
                  <a:lnTo>
                    <a:pt x="1298" y="15501"/>
                  </a:lnTo>
                  <a:lnTo>
                    <a:pt x="1538" y="14896"/>
                  </a:lnTo>
                  <a:lnTo>
                    <a:pt x="1803" y="14291"/>
                  </a:lnTo>
                  <a:lnTo>
                    <a:pt x="1971" y="13724"/>
                  </a:lnTo>
                  <a:lnTo>
                    <a:pt x="2236" y="13157"/>
                  </a:lnTo>
                  <a:lnTo>
                    <a:pt x="2428" y="12590"/>
                  </a:lnTo>
                  <a:lnTo>
                    <a:pt x="2668" y="12023"/>
                  </a:lnTo>
                  <a:lnTo>
                    <a:pt x="2861" y="11456"/>
                  </a:lnTo>
                  <a:lnTo>
                    <a:pt x="3125" y="10888"/>
                  </a:lnTo>
                  <a:lnTo>
                    <a:pt x="3341" y="10359"/>
                  </a:lnTo>
                  <a:lnTo>
                    <a:pt x="3558" y="9792"/>
                  </a:lnTo>
                  <a:lnTo>
                    <a:pt x="3798" y="9263"/>
                  </a:lnTo>
                  <a:lnTo>
                    <a:pt x="3966" y="8733"/>
                  </a:lnTo>
                  <a:lnTo>
                    <a:pt x="4231" y="8242"/>
                  </a:lnTo>
                  <a:lnTo>
                    <a:pt x="4423" y="7713"/>
                  </a:lnTo>
                  <a:lnTo>
                    <a:pt x="4663" y="7221"/>
                  </a:lnTo>
                  <a:lnTo>
                    <a:pt x="4856" y="6805"/>
                  </a:lnTo>
                  <a:lnTo>
                    <a:pt x="5120" y="6314"/>
                  </a:lnTo>
                  <a:lnTo>
                    <a:pt x="5361" y="5898"/>
                  </a:lnTo>
                  <a:lnTo>
                    <a:pt x="5529" y="5406"/>
                  </a:lnTo>
                  <a:lnTo>
                    <a:pt x="5769" y="4991"/>
                  </a:lnTo>
                  <a:lnTo>
                    <a:pt x="5938" y="4575"/>
                  </a:lnTo>
                  <a:lnTo>
                    <a:pt x="6202" y="4159"/>
                  </a:lnTo>
                  <a:lnTo>
                    <a:pt x="6418" y="3781"/>
                  </a:lnTo>
                  <a:lnTo>
                    <a:pt x="6635" y="3403"/>
                  </a:lnTo>
                  <a:lnTo>
                    <a:pt x="6899" y="3062"/>
                  </a:lnTo>
                  <a:lnTo>
                    <a:pt x="7043" y="2722"/>
                  </a:lnTo>
                  <a:lnTo>
                    <a:pt x="7284" y="2420"/>
                  </a:lnTo>
                  <a:lnTo>
                    <a:pt x="7500" y="2079"/>
                  </a:lnTo>
                  <a:lnTo>
                    <a:pt x="7716" y="1815"/>
                  </a:lnTo>
                  <a:lnTo>
                    <a:pt x="7957" y="1550"/>
                  </a:lnTo>
                  <a:lnTo>
                    <a:pt x="8149" y="1285"/>
                  </a:lnTo>
                  <a:lnTo>
                    <a:pt x="8389" y="1059"/>
                  </a:lnTo>
                  <a:lnTo>
                    <a:pt x="8558" y="832"/>
                  </a:lnTo>
                  <a:lnTo>
                    <a:pt x="8798" y="643"/>
                  </a:lnTo>
                  <a:lnTo>
                    <a:pt x="8990" y="491"/>
                  </a:lnTo>
                  <a:lnTo>
                    <a:pt x="9207" y="378"/>
                  </a:lnTo>
                  <a:lnTo>
                    <a:pt x="9447" y="265"/>
                  </a:lnTo>
                  <a:lnTo>
                    <a:pt x="9615" y="151"/>
                  </a:lnTo>
                  <a:lnTo>
                    <a:pt x="9880" y="76"/>
                  </a:lnTo>
                  <a:lnTo>
                    <a:pt x="10048" y="38"/>
                  </a:lnTo>
                  <a:lnTo>
                    <a:pt x="10264" y="0"/>
                  </a:lnTo>
                  <a:lnTo>
                    <a:pt x="10505" y="38"/>
                  </a:lnTo>
                  <a:lnTo>
                    <a:pt x="10673" y="38"/>
                  </a:lnTo>
                  <a:lnTo>
                    <a:pt x="10913" y="76"/>
                  </a:lnTo>
                  <a:lnTo>
                    <a:pt x="11082" y="227"/>
                  </a:lnTo>
                  <a:lnTo>
                    <a:pt x="11346" y="340"/>
                  </a:lnTo>
                  <a:lnTo>
                    <a:pt x="11538" y="529"/>
                  </a:lnTo>
                  <a:lnTo>
                    <a:pt x="11755" y="756"/>
                  </a:lnTo>
                  <a:lnTo>
                    <a:pt x="12019" y="983"/>
                  </a:lnTo>
                  <a:lnTo>
                    <a:pt x="12212" y="1285"/>
                  </a:lnTo>
                  <a:lnTo>
                    <a:pt x="12452" y="1550"/>
                  </a:lnTo>
                  <a:lnTo>
                    <a:pt x="12668" y="1890"/>
                  </a:lnTo>
                  <a:lnTo>
                    <a:pt x="12933" y="2268"/>
                  </a:lnTo>
                  <a:lnTo>
                    <a:pt x="13101" y="2684"/>
                  </a:lnTo>
                  <a:lnTo>
                    <a:pt x="13365" y="3100"/>
                  </a:lnTo>
                  <a:lnTo>
                    <a:pt x="13582" y="3516"/>
                  </a:lnTo>
                  <a:lnTo>
                    <a:pt x="13822" y="4008"/>
                  </a:lnTo>
                  <a:lnTo>
                    <a:pt x="14087" y="4423"/>
                  </a:lnTo>
                  <a:lnTo>
                    <a:pt x="14279" y="4953"/>
                  </a:lnTo>
                  <a:lnTo>
                    <a:pt x="14543" y="5482"/>
                  </a:lnTo>
                  <a:lnTo>
                    <a:pt x="14736" y="6011"/>
                  </a:lnTo>
                  <a:lnTo>
                    <a:pt x="14976" y="6541"/>
                  </a:lnTo>
                  <a:lnTo>
                    <a:pt x="15192" y="7070"/>
                  </a:lnTo>
                  <a:lnTo>
                    <a:pt x="15433" y="7637"/>
                  </a:lnTo>
                  <a:lnTo>
                    <a:pt x="15649" y="8204"/>
                  </a:lnTo>
                  <a:lnTo>
                    <a:pt x="15889" y="8771"/>
                  </a:lnTo>
                  <a:lnTo>
                    <a:pt x="16130" y="9338"/>
                  </a:lnTo>
                  <a:lnTo>
                    <a:pt x="16298" y="9905"/>
                  </a:lnTo>
                  <a:lnTo>
                    <a:pt x="16514" y="10473"/>
                  </a:lnTo>
                  <a:lnTo>
                    <a:pt x="16707" y="11040"/>
                  </a:lnTo>
                  <a:lnTo>
                    <a:pt x="16947" y="11607"/>
                  </a:lnTo>
                  <a:lnTo>
                    <a:pt x="17163" y="12174"/>
                  </a:lnTo>
                  <a:lnTo>
                    <a:pt x="17332" y="12779"/>
                  </a:lnTo>
                  <a:lnTo>
                    <a:pt x="17548" y="13308"/>
                  </a:lnTo>
                  <a:lnTo>
                    <a:pt x="17692" y="13837"/>
                  </a:lnTo>
                  <a:lnTo>
                    <a:pt x="17909" y="14405"/>
                  </a:lnTo>
                  <a:lnTo>
                    <a:pt x="18125" y="14934"/>
                  </a:lnTo>
                  <a:lnTo>
                    <a:pt x="18269" y="15425"/>
                  </a:lnTo>
                  <a:lnTo>
                    <a:pt x="18462" y="15917"/>
                  </a:lnTo>
                  <a:lnTo>
                    <a:pt x="18630" y="16408"/>
                  </a:lnTo>
                  <a:lnTo>
                    <a:pt x="18774" y="16862"/>
                  </a:lnTo>
                  <a:lnTo>
                    <a:pt x="18942" y="17316"/>
                  </a:lnTo>
                  <a:lnTo>
                    <a:pt x="19135" y="17732"/>
                  </a:lnTo>
                  <a:lnTo>
                    <a:pt x="19231" y="18110"/>
                  </a:lnTo>
                  <a:lnTo>
                    <a:pt x="19351" y="18563"/>
                  </a:lnTo>
                  <a:lnTo>
                    <a:pt x="19519" y="18904"/>
                  </a:lnTo>
                  <a:lnTo>
                    <a:pt x="19639" y="19168"/>
                  </a:lnTo>
                  <a:lnTo>
                    <a:pt x="19736" y="19509"/>
                  </a:lnTo>
                  <a:lnTo>
                    <a:pt x="19856" y="19773"/>
                  </a:lnTo>
                  <a:lnTo>
                    <a:pt x="19976" y="19962"/>
                  </a:lnTo>
                </a:path>
              </a:pathLst>
            </a:custGeom>
            <a:noFill/>
            <a:ln w="3810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3990" name="Freeform 21"/>
            <p:cNvSpPr>
              <a:spLocks/>
            </p:cNvSpPr>
            <p:nvPr/>
          </p:nvSpPr>
          <p:spPr bwMode="auto">
            <a:xfrm>
              <a:off x="961" y="1866"/>
              <a:ext cx="636" cy="112"/>
            </a:xfrm>
            <a:custGeom>
              <a:avLst/>
              <a:gdLst>
                <a:gd name="T0" fmla="*/ 0 w 20000"/>
                <a:gd name="T1" fmla="*/ 0 h 20000"/>
                <a:gd name="T2" fmla="*/ 1 w 20000"/>
                <a:gd name="T3" fmla="*/ 0 h 20000"/>
                <a:gd name="T4" fmla="*/ 1 w 20000"/>
                <a:gd name="T5" fmla="*/ 0 h 20000"/>
                <a:gd name="T6" fmla="*/ 2 w 20000"/>
                <a:gd name="T7" fmla="*/ 0 h 20000"/>
                <a:gd name="T8" fmla="*/ 2 w 20000"/>
                <a:gd name="T9" fmla="*/ 0 h 20000"/>
                <a:gd name="T10" fmla="*/ 2 w 20000"/>
                <a:gd name="T11" fmla="*/ 0 h 20000"/>
                <a:gd name="T12" fmla="*/ 3 w 20000"/>
                <a:gd name="T13" fmla="*/ 0 h 20000"/>
                <a:gd name="T14" fmla="*/ 3 w 20000"/>
                <a:gd name="T15" fmla="*/ 0 h 20000"/>
                <a:gd name="T16" fmla="*/ 4 w 20000"/>
                <a:gd name="T17" fmla="*/ 0 h 20000"/>
                <a:gd name="T18" fmla="*/ 4 w 20000"/>
                <a:gd name="T19" fmla="*/ 0 h 20000"/>
                <a:gd name="T20" fmla="*/ 5 w 20000"/>
                <a:gd name="T21" fmla="*/ 0 h 20000"/>
                <a:gd name="T22" fmla="*/ 5 w 20000"/>
                <a:gd name="T23" fmla="*/ 0 h 20000"/>
                <a:gd name="T24" fmla="*/ 6 w 20000"/>
                <a:gd name="T25" fmla="*/ 0 h 20000"/>
                <a:gd name="T26" fmla="*/ 6 w 20000"/>
                <a:gd name="T27" fmla="*/ 0 h 20000"/>
                <a:gd name="T28" fmla="*/ 6 w 20000"/>
                <a:gd name="T29" fmla="*/ 1 h 20000"/>
                <a:gd name="T30" fmla="*/ 7 w 20000"/>
                <a:gd name="T31" fmla="*/ 1 h 20000"/>
                <a:gd name="T32" fmla="*/ 7 w 20000"/>
                <a:gd name="T33" fmla="*/ 1 h 20000"/>
                <a:gd name="T34" fmla="*/ 8 w 20000"/>
                <a:gd name="T35" fmla="*/ 1 h 20000"/>
                <a:gd name="T36" fmla="*/ 8 w 20000"/>
                <a:gd name="T37" fmla="*/ 1 h 20000"/>
                <a:gd name="T38" fmla="*/ 9 w 20000"/>
                <a:gd name="T39" fmla="*/ 1 h 20000"/>
                <a:gd name="T40" fmla="*/ 9 w 20000"/>
                <a:gd name="T41" fmla="*/ 1 h 20000"/>
                <a:gd name="T42" fmla="*/ 10 w 20000"/>
                <a:gd name="T43" fmla="*/ 1 h 20000"/>
                <a:gd name="T44" fmla="*/ 10 w 20000"/>
                <a:gd name="T45" fmla="*/ 1 h 20000"/>
                <a:gd name="T46" fmla="*/ 10 w 20000"/>
                <a:gd name="T47" fmla="*/ 1 h 20000"/>
                <a:gd name="T48" fmla="*/ 11 w 20000"/>
                <a:gd name="T49" fmla="*/ 1 h 20000"/>
                <a:gd name="T50" fmla="*/ 11 w 20000"/>
                <a:gd name="T51" fmla="*/ 1 h 20000"/>
                <a:gd name="T52" fmla="*/ 12 w 20000"/>
                <a:gd name="T53" fmla="*/ 1 h 20000"/>
                <a:gd name="T54" fmla="*/ 12 w 20000"/>
                <a:gd name="T55" fmla="*/ 1 h 20000"/>
                <a:gd name="T56" fmla="*/ 13 w 20000"/>
                <a:gd name="T57" fmla="*/ 1 h 20000"/>
                <a:gd name="T58" fmla="*/ 13 w 20000"/>
                <a:gd name="T59" fmla="*/ 1 h 20000"/>
                <a:gd name="T60" fmla="*/ 14 w 20000"/>
                <a:gd name="T61" fmla="*/ 1 h 20000"/>
                <a:gd name="T62" fmla="*/ 14 w 20000"/>
                <a:gd name="T63" fmla="*/ 1 h 20000"/>
                <a:gd name="T64" fmla="*/ 14 w 20000"/>
                <a:gd name="T65" fmla="*/ 0 h 20000"/>
                <a:gd name="T66" fmla="*/ 15 w 20000"/>
                <a:gd name="T67" fmla="*/ 0 h 20000"/>
                <a:gd name="T68" fmla="*/ 15 w 20000"/>
                <a:gd name="T69" fmla="*/ 0 h 20000"/>
                <a:gd name="T70" fmla="*/ 16 w 20000"/>
                <a:gd name="T71" fmla="*/ 0 h 20000"/>
                <a:gd name="T72" fmla="*/ 16 w 20000"/>
                <a:gd name="T73" fmla="*/ 0 h 20000"/>
                <a:gd name="T74" fmla="*/ 17 w 20000"/>
                <a:gd name="T75" fmla="*/ 0 h 20000"/>
                <a:gd name="T76" fmla="*/ 17 w 20000"/>
                <a:gd name="T77" fmla="*/ 0 h 20000"/>
                <a:gd name="T78" fmla="*/ 18 w 20000"/>
                <a:gd name="T79" fmla="*/ 0 h 20000"/>
                <a:gd name="T80" fmla="*/ 18 w 20000"/>
                <a:gd name="T81" fmla="*/ 0 h 20000"/>
                <a:gd name="T82" fmla="*/ 18 w 20000"/>
                <a:gd name="T83" fmla="*/ 0 h 20000"/>
                <a:gd name="T84" fmla="*/ 19 w 20000"/>
                <a:gd name="T85" fmla="*/ 0 h 20000"/>
                <a:gd name="T86" fmla="*/ 19 w 20000"/>
                <a:gd name="T87" fmla="*/ 0 h 20000"/>
                <a:gd name="T88" fmla="*/ 19 w 20000"/>
                <a:gd name="T89" fmla="*/ 0 h 20000"/>
                <a:gd name="T90" fmla="*/ 20 w 20000"/>
                <a:gd name="T91" fmla="*/ 0 h 20000"/>
                <a:gd name="T92" fmla="*/ 20 w 20000"/>
                <a:gd name="T93" fmla="*/ 0 h 20000"/>
                <a:gd name="T94" fmla="*/ 2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870"/>
                  </a:moveTo>
                  <a:lnTo>
                    <a:pt x="264" y="1474"/>
                  </a:lnTo>
                  <a:lnTo>
                    <a:pt x="433" y="2079"/>
                  </a:lnTo>
                  <a:lnTo>
                    <a:pt x="697" y="2684"/>
                  </a:lnTo>
                  <a:lnTo>
                    <a:pt x="841" y="3289"/>
                  </a:lnTo>
                  <a:lnTo>
                    <a:pt x="1106" y="3894"/>
                  </a:lnTo>
                  <a:lnTo>
                    <a:pt x="1298" y="4499"/>
                  </a:lnTo>
                  <a:lnTo>
                    <a:pt x="1538" y="5104"/>
                  </a:lnTo>
                  <a:lnTo>
                    <a:pt x="1803" y="5671"/>
                  </a:lnTo>
                  <a:lnTo>
                    <a:pt x="1971" y="6276"/>
                  </a:lnTo>
                  <a:lnTo>
                    <a:pt x="2236" y="6805"/>
                  </a:lnTo>
                  <a:lnTo>
                    <a:pt x="2428" y="7410"/>
                  </a:lnTo>
                  <a:lnTo>
                    <a:pt x="2668" y="7940"/>
                  </a:lnTo>
                  <a:lnTo>
                    <a:pt x="2861" y="8544"/>
                  </a:lnTo>
                  <a:lnTo>
                    <a:pt x="3125" y="9074"/>
                  </a:lnTo>
                  <a:lnTo>
                    <a:pt x="3341" y="9641"/>
                  </a:lnTo>
                  <a:lnTo>
                    <a:pt x="3558" y="10170"/>
                  </a:lnTo>
                  <a:lnTo>
                    <a:pt x="3798" y="10699"/>
                  </a:lnTo>
                  <a:lnTo>
                    <a:pt x="3966" y="11229"/>
                  </a:lnTo>
                  <a:lnTo>
                    <a:pt x="4231" y="11758"/>
                  </a:lnTo>
                  <a:lnTo>
                    <a:pt x="4423" y="12250"/>
                  </a:lnTo>
                  <a:lnTo>
                    <a:pt x="4663" y="12741"/>
                  </a:lnTo>
                  <a:lnTo>
                    <a:pt x="4856" y="13195"/>
                  </a:lnTo>
                  <a:lnTo>
                    <a:pt x="5120" y="13648"/>
                  </a:lnTo>
                  <a:lnTo>
                    <a:pt x="5361" y="14064"/>
                  </a:lnTo>
                  <a:lnTo>
                    <a:pt x="5529" y="14556"/>
                  </a:lnTo>
                  <a:lnTo>
                    <a:pt x="5769" y="15009"/>
                  </a:lnTo>
                  <a:lnTo>
                    <a:pt x="5938" y="15388"/>
                  </a:lnTo>
                  <a:lnTo>
                    <a:pt x="6202" y="15803"/>
                  </a:lnTo>
                  <a:lnTo>
                    <a:pt x="6418" y="16219"/>
                  </a:lnTo>
                  <a:lnTo>
                    <a:pt x="6635" y="16560"/>
                  </a:lnTo>
                  <a:lnTo>
                    <a:pt x="6899" y="16900"/>
                  </a:lnTo>
                  <a:lnTo>
                    <a:pt x="7043" y="17240"/>
                  </a:lnTo>
                  <a:lnTo>
                    <a:pt x="7284" y="17580"/>
                  </a:lnTo>
                  <a:lnTo>
                    <a:pt x="7500" y="17883"/>
                  </a:lnTo>
                  <a:lnTo>
                    <a:pt x="7716" y="18147"/>
                  </a:lnTo>
                  <a:lnTo>
                    <a:pt x="7957" y="18412"/>
                  </a:lnTo>
                  <a:lnTo>
                    <a:pt x="8149" y="18677"/>
                  </a:lnTo>
                  <a:lnTo>
                    <a:pt x="8389" y="18904"/>
                  </a:lnTo>
                  <a:lnTo>
                    <a:pt x="8558" y="19130"/>
                  </a:lnTo>
                  <a:lnTo>
                    <a:pt x="8798" y="19319"/>
                  </a:lnTo>
                  <a:lnTo>
                    <a:pt x="8990" y="19471"/>
                  </a:lnTo>
                  <a:lnTo>
                    <a:pt x="9207" y="19622"/>
                  </a:lnTo>
                  <a:lnTo>
                    <a:pt x="9447" y="19735"/>
                  </a:lnTo>
                  <a:lnTo>
                    <a:pt x="9615" y="19849"/>
                  </a:lnTo>
                  <a:lnTo>
                    <a:pt x="9880" y="19887"/>
                  </a:lnTo>
                  <a:lnTo>
                    <a:pt x="10048" y="19962"/>
                  </a:lnTo>
                  <a:lnTo>
                    <a:pt x="10264" y="19962"/>
                  </a:lnTo>
                  <a:lnTo>
                    <a:pt x="10505" y="19962"/>
                  </a:lnTo>
                  <a:lnTo>
                    <a:pt x="10673" y="19962"/>
                  </a:lnTo>
                  <a:lnTo>
                    <a:pt x="10913" y="19887"/>
                  </a:lnTo>
                  <a:lnTo>
                    <a:pt x="11082" y="19773"/>
                  </a:lnTo>
                  <a:lnTo>
                    <a:pt x="11346" y="19660"/>
                  </a:lnTo>
                  <a:lnTo>
                    <a:pt x="11538" y="19433"/>
                  </a:lnTo>
                  <a:lnTo>
                    <a:pt x="11755" y="19244"/>
                  </a:lnTo>
                  <a:lnTo>
                    <a:pt x="12019" y="18979"/>
                  </a:lnTo>
                  <a:lnTo>
                    <a:pt x="12212" y="18715"/>
                  </a:lnTo>
                  <a:lnTo>
                    <a:pt x="12452" y="18412"/>
                  </a:lnTo>
                  <a:lnTo>
                    <a:pt x="12668" y="18072"/>
                  </a:lnTo>
                  <a:lnTo>
                    <a:pt x="12933" y="17694"/>
                  </a:lnTo>
                  <a:lnTo>
                    <a:pt x="13101" y="17278"/>
                  </a:lnTo>
                  <a:lnTo>
                    <a:pt x="13365" y="16900"/>
                  </a:lnTo>
                  <a:lnTo>
                    <a:pt x="13582" y="16446"/>
                  </a:lnTo>
                  <a:lnTo>
                    <a:pt x="13822" y="15992"/>
                  </a:lnTo>
                  <a:lnTo>
                    <a:pt x="14087" y="15539"/>
                  </a:lnTo>
                  <a:lnTo>
                    <a:pt x="14279" y="15047"/>
                  </a:lnTo>
                  <a:lnTo>
                    <a:pt x="14543" y="14518"/>
                  </a:lnTo>
                  <a:lnTo>
                    <a:pt x="14736" y="13989"/>
                  </a:lnTo>
                  <a:lnTo>
                    <a:pt x="14976" y="13459"/>
                  </a:lnTo>
                  <a:lnTo>
                    <a:pt x="15192" y="12930"/>
                  </a:lnTo>
                  <a:lnTo>
                    <a:pt x="15433" y="12363"/>
                  </a:lnTo>
                  <a:lnTo>
                    <a:pt x="15649" y="11796"/>
                  </a:lnTo>
                  <a:lnTo>
                    <a:pt x="15889" y="11191"/>
                  </a:lnTo>
                  <a:lnTo>
                    <a:pt x="16130" y="10662"/>
                  </a:lnTo>
                  <a:lnTo>
                    <a:pt x="16298" y="10057"/>
                  </a:lnTo>
                  <a:lnTo>
                    <a:pt x="16514" y="9527"/>
                  </a:lnTo>
                  <a:lnTo>
                    <a:pt x="16707" y="8922"/>
                  </a:lnTo>
                  <a:lnTo>
                    <a:pt x="16947" y="8355"/>
                  </a:lnTo>
                  <a:lnTo>
                    <a:pt x="17163" y="7788"/>
                  </a:lnTo>
                  <a:lnTo>
                    <a:pt x="17332" y="7221"/>
                  </a:lnTo>
                  <a:lnTo>
                    <a:pt x="17548" y="6692"/>
                  </a:lnTo>
                  <a:lnTo>
                    <a:pt x="17692" y="6125"/>
                  </a:lnTo>
                  <a:lnTo>
                    <a:pt x="17909" y="5595"/>
                  </a:lnTo>
                  <a:lnTo>
                    <a:pt x="18125" y="5028"/>
                  </a:lnTo>
                  <a:lnTo>
                    <a:pt x="18269" y="4537"/>
                  </a:lnTo>
                  <a:lnTo>
                    <a:pt x="18462" y="4045"/>
                  </a:lnTo>
                  <a:lnTo>
                    <a:pt x="18630" y="3554"/>
                  </a:lnTo>
                  <a:lnTo>
                    <a:pt x="18774" y="3100"/>
                  </a:lnTo>
                  <a:lnTo>
                    <a:pt x="18942" y="2684"/>
                  </a:lnTo>
                  <a:lnTo>
                    <a:pt x="19135" y="2231"/>
                  </a:lnTo>
                  <a:lnTo>
                    <a:pt x="19231" y="1853"/>
                  </a:lnTo>
                  <a:lnTo>
                    <a:pt x="19351" y="1437"/>
                  </a:lnTo>
                  <a:lnTo>
                    <a:pt x="19519" y="1096"/>
                  </a:lnTo>
                  <a:lnTo>
                    <a:pt x="19639" y="794"/>
                  </a:lnTo>
                  <a:lnTo>
                    <a:pt x="19736" y="491"/>
                  </a:lnTo>
                  <a:lnTo>
                    <a:pt x="19856" y="227"/>
                  </a:lnTo>
                  <a:lnTo>
                    <a:pt x="19976" y="0"/>
                  </a:lnTo>
                </a:path>
              </a:pathLst>
            </a:custGeom>
            <a:noFill/>
            <a:ln w="3810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3991" name="Freeform 22"/>
            <p:cNvSpPr>
              <a:spLocks/>
            </p:cNvSpPr>
            <p:nvPr/>
          </p:nvSpPr>
          <p:spPr bwMode="auto">
            <a:xfrm>
              <a:off x="1588" y="1758"/>
              <a:ext cx="637" cy="112"/>
            </a:xfrm>
            <a:custGeom>
              <a:avLst/>
              <a:gdLst>
                <a:gd name="T0" fmla="*/ 0 w 20000"/>
                <a:gd name="T1" fmla="*/ 1 h 20000"/>
                <a:gd name="T2" fmla="*/ 1 w 20000"/>
                <a:gd name="T3" fmla="*/ 1 h 20000"/>
                <a:gd name="T4" fmla="*/ 1 w 20000"/>
                <a:gd name="T5" fmla="*/ 1 h 20000"/>
                <a:gd name="T6" fmla="*/ 2 w 20000"/>
                <a:gd name="T7" fmla="*/ 0 h 20000"/>
                <a:gd name="T8" fmla="*/ 2 w 20000"/>
                <a:gd name="T9" fmla="*/ 0 h 20000"/>
                <a:gd name="T10" fmla="*/ 2 w 20000"/>
                <a:gd name="T11" fmla="*/ 0 h 20000"/>
                <a:gd name="T12" fmla="*/ 3 w 20000"/>
                <a:gd name="T13" fmla="*/ 0 h 20000"/>
                <a:gd name="T14" fmla="*/ 3 w 20000"/>
                <a:gd name="T15" fmla="*/ 0 h 20000"/>
                <a:gd name="T16" fmla="*/ 4 w 20000"/>
                <a:gd name="T17" fmla="*/ 0 h 20000"/>
                <a:gd name="T18" fmla="*/ 4 w 20000"/>
                <a:gd name="T19" fmla="*/ 0 h 20000"/>
                <a:gd name="T20" fmla="*/ 5 w 20000"/>
                <a:gd name="T21" fmla="*/ 0 h 20000"/>
                <a:gd name="T22" fmla="*/ 5 w 20000"/>
                <a:gd name="T23" fmla="*/ 0 h 20000"/>
                <a:gd name="T24" fmla="*/ 6 w 20000"/>
                <a:gd name="T25" fmla="*/ 0 h 20000"/>
                <a:gd name="T26" fmla="*/ 6 w 20000"/>
                <a:gd name="T27" fmla="*/ 0 h 20000"/>
                <a:gd name="T28" fmla="*/ 6 w 20000"/>
                <a:gd name="T29" fmla="*/ 0 h 20000"/>
                <a:gd name="T30" fmla="*/ 7 w 20000"/>
                <a:gd name="T31" fmla="*/ 0 h 20000"/>
                <a:gd name="T32" fmla="*/ 7 w 20000"/>
                <a:gd name="T33" fmla="*/ 0 h 20000"/>
                <a:gd name="T34" fmla="*/ 8 w 20000"/>
                <a:gd name="T35" fmla="*/ 0 h 20000"/>
                <a:gd name="T36" fmla="*/ 8 w 20000"/>
                <a:gd name="T37" fmla="*/ 0 h 20000"/>
                <a:gd name="T38" fmla="*/ 9 w 20000"/>
                <a:gd name="T39" fmla="*/ 0 h 20000"/>
                <a:gd name="T40" fmla="*/ 9 w 20000"/>
                <a:gd name="T41" fmla="*/ 0 h 20000"/>
                <a:gd name="T42" fmla="*/ 10 w 20000"/>
                <a:gd name="T43" fmla="*/ 0 h 20000"/>
                <a:gd name="T44" fmla="*/ 10 w 20000"/>
                <a:gd name="T45" fmla="*/ 0 h 20000"/>
                <a:gd name="T46" fmla="*/ 10 w 20000"/>
                <a:gd name="T47" fmla="*/ 0 h 20000"/>
                <a:gd name="T48" fmla="*/ 11 w 20000"/>
                <a:gd name="T49" fmla="*/ 0 h 20000"/>
                <a:gd name="T50" fmla="*/ 11 w 20000"/>
                <a:gd name="T51" fmla="*/ 0 h 20000"/>
                <a:gd name="T52" fmla="*/ 12 w 20000"/>
                <a:gd name="T53" fmla="*/ 0 h 20000"/>
                <a:gd name="T54" fmla="*/ 12 w 20000"/>
                <a:gd name="T55" fmla="*/ 0 h 20000"/>
                <a:gd name="T56" fmla="*/ 13 w 20000"/>
                <a:gd name="T57" fmla="*/ 0 h 20000"/>
                <a:gd name="T58" fmla="*/ 13 w 20000"/>
                <a:gd name="T59" fmla="*/ 0 h 20000"/>
                <a:gd name="T60" fmla="*/ 14 w 20000"/>
                <a:gd name="T61" fmla="*/ 0 h 20000"/>
                <a:gd name="T62" fmla="*/ 14 w 20000"/>
                <a:gd name="T63" fmla="*/ 0 h 20000"/>
                <a:gd name="T64" fmla="*/ 14 w 20000"/>
                <a:gd name="T65" fmla="*/ 0 h 20000"/>
                <a:gd name="T66" fmla="*/ 15 w 20000"/>
                <a:gd name="T67" fmla="*/ 0 h 20000"/>
                <a:gd name="T68" fmla="*/ 15 w 20000"/>
                <a:gd name="T69" fmla="*/ 0 h 20000"/>
                <a:gd name="T70" fmla="*/ 16 w 20000"/>
                <a:gd name="T71" fmla="*/ 0 h 20000"/>
                <a:gd name="T72" fmla="*/ 16 w 20000"/>
                <a:gd name="T73" fmla="*/ 0 h 20000"/>
                <a:gd name="T74" fmla="*/ 17 w 20000"/>
                <a:gd name="T75" fmla="*/ 0 h 20000"/>
                <a:gd name="T76" fmla="*/ 17 w 20000"/>
                <a:gd name="T77" fmla="*/ 0 h 20000"/>
                <a:gd name="T78" fmla="*/ 18 w 20000"/>
                <a:gd name="T79" fmla="*/ 0 h 20000"/>
                <a:gd name="T80" fmla="*/ 18 w 20000"/>
                <a:gd name="T81" fmla="*/ 0 h 20000"/>
                <a:gd name="T82" fmla="*/ 18 w 20000"/>
                <a:gd name="T83" fmla="*/ 0 h 20000"/>
                <a:gd name="T84" fmla="*/ 19 w 20000"/>
                <a:gd name="T85" fmla="*/ 0 h 20000"/>
                <a:gd name="T86" fmla="*/ 19 w 20000"/>
                <a:gd name="T87" fmla="*/ 1 h 20000"/>
                <a:gd name="T88" fmla="*/ 19 w 20000"/>
                <a:gd name="T89" fmla="*/ 1 h 20000"/>
                <a:gd name="T90" fmla="*/ 20 w 20000"/>
                <a:gd name="T91" fmla="*/ 1 h 20000"/>
                <a:gd name="T92" fmla="*/ 20 w 20000"/>
                <a:gd name="T93" fmla="*/ 1 h 20000"/>
                <a:gd name="T94" fmla="*/ 20 w 20000"/>
                <a:gd name="T95" fmla="*/ 1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19093"/>
                  </a:moveTo>
                  <a:lnTo>
                    <a:pt x="264" y="18488"/>
                  </a:lnTo>
                  <a:lnTo>
                    <a:pt x="433" y="17883"/>
                  </a:lnTo>
                  <a:lnTo>
                    <a:pt x="697" y="17278"/>
                  </a:lnTo>
                  <a:lnTo>
                    <a:pt x="841" y="16673"/>
                  </a:lnTo>
                  <a:lnTo>
                    <a:pt x="1106" y="16068"/>
                  </a:lnTo>
                  <a:lnTo>
                    <a:pt x="1298" y="15501"/>
                  </a:lnTo>
                  <a:lnTo>
                    <a:pt x="1538" y="14896"/>
                  </a:lnTo>
                  <a:lnTo>
                    <a:pt x="1803" y="14291"/>
                  </a:lnTo>
                  <a:lnTo>
                    <a:pt x="1971" y="13724"/>
                  </a:lnTo>
                  <a:lnTo>
                    <a:pt x="2236" y="13157"/>
                  </a:lnTo>
                  <a:lnTo>
                    <a:pt x="2428" y="12590"/>
                  </a:lnTo>
                  <a:lnTo>
                    <a:pt x="2668" y="12023"/>
                  </a:lnTo>
                  <a:lnTo>
                    <a:pt x="2861" y="11456"/>
                  </a:lnTo>
                  <a:lnTo>
                    <a:pt x="3125" y="10888"/>
                  </a:lnTo>
                  <a:lnTo>
                    <a:pt x="3341" y="10359"/>
                  </a:lnTo>
                  <a:lnTo>
                    <a:pt x="3558" y="9792"/>
                  </a:lnTo>
                  <a:lnTo>
                    <a:pt x="3798" y="9263"/>
                  </a:lnTo>
                  <a:lnTo>
                    <a:pt x="3966" y="8733"/>
                  </a:lnTo>
                  <a:lnTo>
                    <a:pt x="4231" y="8242"/>
                  </a:lnTo>
                  <a:lnTo>
                    <a:pt x="4423" y="7713"/>
                  </a:lnTo>
                  <a:lnTo>
                    <a:pt x="4663" y="7221"/>
                  </a:lnTo>
                  <a:lnTo>
                    <a:pt x="4856" y="6805"/>
                  </a:lnTo>
                  <a:lnTo>
                    <a:pt x="5120" y="6314"/>
                  </a:lnTo>
                  <a:lnTo>
                    <a:pt x="5361" y="5898"/>
                  </a:lnTo>
                  <a:lnTo>
                    <a:pt x="5529" y="5406"/>
                  </a:lnTo>
                  <a:lnTo>
                    <a:pt x="5769" y="4991"/>
                  </a:lnTo>
                  <a:lnTo>
                    <a:pt x="5938" y="4575"/>
                  </a:lnTo>
                  <a:lnTo>
                    <a:pt x="6202" y="4159"/>
                  </a:lnTo>
                  <a:lnTo>
                    <a:pt x="6418" y="3781"/>
                  </a:lnTo>
                  <a:lnTo>
                    <a:pt x="6635" y="3403"/>
                  </a:lnTo>
                  <a:lnTo>
                    <a:pt x="6899" y="3062"/>
                  </a:lnTo>
                  <a:lnTo>
                    <a:pt x="7043" y="2722"/>
                  </a:lnTo>
                  <a:lnTo>
                    <a:pt x="7284" y="2420"/>
                  </a:lnTo>
                  <a:lnTo>
                    <a:pt x="7500" y="2079"/>
                  </a:lnTo>
                  <a:lnTo>
                    <a:pt x="7716" y="1815"/>
                  </a:lnTo>
                  <a:lnTo>
                    <a:pt x="7957" y="1550"/>
                  </a:lnTo>
                  <a:lnTo>
                    <a:pt x="8149" y="1285"/>
                  </a:lnTo>
                  <a:lnTo>
                    <a:pt x="8389" y="1059"/>
                  </a:lnTo>
                  <a:lnTo>
                    <a:pt x="8558" y="832"/>
                  </a:lnTo>
                  <a:lnTo>
                    <a:pt x="8798" y="643"/>
                  </a:lnTo>
                  <a:lnTo>
                    <a:pt x="8990" y="491"/>
                  </a:lnTo>
                  <a:lnTo>
                    <a:pt x="9207" y="378"/>
                  </a:lnTo>
                  <a:lnTo>
                    <a:pt x="9447" y="265"/>
                  </a:lnTo>
                  <a:lnTo>
                    <a:pt x="9615" y="151"/>
                  </a:lnTo>
                  <a:lnTo>
                    <a:pt x="9880" y="76"/>
                  </a:lnTo>
                  <a:lnTo>
                    <a:pt x="10048" y="38"/>
                  </a:lnTo>
                  <a:lnTo>
                    <a:pt x="10264" y="0"/>
                  </a:lnTo>
                  <a:lnTo>
                    <a:pt x="10505" y="38"/>
                  </a:lnTo>
                  <a:lnTo>
                    <a:pt x="10673" y="38"/>
                  </a:lnTo>
                  <a:lnTo>
                    <a:pt x="10913" y="76"/>
                  </a:lnTo>
                  <a:lnTo>
                    <a:pt x="11082" y="227"/>
                  </a:lnTo>
                  <a:lnTo>
                    <a:pt x="11346" y="340"/>
                  </a:lnTo>
                  <a:lnTo>
                    <a:pt x="11538" y="529"/>
                  </a:lnTo>
                  <a:lnTo>
                    <a:pt x="11755" y="756"/>
                  </a:lnTo>
                  <a:lnTo>
                    <a:pt x="12019" y="983"/>
                  </a:lnTo>
                  <a:lnTo>
                    <a:pt x="12212" y="1285"/>
                  </a:lnTo>
                  <a:lnTo>
                    <a:pt x="12452" y="1550"/>
                  </a:lnTo>
                  <a:lnTo>
                    <a:pt x="12668" y="1890"/>
                  </a:lnTo>
                  <a:lnTo>
                    <a:pt x="12933" y="2268"/>
                  </a:lnTo>
                  <a:lnTo>
                    <a:pt x="13101" y="2684"/>
                  </a:lnTo>
                  <a:lnTo>
                    <a:pt x="13365" y="3100"/>
                  </a:lnTo>
                  <a:lnTo>
                    <a:pt x="13582" y="3516"/>
                  </a:lnTo>
                  <a:lnTo>
                    <a:pt x="13822" y="4008"/>
                  </a:lnTo>
                  <a:lnTo>
                    <a:pt x="14087" y="4423"/>
                  </a:lnTo>
                  <a:lnTo>
                    <a:pt x="14279" y="4953"/>
                  </a:lnTo>
                  <a:lnTo>
                    <a:pt x="14543" y="5482"/>
                  </a:lnTo>
                  <a:lnTo>
                    <a:pt x="14736" y="6011"/>
                  </a:lnTo>
                  <a:lnTo>
                    <a:pt x="14976" y="6541"/>
                  </a:lnTo>
                  <a:lnTo>
                    <a:pt x="15192" y="7070"/>
                  </a:lnTo>
                  <a:lnTo>
                    <a:pt x="15433" y="7637"/>
                  </a:lnTo>
                  <a:lnTo>
                    <a:pt x="15649" y="8204"/>
                  </a:lnTo>
                  <a:lnTo>
                    <a:pt x="15889" y="8771"/>
                  </a:lnTo>
                  <a:lnTo>
                    <a:pt x="16130" y="9338"/>
                  </a:lnTo>
                  <a:lnTo>
                    <a:pt x="16298" y="9905"/>
                  </a:lnTo>
                  <a:lnTo>
                    <a:pt x="16514" y="10473"/>
                  </a:lnTo>
                  <a:lnTo>
                    <a:pt x="16707" y="11040"/>
                  </a:lnTo>
                  <a:lnTo>
                    <a:pt x="16947" y="11607"/>
                  </a:lnTo>
                  <a:lnTo>
                    <a:pt x="17163" y="12174"/>
                  </a:lnTo>
                  <a:lnTo>
                    <a:pt x="17332" y="12779"/>
                  </a:lnTo>
                  <a:lnTo>
                    <a:pt x="17548" y="13308"/>
                  </a:lnTo>
                  <a:lnTo>
                    <a:pt x="17692" y="13837"/>
                  </a:lnTo>
                  <a:lnTo>
                    <a:pt x="17909" y="14405"/>
                  </a:lnTo>
                  <a:lnTo>
                    <a:pt x="18125" y="14934"/>
                  </a:lnTo>
                  <a:lnTo>
                    <a:pt x="18269" y="15425"/>
                  </a:lnTo>
                  <a:lnTo>
                    <a:pt x="18462" y="15917"/>
                  </a:lnTo>
                  <a:lnTo>
                    <a:pt x="18630" y="16408"/>
                  </a:lnTo>
                  <a:lnTo>
                    <a:pt x="18774" y="16862"/>
                  </a:lnTo>
                  <a:lnTo>
                    <a:pt x="18942" y="17316"/>
                  </a:lnTo>
                  <a:lnTo>
                    <a:pt x="19135" y="17732"/>
                  </a:lnTo>
                  <a:lnTo>
                    <a:pt x="19231" y="18110"/>
                  </a:lnTo>
                  <a:lnTo>
                    <a:pt x="19351" y="18563"/>
                  </a:lnTo>
                  <a:lnTo>
                    <a:pt x="19519" y="18904"/>
                  </a:lnTo>
                  <a:lnTo>
                    <a:pt x="19639" y="19168"/>
                  </a:lnTo>
                  <a:lnTo>
                    <a:pt x="19736" y="19509"/>
                  </a:lnTo>
                  <a:lnTo>
                    <a:pt x="19856" y="19773"/>
                  </a:lnTo>
                  <a:lnTo>
                    <a:pt x="19976" y="19962"/>
                  </a:lnTo>
                </a:path>
              </a:pathLst>
            </a:custGeom>
            <a:noFill/>
            <a:ln w="3810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3992" name="Freeform 23"/>
            <p:cNvSpPr>
              <a:spLocks/>
            </p:cNvSpPr>
            <p:nvPr/>
          </p:nvSpPr>
          <p:spPr bwMode="auto">
            <a:xfrm>
              <a:off x="2232" y="1868"/>
              <a:ext cx="636" cy="112"/>
            </a:xfrm>
            <a:custGeom>
              <a:avLst/>
              <a:gdLst>
                <a:gd name="T0" fmla="*/ 0 w 20000"/>
                <a:gd name="T1" fmla="*/ 0 h 20000"/>
                <a:gd name="T2" fmla="*/ 1 w 20000"/>
                <a:gd name="T3" fmla="*/ 0 h 20000"/>
                <a:gd name="T4" fmla="*/ 1 w 20000"/>
                <a:gd name="T5" fmla="*/ 0 h 20000"/>
                <a:gd name="T6" fmla="*/ 2 w 20000"/>
                <a:gd name="T7" fmla="*/ 0 h 20000"/>
                <a:gd name="T8" fmla="*/ 2 w 20000"/>
                <a:gd name="T9" fmla="*/ 0 h 20000"/>
                <a:gd name="T10" fmla="*/ 2 w 20000"/>
                <a:gd name="T11" fmla="*/ 0 h 20000"/>
                <a:gd name="T12" fmla="*/ 3 w 20000"/>
                <a:gd name="T13" fmla="*/ 0 h 20000"/>
                <a:gd name="T14" fmla="*/ 3 w 20000"/>
                <a:gd name="T15" fmla="*/ 0 h 20000"/>
                <a:gd name="T16" fmla="*/ 4 w 20000"/>
                <a:gd name="T17" fmla="*/ 0 h 20000"/>
                <a:gd name="T18" fmla="*/ 4 w 20000"/>
                <a:gd name="T19" fmla="*/ 0 h 20000"/>
                <a:gd name="T20" fmla="*/ 5 w 20000"/>
                <a:gd name="T21" fmla="*/ 0 h 20000"/>
                <a:gd name="T22" fmla="*/ 5 w 20000"/>
                <a:gd name="T23" fmla="*/ 0 h 20000"/>
                <a:gd name="T24" fmla="*/ 6 w 20000"/>
                <a:gd name="T25" fmla="*/ 0 h 20000"/>
                <a:gd name="T26" fmla="*/ 6 w 20000"/>
                <a:gd name="T27" fmla="*/ 0 h 20000"/>
                <a:gd name="T28" fmla="*/ 6 w 20000"/>
                <a:gd name="T29" fmla="*/ 1 h 20000"/>
                <a:gd name="T30" fmla="*/ 7 w 20000"/>
                <a:gd name="T31" fmla="*/ 1 h 20000"/>
                <a:gd name="T32" fmla="*/ 7 w 20000"/>
                <a:gd name="T33" fmla="*/ 1 h 20000"/>
                <a:gd name="T34" fmla="*/ 8 w 20000"/>
                <a:gd name="T35" fmla="*/ 1 h 20000"/>
                <a:gd name="T36" fmla="*/ 8 w 20000"/>
                <a:gd name="T37" fmla="*/ 1 h 20000"/>
                <a:gd name="T38" fmla="*/ 9 w 20000"/>
                <a:gd name="T39" fmla="*/ 1 h 20000"/>
                <a:gd name="T40" fmla="*/ 9 w 20000"/>
                <a:gd name="T41" fmla="*/ 1 h 20000"/>
                <a:gd name="T42" fmla="*/ 10 w 20000"/>
                <a:gd name="T43" fmla="*/ 1 h 20000"/>
                <a:gd name="T44" fmla="*/ 10 w 20000"/>
                <a:gd name="T45" fmla="*/ 1 h 20000"/>
                <a:gd name="T46" fmla="*/ 10 w 20000"/>
                <a:gd name="T47" fmla="*/ 1 h 20000"/>
                <a:gd name="T48" fmla="*/ 11 w 20000"/>
                <a:gd name="T49" fmla="*/ 1 h 20000"/>
                <a:gd name="T50" fmla="*/ 11 w 20000"/>
                <a:gd name="T51" fmla="*/ 1 h 20000"/>
                <a:gd name="T52" fmla="*/ 12 w 20000"/>
                <a:gd name="T53" fmla="*/ 1 h 20000"/>
                <a:gd name="T54" fmla="*/ 12 w 20000"/>
                <a:gd name="T55" fmla="*/ 1 h 20000"/>
                <a:gd name="T56" fmla="*/ 13 w 20000"/>
                <a:gd name="T57" fmla="*/ 1 h 20000"/>
                <a:gd name="T58" fmla="*/ 13 w 20000"/>
                <a:gd name="T59" fmla="*/ 1 h 20000"/>
                <a:gd name="T60" fmla="*/ 14 w 20000"/>
                <a:gd name="T61" fmla="*/ 1 h 20000"/>
                <a:gd name="T62" fmla="*/ 14 w 20000"/>
                <a:gd name="T63" fmla="*/ 1 h 20000"/>
                <a:gd name="T64" fmla="*/ 14 w 20000"/>
                <a:gd name="T65" fmla="*/ 0 h 20000"/>
                <a:gd name="T66" fmla="*/ 15 w 20000"/>
                <a:gd name="T67" fmla="*/ 0 h 20000"/>
                <a:gd name="T68" fmla="*/ 15 w 20000"/>
                <a:gd name="T69" fmla="*/ 0 h 20000"/>
                <a:gd name="T70" fmla="*/ 16 w 20000"/>
                <a:gd name="T71" fmla="*/ 0 h 20000"/>
                <a:gd name="T72" fmla="*/ 16 w 20000"/>
                <a:gd name="T73" fmla="*/ 0 h 20000"/>
                <a:gd name="T74" fmla="*/ 17 w 20000"/>
                <a:gd name="T75" fmla="*/ 0 h 20000"/>
                <a:gd name="T76" fmla="*/ 17 w 20000"/>
                <a:gd name="T77" fmla="*/ 0 h 20000"/>
                <a:gd name="T78" fmla="*/ 18 w 20000"/>
                <a:gd name="T79" fmla="*/ 0 h 20000"/>
                <a:gd name="T80" fmla="*/ 18 w 20000"/>
                <a:gd name="T81" fmla="*/ 0 h 20000"/>
                <a:gd name="T82" fmla="*/ 18 w 20000"/>
                <a:gd name="T83" fmla="*/ 0 h 20000"/>
                <a:gd name="T84" fmla="*/ 19 w 20000"/>
                <a:gd name="T85" fmla="*/ 0 h 20000"/>
                <a:gd name="T86" fmla="*/ 19 w 20000"/>
                <a:gd name="T87" fmla="*/ 0 h 20000"/>
                <a:gd name="T88" fmla="*/ 19 w 20000"/>
                <a:gd name="T89" fmla="*/ 0 h 20000"/>
                <a:gd name="T90" fmla="*/ 20 w 20000"/>
                <a:gd name="T91" fmla="*/ 0 h 20000"/>
                <a:gd name="T92" fmla="*/ 20 w 20000"/>
                <a:gd name="T93" fmla="*/ 0 h 20000"/>
                <a:gd name="T94" fmla="*/ 2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870"/>
                  </a:moveTo>
                  <a:lnTo>
                    <a:pt x="264" y="1474"/>
                  </a:lnTo>
                  <a:lnTo>
                    <a:pt x="433" y="2079"/>
                  </a:lnTo>
                  <a:lnTo>
                    <a:pt x="697" y="2684"/>
                  </a:lnTo>
                  <a:lnTo>
                    <a:pt x="841" y="3289"/>
                  </a:lnTo>
                  <a:lnTo>
                    <a:pt x="1106" y="3894"/>
                  </a:lnTo>
                  <a:lnTo>
                    <a:pt x="1298" y="4499"/>
                  </a:lnTo>
                  <a:lnTo>
                    <a:pt x="1538" y="5104"/>
                  </a:lnTo>
                  <a:lnTo>
                    <a:pt x="1803" y="5671"/>
                  </a:lnTo>
                  <a:lnTo>
                    <a:pt x="1971" y="6276"/>
                  </a:lnTo>
                  <a:lnTo>
                    <a:pt x="2236" y="6805"/>
                  </a:lnTo>
                  <a:lnTo>
                    <a:pt x="2428" y="7410"/>
                  </a:lnTo>
                  <a:lnTo>
                    <a:pt x="2668" y="7940"/>
                  </a:lnTo>
                  <a:lnTo>
                    <a:pt x="2861" y="8544"/>
                  </a:lnTo>
                  <a:lnTo>
                    <a:pt x="3125" y="9074"/>
                  </a:lnTo>
                  <a:lnTo>
                    <a:pt x="3341" y="9641"/>
                  </a:lnTo>
                  <a:lnTo>
                    <a:pt x="3558" y="10170"/>
                  </a:lnTo>
                  <a:lnTo>
                    <a:pt x="3798" y="10699"/>
                  </a:lnTo>
                  <a:lnTo>
                    <a:pt x="3966" y="11229"/>
                  </a:lnTo>
                  <a:lnTo>
                    <a:pt x="4231" y="11758"/>
                  </a:lnTo>
                  <a:lnTo>
                    <a:pt x="4423" y="12250"/>
                  </a:lnTo>
                  <a:lnTo>
                    <a:pt x="4663" y="12741"/>
                  </a:lnTo>
                  <a:lnTo>
                    <a:pt x="4856" y="13195"/>
                  </a:lnTo>
                  <a:lnTo>
                    <a:pt x="5120" y="13648"/>
                  </a:lnTo>
                  <a:lnTo>
                    <a:pt x="5361" y="14064"/>
                  </a:lnTo>
                  <a:lnTo>
                    <a:pt x="5529" y="14556"/>
                  </a:lnTo>
                  <a:lnTo>
                    <a:pt x="5769" y="15009"/>
                  </a:lnTo>
                  <a:lnTo>
                    <a:pt x="5938" y="15388"/>
                  </a:lnTo>
                  <a:lnTo>
                    <a:pt x="6202" y="15803"/>
                  </a:lnTo>
                  <a:lnTo>
                    <a:pt x="6418" y="16219"/>
                  </a:lnTo>
                  <a:lnTo>
                    <a:pt x="6635" y="16560"/>
                  </a:lnTo>
                  <a:lnTo>
                    <a:pt x="6899" y="16900"/>
                  </a:lnTo>
                  <a:lnTo>
                    <a:pt x="7043" y="17240"/>
                  </a:lnTo>
                  <a:lnTo>
                    <a:pt x="7284" y="17580"/>
                  </a:lnTo>
                  <a:lnTo>
                    <a:pt x="7500" y="17883"/>
                  </a:lnTo>
                  <a:lnTo>
                    <a:pt x="7716" y="18147"/>
                  </a:lnTo>
                  <a:lnTo>
                    <a:pt x="7957" y="18412"/>
                  </a:lnTo>
                  <a:lnTo>
                    <a:pt x="8149" y="18677"/>
                  </a:lnTo>
                  <a:lnTo>
                    <a:pt x="8389" y="18904"/>
                  </a:lnTo>
                  <a:lnTo>
                    <a:pt x="8558" y="19130"/>
                  </a:lnTo>
                  <a:lnTo>
                    <a:pt x="8798" y="19319"/>
                  </a:lnTo>
                  <a:lnTo>
                    <a:pt x="8990" y="19471"/>
                  </a:lnTo>
                  <a:lnTo>
                    <a:pt x="9207" y="19622"/>
                  </a:lnTo>
                  <a:lnTo>
                    <a:pt x="9447" y="19735"/>
                  </a:lnTo>
                  <a:lnTo>
                    <a:pt x="9615" y="19849"/>
                  </a:lnTo>
                  <a:lnTo>
                    <a:pt x="9880" y="19887"/>
                  </a:lnTo>
                  <a:lnTo>
                    <a:pt x="10048" y="19962"/>
                  </a:lnTo>
                  <a:lnTo>
                    <a:pt x="10264" y="19962"/>
                  </a:lnTo>
                  <a:lnTo>
                    <a:pt x="10505" y="19962"/>
                  </a:lnTo>
                  <a:lnTo>
                    <a:pt x="10673" y="19962"/>
                  </a:lnTo>
                  <a:lnTo>
                    <a:pt x="10913" y="19887"/>
                  </a:lnTo>
                  <a:lnTo>
                    <a:pt x="11082" y="19773"/>
                  </a:lnTo>
                  <a:lnTo>
                    <a:pt x="11346" y="19660"/>
                  </a:lnTo>
                  <a:lnTo>
                    <a:pt x="11538" y="19433"/>
                  </a:lnTo>
                  <a:lnTo>
                    <a:pt x="11755" y="19244"/>
                  </a:lnTo>
                  <a:lnTo>
                    <a:pt x="12019" y="18979"/>
                  </a:lnTo>
                  <a:lnTo>
                    <a:pt x="12212" y="18715"/>
                  </a:lnTo>
                  <a:lnTo>
                    <a:pt x="12452" y="18412"/>
                  </a:lnTo>
                  <a:lnTo>
                    <a:pt x="12668" y="18072"/>
                  </a:lnTo>
                  <a:lnTo>
                    <a:pt x="12933" y="17694"/>
                  </a:lnTo>
                  <a:lnTo>
                    <a:pt x="13101" y="17278"/>
                  </a:lnTo>
                  <a:lnTo>
                    <a:pt x="13365" y="16900"/>
                  </a:lnTo>
                  <a:lnTo>
                    <a:pt x="13582" y="16446"/>
                  </a:lnTo>
                  <a:lnTo>
                    <a:pt x="13822" y="15992"/>
                  </a:lnTo>
                  <a:lnTo>
                    <a:pt x="14087" y="15539"/>
                  </a:lnTo>
                  <a:lnTo>
                    <a:pt x="14279" y="15047"/>
                  </a:lnTo>
                  <a:lnTo>
                    <a:pt x="14543" y="14518"/>
                  </a:lnTo>
                  <a:lnTo>
                    <a:pt x="14736" y="13989"/>
                  </a:lnTo>
                  <a:lnTo>
                    <a:pt x="14976" y="13459"/>
                  </a:lnTo>
                  <a:lnTo>
                    <a:pt x="15192" y="12930"/>
                  </a:lnTo>
                  <a:lnTo>
                    <a:pt x="15433" y="12363"/>
                  </a:lnTo>
                  <a:lnTo>
                    <a:pt x="15649" y="11796"/>
                  </a:lnTo>
                  <a:lnTo>
                    <a:pt x="15889" y="11191"/>
                  </a:lnTo>
                  <a:lnTo>
                    <a:pt x="16130" y="10662"/>
                  </a:lnTo>
                  <a:lnTo>
                    <a:pt x="16298" y="10057"/>
                  </a:lnTo>
                  <a:lnTo>
                    <a:pt x="16514" y="9527"/>
                  </a:lnTo>
                  <a:lnTo>
                    <a:pt x="16707" y="8922"/>
                  </a:lnTo>
                  <a:lnTo>
                    <a:pt x="16947" y="8355"/>
                  </a:lnTo>
                  <a:lnTo>
                    <a:pt x="17163" y="7788"/>
                  </a:lnTo>
                  <a:lnTo>
                    <a:pt x="17332" y="7221"/>
                  </a:lnTo>
                  <a:lnTo>
                    <a:pt x="17548" y="6692"/>
                  </a:lnTo>
                  <a:lnTo>
                    <a:pt x="17692" y="6125"/>
                  </a:lnTo>
                  <a:lnTo>
                    <a:pt x="17909" y="5595"/>
                  </a:lnTo>
                  <a:lnTo>
                    <a:pt x="18125" y="5028"/>
                  </a:lnTo>
                  <a:lnTo>
                    <a:pt x="18269" y="4537"/>
                  </a:lnTo>
                  <a:lnTo>
                    <a:pt x="18462" y="4045"/>
                  </a:lnTo>
                  <a:lnTo>
                    <a:pt x="18630" y="3554"/>
                  </a:lnTo>
                  <a:lnTo>
                    <a:pt x="18774" y="3100"/>
                  </a:lnTo>
                  <a:lnTo>
                    <a:pt x="18942" y="2684"/>
                  </a:lnTo>
                  <a:lnTo>
                    <a:pt x="19135" y="2231"/>
                  </a:lnTo>
                  <a:lnTo>
                    <a:pt x="19231" y="1853"/>
                  </a:lnTo>
                  <a:lnTo>
                    <a:pt x="19351" y="1437"/>
                  </a:lnTo>
                  <a:lnTo>
                    <a:pt x="19519" y="1096"/>
                  </a:lnTo>
                  <a:lnTo>
                    <a:pt x="19639" y="794"/>
                  </a:lnTo>
                  <a:lnTo>
                    <a:pt x="19736" y="491"/>
                  </a:lnTo>
                  <a:lnTo>
                    <a:pt x="19856" y="227"/>
                  </a:lnTo>
                  <a:lnTo>
                    <a:pt x="19976" y="0"/>
                  </a:lnTo>
                </a:path>
              </a:pathLst>
            </a:custGeom>
            <a:noFill/>
            <a:ln w="3810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3993" name="Freeform 24"/>
            <p:cNvSpPr>
              <a:spLocks/>
            </p:cNvSpPr>
            <p:nvPr/>
          </p:nvSpPr>
          <p:spPr bwMode="auto">
            <a:xfrm>
              <a:off x="2876" y="1756"/>
              <a:ext cx="637" cy="111"/>
            </a:xfrm>
            <a:custGeom>
              <a:avLst/>
              <a:gdLst>
                <a:gd name="T0" fmla="*/ 0 w 20000"/>
                <a:gd name="T1" fmla="*/ 1 h 20000"/>
                <a:gd name="T2" fmla="*/ 1 w 20000"/>
                <a:gd name="T3" fmla="*/ 1 h 20000"/>
                <a:gd name="T4" fmla="*/ 1 w 20000"/>
                <a:gd name="T5" fmla="*/ 0 h 20000"/>
                <a:gd name="T6" fmla="*/ 2 w 20000"/>
                <a:gd name="T7" fmla="*/ 0 h 20000"/>
                <a:gd name="T8" fmla="*/ 2 w 20000"/>
                <a:gd name="T9" fmla="*/ 0 h 20000"/>
                <a:gd name="T10" fmla="*/ 2 w 20000"/>
                <a:gd name="T11" fmla="*/ 0 h 20000"/>
                <a:gd name="T12" fmla="*/ 3 w 20000"/>
                <a:gd name="T13" fmla="*/ 0 h 20000"/>
                <a:gd name="T14" fmla="*/ 3 w 20000"/>
                <a:gd name="T15" fmla="*/ 0 h 20000"/>
                <a:gd name="T16" fmla="*/ 4 w 20000"/>
                <a:gd name="T17" fmla="*/ 0 h 20000"/>
                <a:gd name="T18" fmla="*/ 4 w 20000"/>
                <a:gd name="T19" fmla="*/ 0 h 20000"/>
                <a:gd name="T20" fmla="*/ 5 w 20000"/>
                <a:gd name="T21" fmla="*/ 0 h 20000"/>
                <a:gd name="T22" fmla="*/ 5 w 20000"/>
                <a:gd name="T23" fmla="*/ 0 h 20000"/>
                <a:gd name="T24" fmla="*/ 6 w 20000"/>
                <a:gd name="T25" fmla="*/ 0 h 20000"/>
                <a:gd name="T26" fmla="*/ 6 w 20000"/>
                <a:gd name="T27" fmla="*/ 0 h 20000"/>
                <a:gd name="T28" fmla="*/ 6 w 20000"/>
                <a:gd name="T29" fmla="*/ 0 h 20000"/>
                <a:gd name="T30" fmla="*/ 7 w 20000"/>
                <a:gd name="T31" fmla="*/ 0 h 20000"/>
                <a:gd name="T32" fmla="*/ 7 w 20000"/>
                <a:gd name="T33" fmla="*/ 0 h 20000"/>
                <a:gd name="T34" fmla="*/ 8 w 20000"/>
                <a:gd name="T35" fmla="*/ 0 h 20000"/>
                <a:gd name="T36" fmla="*/ 8 w 20000"/>
                <a:gd name="T37" fmla="*/ 0 h 20000"/>
                <a:gd name="T38" fmla="*/ 9 w 20000"/>
                <a:gd name="T39" fmla="*/ 0 h 20000"/>
                <a:gd name="T40" fmla="*/ 9 w 20000"/>
                <a:gd name="T41" fmla="*/ 0 h 20000"/>
                <a:gd name="T42" fmla="*/ 10 w 20000"/>
                <a:gd name="T43" fmla="*/ 0 h 20000"/>
                <a:gd name="T44" fmla="*/ 10 w 20000"/>
                <a:gd name="T45" fmla="*/ 0 h 20000"/>
                <a:gd name="T46" fmla="*/ 10 w 20000"/>
                <a:gd name="T47" fmla="*/ 0 h 20000"/>
                <a:gd name="T48" fmla="*/ 11 w 20000"/>
                <a:gd name="T49" fmla="*/ 0 h 20000"/>
                <a:gd name="T50" fmla="*/ 11 w 20000"/>
                <a:gd name="T51" fmla="*/ 0 h 20000"/>
                <a:gd name="T52" fmla="*/ 12 w 20000"/>
                <a:gd name="T53" fmla="*/ 0 h 20000"/>
                <a:gd name="T54" fmla="*/ 12 w 20000"/>
                <a:gd name="T55" fmla="*/ 0 h 20000"/>
                <a:gd name="T56" fmla="*/ 13 w 20000"/>
                <a:gd name="T57" fmla="*/ 0 h 20000"/>
                <a:gd name="T58" fmla="*/ 13 w 20000"/>
                <a:gd name="T59" fmla="*/ 0 h 20000"/>
                <a:gd name="T60" fmla="*/ 14 w 20000"/>
                <a:gd name="T61" fmla="*/ 0 h 20000"/>
                <a:gd name="T62" fmla="*/ 14 w 20000"/>
                <a:gd name="T63" fmla="*/ 0 h 20000"/>
                <a:gd name="T64" fmla="*/ 14 w 20000"/>
                <a:gd name="T65" fmla="*/ 0 h 20000"/>
                <a:gd name="T66" fmla="*/ 15 w 20000"/>
                <a:gd name="T67" fmla="*/ 0 h 20000"/>
                <a:gd name="T68" fmla="*/ 15 w 20000"/>
                <a:gd name="T69" fmla="*/ 0 h 20000"/>
                <a:gd name="T70" fmla="*/ 16 w 20000"/>
                <a:gd name="T71" fmla="*/ 0 h 20000"/>
                <a:gd name="T72" fmla="*/ 16 w 20000"/>
                <a:gd name="T73" fmla="*/ 0 h 20000"/>
                <a:gd name="T74" fmla="*/ 17 w 20000"/>
                <a:gd name="T75" fmla="*/ 0 h 20000"/>
                <a:gd name="T76" fmla="*/ 17 w 20000"/>
                <a:gd name="T77" fmla="*/ 0 h 20000"/>
                <a:gd name="T78" fmla="*/ 18 w 20000"/>
                <a:gd name="T79" fmla="*/ 0 h 20000"/>
                <a:gd name="T80" fmla="*/ 18 w 20000"/>
                <a:gd name="T81" fmla="*/ 0 h 20000"/>
                <a:gd name="T82" fmla="*/ 18 w 20000"/>
                <a:gd name="T83" fmla="*/ 0 h 20000"/>
                <a:gd name="T84" fmla="*/ 19 w 20000"/>
                <a:gd name="T85" fmla="*/ 0 h 20000"/>
                <a:gd name="T86" fmla="*/ 19 w 20000"/>
                <a:gd name="T87" fmla="*/ 1 h 20000"/>
                <a:gd name="T88" fmla="*/ 19 w 20000"/>
                <a:gd name="T89" fmla="*/ 1 h 20000"/>
                <a:gd name="T90" fmla="*/ 20 w 20000"/>
                <a:gd name="T91" fmla="*/ 1 h 20000"/>
                <a:gd name="T92" fmla="*/ 20 w 20000"/>
                <a:gd name="T93" fmla="*/ 1 h 20000"/>
                <a:gd name="T94" fmla="*/ 20 w 20000"/>
                <a:gd name="T95" fmla="*/ 1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19093"/>
                  </a:moveTo>
                  <a:lnTo>
                    <a:pt x="264" y="18488"/>
                  </a:lnTo>
                  <a:lnTo>
                    <a:pt x="433" y="17883"/>
                  </a:lnTo>
                  <a:lnTo>
                    <a:pt x="697" y="17278"/>
                  </a:lnTo>
                  <a:lnTo>
                    <a:pt x="841" y="16673"/>
                  </a:lnTo>
                  <a:lnTo>
                    <a:pt x="1106" y="16068"/>
                  </a:lnTo>
                  <a:lnTo>
                    <a:pt x="1298" y="15501"/>
                  </a:lnTo>
                  <a:lnTo>
                    <a:pt x="1538" y="14896"/>
                  </a:lnTo>
                  <a:lnTo>
                    <a:pt x="1803" y="14291"/>
                  </a:lnTo>
                  <a:lnTo>
                    <a:pt x="1971" y="13724"/>
                  </a:lnTo>
                  <a:lnTo>
                    <a:pt x="2236" y="13157"/>
                  </a:lnTo>
                  <a:lnTo>
                    <a:pt x="2428" y="12590"/>
                  </a:lnTo>
                  <a:lnTo>
                    <a:pt x="2668" y="12023"/>
                  </a:lnTo>
                  <a:lnTo>
                    <a:pt x="2861" y="11456"/>
                  </a:lnTo>
                  <a:lnTo>
                    <a:pt x="3125" y="10888"/>
                  </a:lnTo>
                  <a:lnTo>
                    <a:pt x="3341" y="10359"/>
                  </a:lnTo>
                  <a:lnTo>
                    <a:pt x="3558" y="9792"/>
                  </a:lnTo>
                  <a:lnTo>
                    <a:pt x="3798" y="9263"/>
                  </a:lnTo>
                  <a:lnTo>
                    <a:pt x="3966" y="8733"/>
                  </a:lnTo>
                  <a:lnTo>
                    <a:pt x="4231" y="8242"/>
                  </a:lnTo>
                  <a:lnTo>
                    <a:pt x="4423" y="7713"/>
                  </a:lnTo>
                  <a:lnTo>
                    <a:pt x="4663" y="7221"/>
                  </a:lnTo>
                  <a:lnTo>
                    <a:pt x="4856" y="6805"/>
                  </a:lnTo>
                  <a:lnTo>
                    <a:pt x="5120" y="6314"/>
                  </a:lnTo>
                  <a:lnTo>
                    <a:pt x="5361" y="5898"/>
                  </a:lnTo>
                  <a:lnTo>
                    <a:pt x="5529" y="5406"/>
                  </a:lnTo>
                  <a:lnTo>
                    <a:pt x="5769" y="4991"/>
                  </a:lnTo>
                  <a:lnTo>
                    <a:pt x="5938" y="4575"/>
                  </a:lnTo>
                  <a:lnTo>
                    <a:pt x="6202" y="4159"/>
                  </a:lnTo>
                  <a:lnTo>
                    <a:pt x="6418" y="3781"/>
                  </a:lnTo>
                  <a:lnTo>
                    <a:pt x="6635" y="3403"/>
                  </a:lnTo>
                  <a:lnTo>
                    <a:pt x="6899" y="3062"/>
                  </a:lnTo>
                  <a:lnTo>
                    <a:pt x="7043" y="2722"/>
                  </a:lnTo>
                  <a:lnTo>
                    <a:pt x="7284" y="2420"/>
                  </a:lnTo>
                  <a:lnTo>
                    <a:pt x="7500" y="2079"/>
                  </a:lnTo>
                  <a:lnTo>
                    <a:pt x="7716" y="1815"/>
                  </a:lnTo>
                  <a:lnTo>
                    <a:pt x="7957" y="1550"/>
                  </a:lnTo>
                  <a:lnTo>
                    <a:pt x="8149" y="1285"/>
                  </a:lnTo>
                  <a:lnTo>
                    <a:pt x="8389" y="1059"/>
                  </a:lnTo>
                  <a:lnTo>
                    <a:pt x="8558" y="832"/>
                  </a:lnTo>
                  <a:lnTo>
                    <a:pt x="8798" y="643"/>
                  </a:lnTo>
                  <a:lnTo>
                    <a:pt x="8990" y="491"/>
                  </a:lnTo>
                  <a:lnTo>
                    <a:pt x="9207" y="378"/>
                  </a:lnTo>
                  <a:lnTo>
                    <a:pt x="9447" y="265"/>
                  </a:lnTo>
                  <a:lnTo>
                    <a:pt x="9615" y="151"/>
                  </a:lnTo>
                  <a:lnTo>
                    <a:pt x="9880" y="76"/>
                  </a:lnTo>
                  <a:lnTo>
                    <a:pt x="10048" y="38"/>
                  </a:lnTo>
                  <a:lnTo>
                    <a:pt x="10264" y="0"/>
                  </a:lnTo>
                  <a:lnTo>
                    <a:pt x="10505" y="38"/>
                  </a:lnTo>
                  <a:lnTo>
                    <a:pt x="10673" y="38"/>
                  </a:lnTo>
                  <a:lnTo>
                    <a:pt x="10913" y="76"/>
                  </a:lnTo>
                  <a:lnTo>
                    <a:pt x="11082" y="227"/>
                  </a:lnTo>
                  <a:lnTo>
                    <a:pt x="11346" y="340"/>
                  </a:lnTo>
                  <a:lnTo>
                    <a:pt x="11538" y="529"/>
                  </a:lnTo>
                  <a:lnTo>
                    <a:pt x="11755" y="756"/>
                  </a:lnTo>
                  <a:lnTo>
                    <a:pt x="12019" y="983"/>
                  </a:lnTo>
                  <a:lnTo>
                    <a:pt x="12212" y="1285"/>
                  </a:lnTo>
                  <a:lnTo>
                    <a:pt x="12452" y="1550"/>
                  </a:lnTo>
                  <a:lnTo>
                    <a:pt x="12668" y="1890"/>
                  </a:lnTo>
                  <a:lnTo>
                    <a:pt x="12933" y="2268"/>
                  </a:lnTo>
                  <a:lnTo>
                    <a:pt x="13101" y="2684"/>
                  </a:lnTo>
                  <a:lnTo>
                    <a:pt x="13365" y="3100"/>
                  </a:lnTo>
                  <a:lnTo>
                    <a:pt x="13582" y="3516"/>
                  </a:lnTo>
                  <a:lnTo>
                    <a:pt x="13822" y="4008"/>
                  </a:lnTo>
                  <a:lnTo>
                    <a:pt x="14087" y="4423"/>
                  </a:lnTo>
                  <a:lnTo>
                    <a:pt x="14279" y="4953"/>
                  </a:lnTo>
                  <a:lnTo>
                    <a:pt x="14543" y="5482"/>
                  </a:lnTo>
                  <a:lnTo>
                    <a:pt x="14736" y="6011"/>
                  </a:lnTo>
                  <a:lnTo>
                    <a:pt x="14976" y="6541"/>
                  </a:lnTo>
                  <a:lnTo>
                    <a:pt x="15192" y="7070"/>
                  </a:lnTo>
                  <a:lnTo>
                    <a:pt x="15433" y="7637"/>
                  </a:lnTo>
                  <a:lnTo>
                    <a:pt x="15649" y="8204"/>
                  </a:lnTo>
                  <a:lnTo>
                    <a:pt x="15889" y="8771"/>
                  </a:lnTo>
                  <a:lnTo>
                    <a:pt x="16130" y="9338"/>
                  </a:lnTo>
                  <a:lnTo>
                    <a:pt x="16298" y="9905"/>
                  </a:lnTo>
                  <a:lnTo>
                    <a:pt x="16514" y="10473"/>
                  </a:lnTo>
                  <a:lnTo>
                    <a:pt x="16707" y="11040"/>
                  </a:lnTo>
                  <a:lnTo>
                    <a:pt x="16947" y="11607"/>
                  </a:lnTo>
                  <a:lnTo>
                    <a:pt x="17163" y="12174"/>
                  </a:lnTo>
                  <a:lnTo>
                    <a:pt x="17332" y="12779"/>
                  </a:lnTo>
                  <a:lnTo>
                    <a:pt x="17548" y="13308"/>
                  </a:lnTo>
                  <a:lnTo>
                    <a:pt x="17692" y="13837"/>
                  </a:lnTo>
                  <a:lnTo>
                    <a:pt x="17909" y="14405"/>
                  </a:lnTo>
                  <a:lnTo>
                    <a:pt x="18125" y="14934"/>
                  </a:lnTo>
                  <a:lnTo>
                    <a:pt x="18269" y="15425"/>
                  </a:lnTo>
                  <a:lnTo>
                    <a:pt x="18462" y="15917"/>
                  </a:lnTo>
                  <a:lnTo>
                    <a:pt x="18630" y="16408"/>
                  </a:lnTo>
                  <a:lnTo>
                    <a:pt x="18774" y="16862"/>
                  </a:lnTo>
                  <a:lnTo>
                    <a:pt x="18942" y="17316"/>
                  </a:lnTo>
                  <a:lnTo>
                    <a:pt x="19135" y="17732"/>
                  </a:lnTo>
                  <a:lnTo>
                    <a:pt x="19231" y="18110"/>
                  </a:lnTo>
                  <a:lnTo>
                    <a:pt x="19351" y="18563"/>
                  </a:lnTo>
                  <a:lnTo>
                    <a:pt x="19519" y="18904"/>
                  </a:lnTo>
                  <a:lnTo>
                    <a:pt x="19639" y="19168"/>
                  </a:lnTo>
                  <a:lnTo>
                    <a:pt x="19736" y="19509"/>
                  </a:lnTo>
                  <a:lnTo>
                    <a:pt x="19856" y="19773"/>
                  </a:lnTo>
                  <a:lnTo>
                    <a:pt x="19976" y="19962"/>
                  </a:lnTo>
                </a:path>
              </a:pathLst>
            </a:custGeom>
            <a:noFill/>
            <a:ln w="3810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3994" name="Text Box 25"/>
            <p:cNvSpPr txBox="1">
              <a:spLocks noChangeArrowheads="1"/>
            </p:cNvSpPr>
            <p:nvPr/>
          </p:nvSpPr>
          <p:spPr bwMode="auto">
            <a:xfrm>
              <a:off x="52" y="1886"/>
              <a:ext cx="23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pPr>
              <a:r>
                <a:rPr kumimoji="1" lang="en-US" altLang="zh-CN" sz="2400">
                  <a:solidFill>
                    <a:srgbClr val="000000"/>
                  </a:solidFill>
                  <a:latin typeface="Times New Roman" pitchFamily="18" charset="0"/>
                </a:rPr>
                <a:t>0</a:t>
              </a:r>
            </a:p>
          </p:txBody>
        </p:sp>
        <p:sp>
          <p:nvSpPr>
            <p:cNvPr id="83995" name="Text Box 26"/>
            <p:cNvSpPr txBox="1">
              <a:spLocks noChangeArrowheads="1"/>
            </p:cNvSpPr>
            <p:nvPr/>
          </p:nvSpPr>
          <p:spPr bwMode="auto">
            <a:xfrm>
              <a:off x="3560" y="1917"/>
              <a:ext cx="22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pPr>
              <a:r>
                <a:rPr kumimoji="1" lang="en-US" altLang="zh-CN" sz="2400" i="1">
                  <a:solidFill>
                    <a:srgbClr val="000000"/>
                  </a:solidFill>
                  <a:latin typeface="Times New Roman" pitchFamily="18" charset="0"/>
                </a:rPr>
                <a:t>t</a:t>
              </a:r>
              <a:endParaRPr kumimoji="1" lang="en-US" altLang="zh-CN" sz="2400">
                <a:solidFill>
                  <a:srgbClr val="000000"/>
                </a:solidFill>
                <a:latin typeface="Times New Roman" pitchFamily="18" charset="0"/>
              </a:endParaRPr>
            </a:p>
          </p:txBody>
        </p:sp>
        <p:sp>
          <p:nvSpPr>
            <p:cNvPr id="83996" name="Text Box 27"/>
            <p:cNvSpPr txBox="1">
              <a:spLocks noChangeArrowheads="1"/>
            </p:cNvSpPr>
            <p:nvPr/>
          </p:nvSpPr>
          <p:spPr bwMode="auto">
            <a:xfrm>
              <a:off x="67" y="1660"/>
              <a:ext cx="46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pPr>
              <a:r>
                <a:rPr kumimoji="1" lang="en-US" altLang="zh-CN" sz="2400" i="1">
                  <a:solidFill>
                    <a:srgbClr val="000000"/>
                  </a:solidFill>
                  <a:latin typeface="Times New Roman" pitchFamily="18" charset="0"/>
                </a:rPr>
                <a:t>x</a:t>
              </a:r>
              <a:r>
                <a:rPr kumimoji="1" lang="en-US" altLang="zh-CN" sz="2400" baseline="-25000">
                  <a:solidFill>
                    <a:srgbClr val="000000"/>
                  </a:solidFill>
                  <a:latin typeface="Times New Roman" pitchFamily="18" charset="0"/>
                </a:rPr>
                <a:t>1</a:t>
              </a:r>
              <a:endParaRPr kumimoji="1" lang="en-US" altLang="zh-CN" sz="2400">
                <a:solidFill>
                  <a:srgbClr val="000000"/>
                </a:solidFill>
                <a:latin typeface="Times New Roman" pitchFamily="18" charset="0"/>
              </a:endParaRPr>
            </a:p>
          </p:txBody>
        </p:sp>
        <p:sp>
          <p:nvSpPr>
            <p:cNvPr id="83997" name="Line 28"/>
            <p:cNvSpPr>
              <a:spLocks noChangeShapeType="1"/>
            </p:cNvSpPr>
            <p:nvPr/>
          </p:nvSpPr>
          <p:spPr bwMode="auto">
            <a:xfrm>
              <a:off x="301" y="2346"/>
              <a:ext cx="1" cy="344"/>
            </a:xfrm>
            <a:prstGeom prst="line">
              <a:avLst/>
            </a:prstGeom>
            <a:noFill/>
            <a:ln w="28575">
              <a:solidFill>
                <a:schemeClr val="tx1"/>
              </a:solidFill>
              <a:round/>
              <a:headEnd type="triangl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3998" name="Line 29"/>
            <p:cNvSpPr>
              <a:spLocks noChangeShapeType="1"/>
            </p:cNvSpPr>
            <p:nvPr/>
          </p:nvSpPr>
          <p:spPr bwMode="auto">
            <a:xfrm>
              <a:off x="301" y="2518"/>
              <a:ext cx="3463" cy="0"/>
            </a:xfrm>
            <a:prstGeom prst="line">
              <a:avLst/>
            </a:prstGeom>
            <a:noFill/>
            <a:ln w="28575">
              <a:solidFill>
                <a:schemeClr val="tx1"/>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3999" name="Freeform 30"/>
            <p:cNvSpPr>
              <a:spLocks/>
            </p:cNvSpPr>
            <p:nvPr/>
          </p:nvSpPr>
          <p:spPr bwMode="auto">
            <a:xfrm>
              <a:off x="317" y="2518"/>
              <a:ext cx="209" cy="40"/>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1 w 20000"/>
                <a:gd name="T21" fmla="*/ 0 h 20000"/>
                <a:gd name="T22" fmla="*/ 1 w 20000"/>
                <a:gd name="T23" fmla="*/ 0 h 20000"/>
                <a:gd name="T24" fmla="*/ 1 w 20000"/>
                <a:gd name="T25" fmla="*/ 0 h 20000"/>
                <a:gd name="T26" fmla="*/ 1 w 20000"/>
                <a:gd name="T27" fmla="*/ 0 h 20000"/>
                <a:gd name="T28" fmla="*/ 1 w 20000"/>
                <a:gd name="T29" fmla="*/ 0 h 20000"/>
                <a:gd name="T30" fmla="*/ 1 w 20000"/>
                <a:gd name="T31" fmla="*/ 0 h 20000"/>
                <a:gd name="T32" fmla="*/ 1 w 20000"/>
                <a:gd name="T33" fmla="*/ 0 h 20000"/>
                <a:gd name="T34" fmla="*/ 1 w 20000"/>
                <a:gd name="T35" fmla="*/ 0 h 20000"/>
                <a:gd name="T36" fmla="*/ 1 w 20000"/>
                <a:gd name="T37" fmla="*/ 0 h 20000"/>
                <a:gd name="T38" fmla="*/ 1 w 20000"/>
                <a:gd name="T39" fmla="*/ 0 h 20000"/>
                <a:gd name="T40" fmla="*/ 1 w 20000"/>
                <a:gd name="T41" fmla="*/ 0 h 20000"/>
                <a:gd name="T42" fmla="*/ 1 w 20000"/>
                <a:gd name="T43" fmla="*/ 0 h 20000"/>
                <a:gd name="T44" fmla="*/ 1 w 20000"/>
                <a:gd name="T45" fmla="*/ 0 h 20000"/>
                <a:gd name="T46" fmla="*/ 1 w 20000"/>
                <a:gd name="T47" fmla="*/ 0 h 20000"/>
                <a:gd name="T48" fmla="*/ 1 w 20000"/>
                <a:gd name="T49" fmla="*/ 0 h 20000"/>
                <a:gd name="T50" fmla="*/ 1 w 20000"/>
                <a:gd name="T51" fmla="*/ 0 h 20000"/>
                <a:gd name="T52" fmla="*/ 1 w 20000"/>
                <a:gd name="T53" fmla="*/ 0 h 20000"/>
                <a:gd name="T54" fmla="*/ 1 w 20000"/>
                <a:gd name="T55" fmla="*/ 0 h 20000"/>
                <a:gd name="T56" fmla="*/ 1 w 20000"/>
                <a:gd name="T57" fmla="*/ 0 h 20000"/>
                <a:gd name="T58" fmla="*/ 1 w 20000"/>
                <a:gd name="T59" fmla="*/ 0 h 20000"/>
                <a:gd name="T60" fmla="*/ 1 w 20000"/>
                <a:gd name="T61" fmla="*/ 0 h 20000"/>
                <a:gd name="T62" fmla="*/ 2 w 20000"/>
                <a:gd name="T63" fmla="*/ 0 h 20000"/>
                <a:gd name="T64" fmla="*/ 2 w 20000"/>
                <a:gd name="T65" fmla="*/ 0 h 20000"/>
                <a:gd name="T66" fmla="*/ 2 w 20000"/>
                <a:gd name="T67" fmla="*/ 0 h 20000"/>
                <a:gd name="T68" fmla="*/ 2 w 20000"/>
                <a:gd name="T69" fmla="*/ 0 h 20000"/>
                <a:gd name="T70" fmla="*/ 2 w 20000"/>
                <a:gd name="T71" fmla="*/ 0 h 20000"/>
                <a:gd name="T72" fmla="*/ 2 w 20000"/>
                <a:gd name="T73" fmla="*/ 0 h 20000"/>
                <a:gd name="T74" fmla="*/ 2 w 20000"/>
                <a:gd name="T75" fmla="*/ 0 h 20000"/>
                <a:gd name="T76" fmla="*/ 2 w 20000"/>
                <a:gd name="T77" fmla="*/ 0 h 20000"/>
                <a:gd name="T78" fmla="*/ 2 w 20000"/>
                <a:gd name="T79" fmla="*/ 0 h 20000"/>
                <a:gd name="T80" fmla="*/ 2 w 20000"/>
                <a:gd name="T81" fmla="*/ 0 h 20000"/>
                <a:gd name="T82" fmla="*/ 2 w 20000"/>
                <a:gd name="T83" fmla="*/ 0 h 20000"/>
                <a:gd name="T84" fmla="*/ 2 w 20000"/>
                <a:gd name="T85" fmla="*/ 0 h 20000"/>
                <a:gd name="T86" fmla="*/ 2 w 20000"/>
                <a:gd name="T87" fmla="*/ 0 h 20000"/>
                <a:gd name="T88" fmla="*/ 2 w 20000"/>
                <a:gd name="T89" fmla="*/ 0 h 20000"/>
                <a:gd name="T90" fmla="*/ 2 w 20000"/>
                <a:gd name="T91" fmla="*/ 0 h 20000"/>
                <a:gd name="T92" fmla="*/ 2 w 20000"/>
                <a:gd name="T93" fmla="*/ 0 h 20000"/>
                <a:gd name="T94" fmla="*/ 2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887"/>
                  </a:moveTo>
                  <a:lnTo>
                    <a:pt x="219" y="1576"/>
                  </a:lnTo>
                  <a:lnTo>
                    <a:pt x="438" y="2167"/>
                  </a:lnTo>
                  <a:lnTo>
                    <a:pt x="657" y="2759"/>
                  </a:lnTo>
                  <a:lnTo>
                    <a:pt x="876" y="3350"/>
                  </a:lnTo>
                  <a:lnTo>
                    <a:pt x="1095" y="3842"/>
                  </a:lnTo>
                  <a:lnTo>
                    <a:pt x="1314" y="4433"/>
                  </a:lnTo>
                  <a:lnTo>
                    <a:pt x="1533" y="5025"/>
                  </a:lnTo>
                  <a:lnTo>
                    <a:pt x="1752" y="5714"/>
                  </a:lnTo>
                  <a:lnTo>
                    <a:pt x="1971" y="6305"/>
                  </a:lnTo>
                  <a:lnTo>
                    <a:pt x="2263" y="6798"/>
                  </a:lnTo>
                  <a:lnTo>
                    <a:pt x="2409" y="7389"/>
                  </a:lnTo>
                  <a:lnTo>
                    <a:pt x="2701" y="7980"/>
                  </a:lnTo>
                  <a:lnTo>
                    <a:pt x="2847" y="8473"/>
                  </a:lnTo>
                  <a:lnTo>
                    <a:pt x="3066" y="9064"/>
                  </a:lnTo>
                  <a:lnTo>
                    <a:pt x="3285" y="9557"/>
                  </a:lnTo>
                  <a:lnTo>
                    <a:pt x="3504" y="10148"/>
                  </a:lnTo>
                  <a:lnTo>
                    <a:pt x="3796" y="10739"/>
                  </a:lnTo>
                  <a:lnTo>
                    <a:pt x="3942" y="11232"/>
                  </a:lnTo>
                  <a:lnTo>
                    <a:pt x="4234" y="11724"/>
                  </a:lnTo>
                  <a:lnTo>
                    <a:pt x="4380" y="12217"/>
                  </a:lnTo>
                  <a:lnTo>
                    <a:pt x="4599" y="12709"/>
                  </a:lnTo>
                  <a:lnTo>
                    <a:pt x="4818" y="13202"/>
                  </a:lnTo>
                  <a:lnTo>
                    <a:pt x="5109" y="13596"/>
                  </a:lnTo>
                  <a:lnTo>
                    <a:pt x="5328" y="14089"/>
                  </a:lnTo>
                  <a:lnTo>
                    <a:pt x="5547" y="14680"/>
                  </a:lnTo>
                  <a:lnTo>
                    <a:pt x="5766" y="14975"/>
                  </a:lnTo>
                  <a:lnTo>
                    <a:pt x="5912" y="15369"/>
                  </a:lnTo>
                  <a:lnTo>
                    <a:pt x="6131" y="15862"/>
                  </a:lnTo>
                  <a:lnTo>
                    <a:pt x="6350" y="16158"/>
                  </a:lnTo>
                  <a:lnTo>
                    <a:pt x="6642" y="16650"/>
                  </a:lnTo>
                  <a:lnTo>
                    <a:pt x="6861" y="16946"/>
                  </a:lnTo>
                  <a:lnTo>
                    <a:pt x="7007" y="17241"/>
                  </a:lnTo>
                  <a:lnTo>
                    <a:pt x="7226" y="17635"/>
                  </a:lnTo>
                  <a:lnTo>
                    <a:pt x="7445" y="17833"/>
                  </a:lnTo>
                  <a:lnTo>
                    <a:pt x="7664" y="18128"/>
                  </a:lnTo>
                  <a:lnTo>
                    <a:pt x="7956" y="18424"/>
                  </a:lnTo>
                  <a:lnTo>
                    <a:pt x="8175" y="18719"/>
                  </a:lnTo>
                  <a:lnTo>
                    <a:pt x="8394" y="18916"/>
                  </a:lnTo>
                  <a:lnTo>
                    <a:pt x="8540" y="19113"/>
                  </a:lnTo>
                  <a:lnTo>
                    <a:pt x="8759" y="19310"/>
                  </a:lnTo>
                  <a:lnTo>
                    <a:pt x="8905" y="19507"/>
                  </a:lnTo>
                  <a:lnTo>
                    <a:pt x="9124" y="19606"/>
                  </a:lnTo>
                  <a:lnTo>
                    <a:pt x="9416" y="19803"/>
                  </a:lnTo>
                  <a:lnTo>
                    <a:pt x="9635" y="19803"/>
                  </a:lnTo>
                  <a:lnTo>
                    <a:pt x="9854" y="19803"/>
                  </a:lnTo>
                  <a:lnTo>
                    <a:pt x="10000" y="19901"/>
                  </a:lnTo>
                  <a:lnTo>
                    <a:pt x="10219" y="19901"/>
                  </a:lnTo>
                  <a:lnTo>
                    <a:pt x="10438" y="19901"/>
                  </a:lnTo>
                  <a:lnTo>
                    <a:pt x="10584" y="19901"/>
                  </a:lnTo>
                  <a:lnTo>
                    <a:pt x="10876" y="19803"/>
                  </a:lnTo>
                  <a:lnTo>
                    <a:pt x="11095" y="19803"/>
                  </a:lnTo>
                  <a:lnTo>
                    <a:pt x="11314" y="19606"/>
                  </a:lnTo>
                  <a:lnTo>
                    <a:pt x="11460" y="19507"/>
                  </a:lnTo>
                  <a:lnTo>
                    <a:pt x="11679" y="19212"/>
                  </a:lnTo>
                  <a:lnTo>
                    <a:pt x="11971" y="19015"/>
                  </a:lnTo>
                  <a:lnTo>
                    <a:pt x="12190" y="18719"/>
                  </a:lnTo>
                  <a:lnTo>
                    <a:pt x="12409" y="18424"/>
                  </a:lnTo>
                  <a:lnTo>
                    <a:pt x="12628" y="18128"/>
                  </a:lnTo>
                  <a:lnTo>
                    <a:pt x="12847" y="17734"/>
                  </a:lnTo>
                  <a:lnTo>
                    <a:pt x="13066" y="17241"/>
                  </a:lnTo>
                  <a:lnTo>
                    <a:pt x="13285" y="16847"/>
                  </a:lnTo>
                  <a:lnTo>
                    <a:pt x="13504" y="16453"/>
                  </a:lnTo>
                  <a:lnTo>
                    <a:pt x="13796" y="16059"/>
                  </a:lnTo>
                  <a:lnTo>
                    <a:pt x="14015" y="15665"/>
                  </a:lnTo>
                  <a:lnTo>
                    <a:pt x="14234" y="14975"/>
                  </a:lnTo>
                  <a:lnTo>
                    <a:pt x="14453" y="14483"/>
                  </a:lnTo>
                  <a:lnTo>
                    <a:pt x="14672" y="13990"/>
                  </a:lnTo>
                  <a:lnTo>
                    <a:pt x="14891" y="13498"/>
                  </a:lnTo>
                  <a:lnTo>
                    <a:pt x="15182" y="12906"/>
                  </a:lnTo>
                  <a:lnTo>
                    <a:pt x="15401" y="12414"/>
                  </a:lnTo>
                  <a:lnTo>
                    <a:pt x="15620" y="11823"/>
                  </a:lnTo>
                  <a:lnTo>
                    <a:pt x="15839" y="11232"/>
                  </a:lnTo>
                  <a:lnTo>
                    <a:pt x="16058" y="10640"/>
                  </a:lnTo>
                  <a:lnTo>
                    <a:pt x="16204" y="10148"/>
                  </a:lnTo>
                  <a:lnTo>
                    <a:pt x="16496" y="9458"/>
                  </a:lnTo>
                  <a:lnTo>
                    <a:pt x="16642" y="8966"/>
                  </a:lnTo>
                  <a:lnTo>
                    <a:pt x="16861" y="8473"/>
                  </a:lnTo>
                  <a:lnTo>
                    <a:pt x="17080" y="7783"/>
                  </a:lnTo>
                  <a:lnTo>
                    <a:pt x="17226" y="7291"/>
                  </a:lnTo>
                  <a:lnTo>
                    <a:pt x="17445" y="6700"/>
                  </a:lnTo>
                  <a:lnTo>
                    <a:pt x="17591" y="6108"/>
                  </a:lnTo>
                  <a:lnTo>
                    <a:pt x="17810" y="5616"/>
                  </a:lnTo>
                  <a:lnTo>
                    <a:pt x="18102" y="5025"/>
                  </a:lnTo>
                  <a:lnTo>
                    <a:pt x="18248" y="4532"/>
                  </a:lnTo>
                  <a:lnTo>
                    <a:pt x="18394" y="4039"/>
                  </a:lnTo>
                  <a:lnTo>
                    <a:pt x="18540" y="3645"/>
                  </a:lnTo>
                  <a:lnTo>
                    <a:pt x="18686" y="3153"/>
                  </a:lnTo>
                  <a:lnTo>
                    <a:pt x="18832" y="2660"/>
                  </a:lnTo>
                  <a:lnTo>
                    <a:pt x="19051" y="2266"/>
                  </a:lnTo>
                  <a:lnTo>
                    <a:pt x="19124" y="1872"/>
                  </a:lnTo>
                  <a:lnTo>
                    <a:pt x="19343" y="1379"/>
                  </a:lnTo>
                  <a:lnTo>
                    <a:pt x="19489" y="1084"/>
                  </a:lnTo>
                  <a:lnTo>
                    <a:pt x="19562" y="788"/>
                  </a:lnTo>
                  <a:lnTo>
                    <a:pt x="19708" y="493"/>
                  </a:lnTo>
                  <a:lnTo>
                    <a:pt x="19781" y="197"/>
                  </a:lnTo>
                  <a:lnTo>
                    <a:pt x="19927" y="0"/>
                  </a:lnTo>
                </a:path>
              </a:pathLst>
            </a:custGeom>
            <a:noFill/>
            <a:ln w="3810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00" name="Freeform 31"/>
            <p:cNvSpPr>
              <a:spLocks/>
            </p:cNvSpPr>
            <p:nvPr/>
          </p:nvSpPr>
          <p:spPr bwMode="auto">
            <a:xfrm>
              <a:off x="528" y="2479"/>
              <a:ext cx="210" cy="40"/>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1 w 20000"/>
                <a:gd name="T21" fmla="*/ 0 h 20000"/>
                <a:gd name="T22" fmla="*/ 1 w 20000"/>
                <a:gd name="T23" fmla="*/ 0 h 20000"/>
                <a:gd name="T24" fmla="*/ 1 w 20000"/>
                <a:gd name="T25" fmla="*/ 0 h 20000"/>
                <a:gd name="T26" fmla="*/ 1 w 20000"/>
                <a:gd name="T27" fmla="*/ 0 h 20000"/>
                <a:gd name="T28" fmla="*/ 1 w 20000"/>
                <a:gd name="T29" fmla="*/ 0 h 20000"/>
                <a:gd name="T30" fmla="*/ 1 w 20000"/>
                <a:gd name="T31" fmla="*/ 0 h 20000"/>
                <a:gd name="T32" fmla="*/ 1 w 20000"/>
                <a:gd name="T33" fmla="*/ 0 h 20000"/>
                <a:gd name="T34" fmla="*/ 1 w 20000"/>
                <a:gd name="T35" fmla="*/ 0 h 20000"/>
                <a:gd name="T36" fmla="*/ 1 w 20000"/>
                <a:gd name="T37" fmla="*/ 0 h 20000"/>
                <a:gd name="T38" fmla="*/ 1 w 20000"/>
                <a:gd name="T39" fmla="*/ 0 h 20000"/>
                <a:gd name="T40" fmla="*/ 1 w 20000"/>
                <a:gd name="T41" fmla="*/ 0 h 20000"/>
                <a:gd name="T42" fmla="*/ 1 w 20000"/>
                <a:gd name="T43" fmla="*/ 0 h 20000"/>
                <a:gd name="T44" fmla="*/ 1 w 20000"/>
                <a:gd name="T45" fmla="*/ 0 h 20000"/>
                <a:gd name="T46" fmla="*/ 1 w 20000"/>
                <a:gd name="T47" fmla="*/ 0 h 20000"/>
                <a:gd name="T48" fmla="*/ 1 w 20000"/>
                <a:gd name="T49" fmla="*/ 0 h 20000"/>
                <a:gd name="T50" fmla="*/ 1 w 20000"/>
                <a:gd name="T51" fmla="*/ 0 h 20000"/>
                <a:gd name="T52" fmla="*/ 1 w 20000"/>
                <a:gd name="T53" fmla="*/ 0 h 20000"/>
                <a:gd name="T54" fmla="*/ 1 w 20000"/>
                <a:gd name="T55" fmla="*/ 0 h 20000"/>
                <a:gd name="T56" fmla="*/ 1 w 20000"/>
                <a:gd name="T57" fmla="*/ 0 h 20000"/>
                <a:gd name="T58" fmla="*/ 1 w 20000"/>
                <a:gd name="T59" fmla="*/ 0 h 20000"/>
                <a:gd name="T60" fmla="*/ 1 w 20000"/>
                <a:gd name="T61" fmla="*/ 0 h 20000"/>
                <a:gd name="T62" fmla="*/ 2 w 20000"/>
                <a:gd name="T63" fmla="*/ 0 h 20000"/>
                <a:gd name="T64" fmla="*/ 2 w 20000"/>
                <a:gd name="T65" fmla="*/ 0 h 20000"/>
                <a:gd name="T66" fmla="*/ 2 w 20000"/>
                <a:gd name="T67" fmla="*/ 0 h 20000"/>
                <a:gd name="T68" fmla="*/ 2 w 20000"/>
                <a:gd name="T69" fmla="*/ 0 h 20000"/>
                <a:gd name="T70" fmla="*/ 2 w 20000"/>
                <a:gd name="T71" fmla="*/ 0 h 20000"/>
                <a:gd name="T72" fmla="*/ 2 w 20000"/>
                <a:gd name="T73" fmla="*/ 0 h 20000"/>
                <a:gd name="T74" fmla="*/ 2 w 20000"/>
                <a:gd name="T75" fmla="*/ 0 h 20000"/>
                <a:gd name="T76" fmla="*/ 2 w 20000"/>
                <a:gd name="T77" fmla="*/ 0 h 20000"/>
                <a:gd name="T78" fmla="*/ 2 w 20000"/>
                <a:gd name="T79" fmla="*/ 0 h 20000"/>
                <a:gd name="T80" fmla="*/ 2 w 20000"/>
                <a:gd name="T81" fmla="*/ 0 h 20000"/>
                <a:gd name="T82" fmla="*/ 2 w 20000"/>
                <a:gd name="T83" fmla="*/ 0 h 20000"/>
                <a:gd name="T84" fmla="*/ 2 w 20000"/>
                <a:gd name="T85" fmla="*/ 0 h 20000"/>
                <a:gd name="T86" fmla="*/ 2 w 20000"/>
                <a:gd name="T87" fmla="*/ 0 h 20000"/>
                <a:gd name="T88" fmla="*/ 2 w 20000"/>
                <a:gd name="T89" fmla="*/ 0 h 20000"/>
                <a:gd name="T90" fmla="*/ 2 w 20000"/>
                <a:gd name="T91" fmla="*/ 0 h 20000"/>
                <a:gd name="T92" fmla="*/ 2 w 20000"/>
                <a:gd name="T93" fmla="*/ 0 h 20000"/>
                <a:gd name="T94" fmla="*/ 2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19113"/>
                  </a:moveTo>
                  <a:lnTo>
                    <a:pt x="219" y="18424"/>
                  </a:lnTo>
                  <a:lnTo>
                    <a:pt x="438" y="17833"/>
                  </a:lnTo>
                  <a:lnTo>
                    <a:pt x="657" y="17241"/>
                  </a:lnTo>
                  <a:lnTo>
                    <a:pt x="876" y="16749"/>
                  </a:lnTo>
                  <a:lnTo>
                    <a:pt x="1095" y="16059"/>
                  </a:lnTo>
                  <a:lnTo>
                    <a:pt x="1314" y="15567"/>
                  </a:lnTo>
                  <a:lnTo>
                    <a:pt x="1533" y="14877"/>
                  </a:lnTo>
                  <a:lnTo>
                    <a:pt x="1752" y="14286"/>
                  </a:lnTo>
                  <a:lnTo>
                    <a:pt x="1971" y="13695"/>
                  </a:lnTo>
                  <a:lnTo>
                    <a:pt x="2263" y="13103"/>
                  </a:lnTo>
                  <a:lnTo>
                    <a:pt x="2409" y="12611"/>
                  </a:lnTo>
                  <a:lnTo>
                    <a:pt x="2701" y="12020"/>
                  </a:lnTo>
                  <a:lnTo>
                    <a:pt x="2847" y="11527"/>
                  </a:lnTo>
                  <a:lnTo>
                    <a:pt x="3066" y="10837"/>
                  </a:lnTo>
                  <a:lnTo>
                    <a:pt x="3285" y="10443"/>
                  </a:lnTo>
                  <a:lnTo>
                    <a:pt x="3504" y="9852"/>
                  </a:lnTo>
                  <a:lnTo>
                    <a:pt x="3796" y="9261"/>
                  </a:lnTo>
                  <a:lnTo>
                    <a:pt x="3942" y="8768"/>
                  </a:lnTo>
                  <a:lnTo>
                    <a:pt x="4234" y="8177"/>
                  </a:lnTo>
                  <a:lnTo>
                    <a:pt x="4380" y="7783"/>
                  </a:lnTo>
                  <a:lnTo>
                    <a:pt x="4599" y="7291"/>
                  </a:lnTo>
                  <a:lnTo>
                    <a:pt x="4818" y="6798"/>
                  </a:lnTo>
                  <a:lnTo>
                    <a:pt x="5109" y="6404"/>
                  </a:lnTo>
                  <a:lnTo>
                    <a:pt x="5328" y="5911"/>
                  </a:lnTo>
                  <a:lnTo>
                    <a:pt x="5547" y="5320"/>
                  </a:lnTo>
                  <a:lnTo>
                    <a:pt x="5766" y="5025"/>
                  </a:lnTo>
                  <a:lnTo>
                    <a:pt x="5912" y="4631"/>
                  </a:lnTo>
                  <a:lnTo>
                    <a:pt x="6131" y="4138"/>
                  </a:lnTo>
                  <a:lnTo>
                    <a:pt x="6350" y="3842"/>
                  </a:lnTo>
                  <a:lnTo>
                    <a:pt x="6642" y="3350"/>
                  </a:lnTo>
                  <a:lnTo>
                    <a:pt x="6861" y="3054"/>
                  </a:lnTo>
                  <a:lnTo>
                    <a:pt x="7007" y="2759"/>
                  </a:lnTo>
                  <a:lnTo>
                    <a:pt x="7226" y="2365"/>
                  </a:lnTo>
                  <a:lnTo>
                    <a:pt x="7445" y="2167"/>
                  </a:lnTo>
                  <a:lnTo>
                    <a:pt x="7664" y="1872"/>
                  </a:lnTo>
                  <a:lnTo>
                    <a:pt x="7956" y="1576"/>
                  </a:lnTo>
                  <a:lnTo>
                    <a:pt x="8175" y="1281"/>
                  </a:lnTo>
                  <a:lnTo>
                    <a:pt x="8394" y="1084"/>
                  </a:lnTo>
                  <a:lnTo>
                    <a:pt x="8540" y="887"/>
                  </a:lnTo>
                  <a:lnTo>
                    <a:pt x="8759" y="690"/>
                  </a:lnTo>
                  <a:lnTo>
                    <a:pt x="8905" y="493"/>
                  </a:lnTo>
                  <a:lnTo>
                    <a:pt x="9124" y="394"/>
                  </a:lnTo>
                  <a:lnTo>
                    <a:pt x="9416" y="197"/>
                  </a:lnTo>
                  <a:lnTo>
                    <a:pt x="9635" y="197"/>
                  </a:lnTo>
                  <a:lnTo>
                    <a:pt x="9854" y="197"/>
                  </a:lnTo>
                  <a:lnTo>
                    <a:pt x="10000" y="99"/>
                  </a:lnTo>
                  <a:lnTo>
                    <a:pt x="10219" y="0"/>
                  </a:lnTo>
                  <a:lnTo>
                    <a:pt x="10438" y="99"/>
                  </a:lnTo>
                  <a:lnTo>
                    <a:pt x="10584" y="99"/>
                  </a:lnTo>
                  <a:lnTo>
                    <a:pt x="10876" y="197"/>
                  </a:lnTo>
                  <a:lnTo>
                    <a:pt x="11095" y="197"/>
                  </a:lnTo>
                  <a:lnTo>
                    <a:pt x="11314" y="296"/>
                  </a:lnTo>
                  <a:lnTo>
                    <a:pt x="11460" y="493"/>
                  </a:lnTo>
                  <a:lnTo>
                    <a:pt x="11679" y="788"/>
                  </a:lnTo>
                  <a:lnTo>
                    <a:pt x="11971" y="985"/>
                  </a:lnTo>
                  <a:lnTo>
                    <a:pt x="12190" y="1281"/>
                  </a:lnTo>
                  <a:lnTo>
                    <a:pt x="12409" y="1576"/>
                  </a:lnTo>
                  <a:lnTo>
                    <a:pt x="12628" y="1872"/>
                  </a:lnTo>
                  <a:lnTo>
                    <a:pt x="12847" y="2266"/>
                  </a:lnTo>
                  <a:lnTo>
                    <a:pt x="13066" y="2759"/>
                  </a:lnTo>
                  <a:lnTo>
                    <a:pt x="13285" y="3153"/>
                  </a:lnTo>
                  <a:lnTo>
                    <a:pt x="13504" y="3547"/>
                  </a:lnTo>
                  <a:lnTo>
                    <a:pt x="13796" y="3941"/>
                  </a:lnTo>
                  <a:lnTo>
                    <a:pt x="14015" y="4335"/>
                  </a:lnTo>
                  <a:lnTo>
                    <a:pt x="14234" y="4926"/>
                  </a:lnTo>
                  <a:lnTo>
                    <a:pt x="14453" y="5419"/>
                  </a:lnTo>
                  <a:lnTo>
                    <a:pt x="14672" y="6010"/>
                  </a:lnTo>
                  <a:lnTo>
                    <a:pt x="14891" y="6502"/>
                  </a:lnTo>
                  <a:lnTo>
                    <a:pt x="15182" y="7094"/>
                  </a:lnTo>
                  <a:lnTo>
                    <a:pt x="15401" y="7586"/>
                  </a:lnTo>
                  <a:lnTo>
                    <a:pt x="15620" y="8079"/>
                  </a:lnTo>
                  <a:lnTo>
                    <a:pt x="15839" y="8768"/>
                  </a:lnTo>
                  <a:lnTo>
                    <a:pt x="16058" y="9360"/>
                  </a:lnTo>
                  <a:lnTo>
                    <a:pt x="16204" y="9852"/>
                  </a:lnTo>
                  <a:lnTo>
                    <a:pt x="16496" y="10443"/>
                  </a:lnTo>
                  <a:lnTo>
                    <a:pt x="16642" y="11034"/>
                  </a:lnTo>
                  <a:lnTo>
                    <a:pt x="16861" y="11527"/>
                  </a:lnTo>
                  <a:lnTo>
                    <a:pt x="17080" y="12217"/>
                  </a:lnTo>
                  <a:lnTo>
                    <a:pt x="17226" y="12709"/>
                  </a:lnTo>
                  <a:lnTo>
                    <a:pt x="17445" y="13300"/>
                  </a:lnTo>
                  <a:lnTo>
                    <a:pt x="17591" y="13892"/>
                  </a:lnTo>
                  <a:lnTo>
                    <a:pt x="17810" y="14384"/>
                  </a:lnTo>
                  <a:lnTo>
                    <a:pt x="18102" y="14975"/>
                  </a:lnTo>
                  <a:lnTo>
                    <a:pt x="18248" y="15369"/>
                  </a:lnTo>
                  <a:lnTo>
                    <a:pt x="18394" y="15862"/>
                  </a:lnTo>
                  <a:lnTo>
                    <a:pt x="18540" y="16355"/>
                  </a:lnTo>
                  <a:lnTo>
                    <a:pt x="18686" y="16847"/>
                  </a:lnTo>
                  <a:lnTo>
                    <a:pt x="18832" y="17241"/>
                  </a:lnTo>
                  <a:lnTo>
                    <a:pt x="19051" y="17734"/>
                  </a:lnTo>
                  <a:lnTo>
                    <a:pt x="19124" y="18128"/>
                  </a:lnTo>
                  <a:lnTo>
                    <a:pt x="19343" y="18522"/>
                  </a:lnTo>
                  <a:lnTo>
                    <a:pt x="19489" y="18818"/>
                  </a:lnTo>
                  <a:lnTo>
                    <a:pt x="19562" y="19212"/>
                  </a:lnTo>
                  <a:lnTo>
                    <a:pt x="19708" y="19507"/>
                  </a:lnTo>
                  <a:lnTo>
                    <a:pt x="19781" y="19803"/>
                  </a:lnTo>
                  <a:lnTo>
                    <a:pt x="19927" y="19901"/>
                  </a:lnTo>
                </a:path>
              </a:pathLst>
            </a:custGeom>
            <a:noFill/>
            <a:ln w="3810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01" name="Freeform 32"/>
            <p:cNvSpPr>
              <a:spLocks/>
            </p:cNvSpPr>
            <p:nvPr/>
          </p:nvSpPr>
          <p:spPr bwMode="auto">
            <a:xfrm>
              <a:off x="734" y="2517"/>
              <a:ext cx="209" cy="40"/>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1 w 20000"/>
                <a:gd name="T21" fmla="*/ 0 h 20000"/>
                <a:gd name="T22" fmla="*/ 1 w 20000"/>
                <a:gd name="T23" fmla="*/ 0 h 20000"/>
                <a:gd name="T24" fmla="*/ 1 w 20000"/>
                <a:gd name="T25" fmla="*/ 0 h 20000"/>
                <a:gd name="T26" fmla="*/ 1 w 20000"/>
                <a:gd name="T27" fmla="*/ 0 h 20000"/>
                <a:gd name="T28" fmla="*/ 1 w 20000"/>
                <a:gd name="T29" fmla="*/ 0 h 20000"/>
                <a:gd name="T30" fmla="*/ 1 w 20000"/>
                <a:gd name="T31" fmla="*/ 0 h 20000"/>
                <a:gd name="T32" fmla="*/ 1 w 20000"/>
                <a:gd name="T33" fmla="*/ 0 h 20000"/>
                <a:gd name="T34" fmla="*/ 1 w 20000"/>
                <a:gd name="T35" fmla="*/ 0 h 20000"/>
                <a:gd name="T36" fmla="*/ 1 w 20000"/>
                <a:gd name="T37" fmla="*/ 0 h 20000"/>
                <a:gd name="T38" fmla="*/ 1 w 20000"/>
                <a:gd name="T39" fmla="*/ 0 h 20000"/>
                <a:gd name="T40" fmla="*/ 1 w 20000"/>
                <a:gd name="T41" fmla="*/ 0 h 20000"/>
                <a:gd name="T42" fmla="*/ 1 w 20000"/>
                <a:gd name="T43" fmla="*/ 0 h 20000"/>
                <a:gd name="T44" fmla="*/ 1 w 20000"/>
                <a:gd name="T45" fmla="*/ 0 h 20000"/>
                <a:gd name="T46" fmla="*/ 1 w 20000"/>
                <a:gd name="T47" fmla="*/ 0 h 20000"/>
                <a:gd name="T48" fmla="*/ 1 w 20000"/>
                <a:gd name="T49" fmla="*/ 0 h 20000"/>
                <a:gd name="T50" fmla="*/ 1 w 20000"/>
                <a:gd name="T51" fmla="*/ 0 h 20000"/>
                <a:gd name="T52" fmla="*/ 1 w 20000"/>
                <a:gd name="T53" fmla="*/ 0 h 20000"/>
                <a:gd name="T54" fmla="*/ 1 w 20000"/>
                <a:gd name="T55" fmla="*/ 0 h 20000"/>
                <a:gd name="T56" fmla="*/ 1 w 20000"/>
                <a:gd name="T57" fmla="*/ 0 h 20000"/>
                <a:gd name="T58" fmla="*/ 1 w 20000"/>
                <a:gd name="T59" fmla="*/ 0 h 20000"/>
                <a:gd name="T60" fmla="*/ 1 w 20000"/>
                <a:gd name="T61" fmla="*/ 0 h 20000"/>
                <a:gd name="T62" fmla="*/ 2 w 20000"/>
                <a:gd name="T63" fmla="*/ 0 h 20000"/>
                <a:gd name="T64" fmla="*/ 2 w 20000"/>
                <a:gd name="T65" fmla="*/ 0 h 20000"/>
                <a:gd name="T66" fmla="*/ 2 w 20000"/>
                <a:gd name="T67" fmla="*/ 0 h 20000"/>
                <a:gd name="T68" fmla="*/ 2 w 20000"/>
                <a:gd name="T69" fmla="*/ 0 h 20000"/>
                <a:gd name="T70" fmla="*/ 2 w 20000"/>
                <a:gd name="T71" fmla="*/ 0 h 20000"/>
                <a:gd name="T72" fmla="*/ 2 w 20000"/>
                <a:gd name="T73" fmla="*/ 0 h 20000"/>
                <a:gd name="T74" fmla="*/ 2 w 20000"/>
                <a:gd name="T75" fmla="*/ 0 h 20000"/>
                <a:gd name="T76" fmla="*/ 2 w 20000"/>
                <a:gd name="T77" fmla="*/ 0 h 20000"/>
                <a:gd name="T78" fmla="*/ 2 w 20000"/>
                <a:gd name="T79" fmla="*/ 0 h 20000"/>
                <a:gd name="T80" fmla="*/ 2 w 20000"/>
                <a:gd name="T81" fmla="*/ 0 h 20000"/>
                <a:gd name="T82" fmla="*/ 2 w 20000"/>
                <a:gd name="T83" fmla="*/ 0 h 20000"/>
                <a:gd name="T84" fmla="*/ 2 w 20000"/>
                <a:gd name="T85" fmla="*/ 0 h 20000"/>
                <a:gd name="T86" fmla="*/ 2 w 20000"/>
                <a:gd name="T87" fmla="*/ 0 h 20000"/>
                <a:gd name="T88" fmla="*/ 2 w 20000"/>
                <a:gd name="T89" fmla="*/ 0 h 20000"/>
                <a:gd name="T90" fmla="*/ 2 w 20000"/>
                <a:gd name="T91" fmla="*/ 0 h 20000"/>
                <a:gd name="T92" fmla="*/ 2 w 20000"/>
                <a:gd name="T93" fmla="*/ 0 h 20000"/>
                <a:gd name="T94" fmla="*/ 2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887"/>
                  </a:moveTo>
                  <a:lnTo>
                    <a:pt x="219" y="1576"/>
                  </a:lnTo>
                  <a:lnTo>
                    <a:pt x="438" y="2167"/>
                  </a:lnTo>
                  <a:lnTo>
                    <a:pt x="657" y="2759"/>
                  </a:lnTo>
                  <a:lnTo>
                    <a:pt x="876" y="3350"/>
                  </a:lnTo>
                  <a:lnTo>
                    <a:pt x="1095" y="3842"/>
                  </a:lnTo>
                  <a:lnTo>
                    <a:pt x="1314" y="4433"/>
                  </a:lnTo>
                  <a:lnTo>
                    <a:pt x="1533" y="5025"/>
                  </a:lnTo>
                  <a:lnTo>
                    <a:pt x="1752" y="5714"/>
                  </a:lnTo>
                  <a:lnTo>
                    <a:pt x="1971" y="6305"/>
                  </a:lnTo>
                  <a:lnTo>
                    <a:pt x="2263" y="6798"/>
                  </a:lnTo>
                  <a:lnTo>
                    <a:pt x="2409" y="7389"/>
                  </a:lnTo>
                  <a:lnTo>
                    <a:pt x="2701" y="7980"/>
                  </a:lnTo>
                  <a:lnTo>
                    <a:pt x="2847" y="8473"/>
                  </a:lnTo>
                  <a:lnTo>
                    <a:pt x="3066" y="9064"/>
                  </a:lnTo>
                  <a:lnTo>
                    <a:pt x="3285" y="9557"/>
                  </a:lnTo>
                  <a:lnTo>
                    <a:pt x="3504" y="10148"/>
                  </a:lnTo>
                  <a:lnTo>
                    <a:pt x="3796" y="10739"/>
                  </a:lnTo>
                  <a:lnTo>
                    <a:pt x="3942" y="11232"/>
                  </a:lnTo>
                  <a:lnTo>
                    <a:pt x="4234" y="11724"/>
                  </a:lnTo>
                  <a:lnTo>
                    <a:pt x="4380" y="12217"/>
                  </a:lnTo>
                  <a:lnTo>
                    <a:pt x="4599" y="12709"/>
                  </a:lnTo>
                  <a:lnTo>
                    <a:pt x="4818" y="13202"/>
                  </a:lnTo>
                  <a:lnTo>
                    <a:pt x="5109" y="13596"/>
                  </a:lnTo>
                  <a:lnTo>
                    <a:pt x="5328" y="14089"/>
                  </a:lnTo>
                  <a:lnTo>
                    <a:pt x="5547" y="14680"/>
                  </a:lnTo>
                  <a:lnTo>
                    <a:pt x="5766" y="14975"/>
                  </a:lnTo>
                  <a:lnTo>
                    <a:pt x="5912" y="15369"/>
                  </a:lnTo>
                  <a:lnTo>
                    <a:pt x="6131" y="15862"/>
                  </a:lnTo>
                  <a:lnTo>
                    <a:pt x="6350" y="16158"/>
                  </a:lnTo>
                  <a:lnTo>
                    <a:pt x="6642" y="16650"/>
                  </a:lnTo>
                  <a:lnTo>
                    <a:pt x="6861" y="16946"/>
                  </a:lnTo>
                  <a:lnTo>
                    <a:pt x="7007" y="17241"/>
                  </a:lnTo>
                  <a:lnTo>
                    <a:pt x="7226" y="17635"/>
                  </a:lnTo>
                  <a:lnTo>
                    <a:pt x="7445" y="17833"/>
                  </a:lnTo>
                  <a:lnTo>
                    <a:pt x="7664" y="18128"/>
                  </a:lnTo>
                  <a:lnTo>
                    <a:pt x="7956" y="18424"/>
                  </a:lnTo>
                  <a:lnTo>
                    <a:pt x="8175" y="18719"/>
                  </a:lnTo>
                  <a:lnTo>
                    <a:pt x="8394" y="18916"/>
                  </a:lnTo>
                  <a:lnTo>
                    <a:pt x="8540" y="19113"/>
                  </a:lnTo>
                  <a:lnTo>
                    <a:pt x="8759" y="19310"/>
                  </a:lnTo>
                  <a:lnTo>
                    <a:pt x="8905" y="19507"/>
                  </a:lnTo>
                  <a:lnTo>
                    <a:pt x="9124" y="19606"/>
                  </a:lnTo>
                  <a:lnTo>
                    <a:pt x="9416" y="19803"/>
                  </a:lnTo>
                  <a:lnTo>
                    <a:pt x="9635" y="19803"/>
                  </a:lnTo>
                  <a:lnTo>
                    <a:pt x="9854" y="19803"/>
                  </a:lnTo>
                  <a:lnTo>
                    <a:pt x="10000" y="19901"/>
                  </a:lnTo>
                  <a:lnTo>
                    <a:pt x="10219" y="19901"/>
                  </a:lnTo>
                  <a:lnTo>
                    <a:pt x="10438" y="19901"/>
                  </a:lnTo>
                  <a:lnTo>
                    <a:pt x="10584" y="19901"/>
                  </a:lnTo>
                  <a:lnTo>
                    <a:pt x="10876" y="19803"/>
                  </a:lnTo>
                  <a:lnTo>
                    <a:pt x="11095" y="19803"/>
                  </a:lnTo>
                  <a:lnTo>
                    <a:pt x="11314" y="19606"/>
                  </a:lnTo>
                  <a:lnTo>
                    <a:pt x="11460" y="19507"/>
                  </a:lnTo>
                  <a:lnTo>
                    <a:pt x="11679" y="19212"/>
                  </a:lnTo>
                  <a:lnTo>
                    <a:pt x="11971" y="19015"/>
                  </a:lnTo>
                  <a:lnTo>
                    <a:pt x="12190" y="18719"/>
                  </a:lnTo>
                  <a:lnTo>
                    <a:pt x="12409" y="18424"/>
                  </a:lnTo>
                  <a:lnTo>
                    <a:pt x="12628" y="18128"/>
                  </a:lnTo>
                  <a:lnTo>
                    <a:pt x="12847" y="17734"/>
                  </a:lnTo>
                  <a:lnTo>
                    <a:pt x="13066" y="17241"/>
                  </a:lnTo>
                  <a:lnTo>
                    <a:pt x="13285" y="16847"/>
                  </a:lnTo>
                  <a:lnTo>
                    <a:pt x="13504" y="16453"/>
                  </a:lnTo>
                  <a:lnTo>
                    <a:pt x="13796" y="16059"/>
                  </a:lnTo>
                  <a:lnTo>
                    <a:pt x="14015" y="15665"/>
                  </a:lnTo>
                  <a:lnTo>
                    <a:pt x="14234" y="14975"/>
                  </a:lnTo>
                  <a:lnTo>
                    <a:pt x="14453" y="14483"/>
                  </a:lnTo>
                  <a:lnTo>
                    <a:pt x="14672" y="13990"/>
                  </a:lnTo>
                  <a:lnTo>
                    <a:pt x="14891" y="13498"/>
                  </a:lnTo>
                  <a:lnTo>
                    <a:pt x="15182" y="12906"/>
                  </a:lnTo>
                  <a:lnTo>
                    <a:pt x="15401" y="12414"/>
                  </a:lnTo>
                  <a:lnTo>
                    <a:pt x="15620" y="11823"/>
                  </a:lnTo>
                  <a:lnTo>
                    <a:pt x="15839" y="11232"/>
                  </a:lnTo>
                  <a:lnTo>
                    <a:pt x="16058" y="10640"/>
                  </a:lnTo>
                  <a:lnTo>
                    <a:pt x="16204" y="10148"/>
                  </a:lnTo>
                  <a:lnTo>
                    <a:pt x="16496" y="9458"/>
                  </a:lnTo>
                  <a:lnTo>
                    <a:pt x="16642" y="8966"/>
                  </a:lnTo>
                  <a:lnTo>
                    <a:pt x="16861" y="8473"/>
                  </a:lnTo>
                  <a:lnTo>
                    <a:pt x="17080" y="7783"/>
                  </a:lnTo>
                  <a:lnTo>
                    <a:pt x="17226" y="7291"/>
                  </a:lnTo>
                  <a:lnTo>
                    <a:pt x="17445" y="6700"/>
                  </a:lnTo>
                  <a:lnTo>
                    <a:pt x="17591" y="6108"/>
                  </a:lnTo>
                  <a:lnTo>
                    <a:pt x="17810" y="5616"/>
                  </a:lnTo>
                  <a:lnTo>
                    <a:pt x="18102" y="5025"/>
                  </a:lnTo>
                  <a:lnTo>
                    <a:pt x="18248" y="4532"/>
                  </a:lnTo>
                  <a:lnTo>
                    <a:pt x="18394" y="4039"/>
                  </a:lnTo>
                  <a:lnTo>
                    <a:pt x="18540" y="3645"/>
                  </a:lnTo>
                  <a:lnTo>
                    <a:pt x="18686" y="3153"/>
                  </a:lnTo>
                  <a:lnTo>
                    <a:pt x="18832" y="2660"/>
                  </a:lnTo>
                  <a:lnTo>
                    <a:pt x="19051" y="2266"/>
                  </a:lnTo>
                  <a:lnTo>
                    <a:pt x="19124" y="1872"/>
                  </a:lnTo>
                  <a:lnTo>
                    <a:pt x="19343" y="1379"/>
                  </a:lnTo>
                  <a:lnTo>
                    <a:pt x="19489" y="1084"/>
                  </a:lnTo>
                  <a:lnTo>
                    <a:pt x="19562" y="788"/>
                  </a:lnTo>
                  <a:lnTo>
                    <a:pt x="19708" y="493"/>
                  </a:lnTo>
                  <a:lnTo>
                    <a:pt x="19781" y="197"/>
                  </a:lnTo>
                  <a:lnTo>
                    <a:pt x="19927" y="0"/>
                  </a:lnTo>
                </a:path>
              </a:pathLst>
            </a:custGeom>
            <a:noFill/>
            <a:ln w="3810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02" name="Freeform 33"/>
            <p:cNvSpPr>
              <a:spLocks/>
            </p:cNvSpPr>
            <p:nvPr/>
          </p:nvSpPr>
          <p:spPr bwMode="auto">
            <a:xfrm>
              <a:off x="945" y="2479"/>
              <a:ext cx="210" cy="39"/>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1 w 20000"/>
                <a:gd name="T21" fmla="*/ 0 h 20000"/>
                <a:gd name="T22" fmla="*/ 1 w 20000"/>
                <a:gd name="T23" fmla="*/ 0 h 20000"/>
                <a:gd name="T24" fmla="*/ 1 w 20000"/>
                <a:gd name="T25" fmla="*/ 0 h 20000"/>
                <a:gd name="T26" fmla="*/ 1 w 20000"/>
                <a:gd name="T27" fmla="*/ 0 h 20000"/>
                <a:gd name="T28" fmla="*/ 1 w 20000"/>
                <a:gd name="T29" fmla="*/ 0 h 20000"/>
                <a:gd name="T30" fmla="*/ 1 w 20000"/>
                <a:gd name="T31" fmla="*/ 0 h 20000"/>
                <a:gd name="T32" fmla="*/ 1 w 20000"/>
                <a:gd name="T33" fmla="*/ 0 h 20000"/>
                <a:gd name="T34" fmla="*/ 1 w 20000"/>
                <a:gd name="T35" fmla="*/ 0 h 20000"/>
                <a:gd name="T36" fmla="*/ 1 w 20000"/>
                <a:gd name="T37" fmla="*/ 0 h 20000"/>
                <a:gd name="T38" fmla="*/ 1 w 20000"/>
                <a:gd name="T39" fmla="*/ 0 h 20000"/>
                <a:gd name="T40" fmla="*/ 1 w 20000"/>
                <a:gd name="T41" fmla="*/ 0 h 20000"/>
                <a:gd name="T42" fmla="*/ 1 w 20000"/>
                <a:gd name="T43" fmla="*/ 0 h 20000"/>
                <a:gd name="T44" fmla="*/ 1 w 20000"/>
                <a:gd name="T45" fmla="*/ 0 h 20000"/>
                <a:gd name="T46" fmla="*/ 1 w 20000"/>
                <a:gd name="T47" fmla="*/ 0 h 20000"/>
                <a:gd name="T48" fmla="*/ 1 w 20000"/>
                <a:gd name="T49" fmla="*/ 0 h 20000"/>
                <a:gd name="T50" fmla="*/ 1 w 20000"/>
                <a:gd name="T51" fmla="*/ 0 h 20000"/>
                <a:gd name="T52" fmla="*/ 1 w 20000"/>
                <a:gd name="T53" fmla="*/ 0 h 20000"/>
                <a:gd name="T54" fmla="*/ 1 w 20000"/>
                <a:gd name="T55" fmla="*/ 0 h 20000"/>
                <a:gd name="T56" fmla="*/ 1 w 20000"/>
                <a:gd name="T57" fmla="*/ 0 h 20000"/>
                <a:gd name="T58" fmla="*/ 1 w 20000"/>
                <a:gd name="T59" fmla="*/ 0 h 20000"/>
                <a:gd name="T60" fmla="*/ 1 w 20000"/>
                <a:gd name="T61" fmla="*/ 0 h 20000"/>
                <a:gd name="T62" fmla="*/ 2 w 20000"/>
                <a:gd name="T63" fmla="*/ 0 h 20000"/>
                <a:gd name="T64" fmla="*/ 2 w 20000"/>
                <a:gd name="T65" fmla="*/ 0 h 20000"/>
                <a:gd name="T66" fmla="*/ 2 w 20000"/>
                <a:gd name="T67" fmla="*/ 0 h 20000"/>
                <a:gd name="T68" fmla="*/ 2 w 20000"/>
                <a:gd name="T69" fmla="*/ 0 h 20000"/>
                <a:gd name="T70" fmla="*/ 2 w 20000"/>
                <a:gd name="T71" fmla="*/ 0 h 20000"/>
                <a:gd name="T72" fmla="*/ 2 w 20000"/>
                <a:gd name="T73" fmla="*/ 0 h 20000"/>
                <a:gd name="T74" fmla="*/ 2 w 20000"/>
                <a:gd name="T75" fmla="*/ 0 h 20000"/>
                <a:gd name="T76" fmla="*/ 2 w 20000"/>
                <a:gd name="T77" fmla="*/ 0 h 20000"/>
                <a:gd name="T78" fmla="*/ 2 w 20000"/>
                <a:gd name="T79" fmla="*/ 0 h 20000"/>
                <a:gd name="T80" fmla="*/ 2 w 20000"/>
                <a:gd name="T81" fmla="*/ 0 h 20000"/>
                <a:gd name="T82" fmla="*/ 2 w 20000"/>
                <a:gd name="T83" fmla="*/ 0 h 20000"/>
                <a:gd name="T84" fmla="*/ 2 w 20000"/>
                <a:gd name="T85" fmla="*/ 0 h 20000"/>
                <a:gd name="T86" fmla="*/ 2 w 20000"/>
                <a:gd name="T87" fmla="*/ 0 h 20000"/>
                <a:gd name="T88" fmla="*/ 2 w 20000"/>
                <a:gd name="T89" fmla="*/ 0 h 20000"/>
                <a:gd name="T90" fmla="*/ 2 w 20000"/>
                <a:gd name="T91" fmla="*/ 0 h 20000"/>
                <a:gd name="T92" fmla="*/ 2 w 20000"/>
                <a:gd name="T93" fmla="*/ 0 h 20000"/>
                <a:gd name="T94" fmla="*/ 2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19113"/>
                  </a:moveTo>
                  <a:lnTo>
                    <a:pt x="219" y="18424"/>
                  </a:lnTo>
                  <a:lnTo>
                    <a:pt x="438" y="17833"/>
                  </a:lnTo>
                  <a:lnTo>
                    <a:pt x="657" y="17241"/>
                  </a:lnTo>
                  <a:lnTo>
                    <a:pt x="876" y="16749"/>
                  </a:lnTo>
                  <a:lnTo>
                    <a:pt x="1095" y="16059"/>
                  </a:lnTo>
                  <a:lnTo>
                    <a:pt x="1314" y="15567"/>
                  </a:lnTo>
                  <a:lnTo>
                    <a:pt x="1533" y="14877"/>
                  </a:lnTo>
                  <a:lnTo>
                    <a:pt x="1752" y="14286"/>
                  </a:lnTo>
                  <a:lnTo>
                    <a:pt x="1971" y="13695"/>
                  </a:lnTo>
                  <a:lnTo>
                    <a:pt x="2263" y="13103"/>
                  </a:lnTo>
                  <a:lnTo>
                    <a:pt x="2409" y="12611"/>
                  </a:lnTo>
                  <a:lnTo>
                    <a:pt x="2701" y="12020"/>
                  </a:lnTo>
                  <a:lnTo>
                    <a:pt x="2847" y="11527"/>
                  </a:lnTo>
                  <a:lnTo>
                    <a:pt x="3066" y="10837"/>
                  </a:lnTo>
                  <a:lnTo>
                    <a:pt x="3285" y="10443"/>
                  </a:lnTo>
                  <a:lnTo>
                    <a:pt x="3504" y="9852"/>
                  </a:lnTo>
                  <a:lnTo>
                    <a:pt x="3796" y="9261"/>
                  </a:lnTo>
                  <a:lnTo>
                    <a:pt x="3942" y="8768"/>
                  </a:lnTo>
                  <a:lnTo>
                    <a:pt x="4234" y="8177"/>
                  </a:lnTo>
                  <a:lnTo>
                    <a:pt x="4380" y="7783"/>
                  </a:lnTo>
                  <a:lnTo>
                    <a:pt x="4599" y="7291"/>
                  </a:lnTo>
                  <a:lnTo>
                    <a:pt x="4818" y="6798"/>
                  </a:lnTo>
                  <a:lnTo>
                    <a:pt x="5109" y="6404"/>
                  </a:lnTo>
                  <a:lnTo>
                    <a:pt x="5328" y="5911"/>
                  </a:lnTo>
                  <a:lnTo>
                    <a:pt x="5547" y="5320"/>
                  </a:lnTo>
                  <a:lnTo>
                    <a:pt x="5766" y="5025"/>
                  </a:lnTo>
                  <a:lnTo>
                    <a:pt x="5912" y="4631"/>
                  </a:lnTo>
                  <a:lnTo>
                    <a:pt x="6131" y="4138"/>
                  </a:lnTo>
                  <a:lnTo>
                    <a:pt x="6350" y="3842"/>
                  </a:lnTo>
                  <a:lnTo>
                    <a:pt x="6642" y="3350"/>
                  </a:lnTo>
                  <a:lnTo>
                    <a:pt x="6861" y="3054"/>
                  </a:lnTo>
                  <a:lnTo>
                    <a:pt x="7007" y="2759"/>
                  </a:lnTo>
                  <a:lnTo>
                    <a:pt x="7226" y="2365"/>
                  </a:lnTo>
                  <a:lnTo>
                    <a:pt x="7445" y="2167"/>
                  </a:lnTo>
                  <a:lnTo>
                    <a:pt x="7664" y="1872"/>
                  </a:lnTo>
                  <a:lnTo>
                    <a:pt x="7956" y="1576"/>
                  </a:lnTo>
                  <a:lnTo>
                    <a:pt x="8175" y="1281"/>
                  </a:lnTo>
                  <a:lnTo>
                    <a:pt x="8394" y="1084"/>
                  </a:lnTo>
                  <a:lnTo>
                    <a:pt x="8540" y="887"/>
                  </a:lnTo>
                  <a:lnTo>
                    <a:pt x="8759" y="690"/>
                  </a:lnTo>
                  <a:lnTo>
                    <a:pt x="8905" y="493"/>
                  </a:lnTo>
                  <a:lnTo>
                    <a:pt x="9124" y="394"/>
                  </a:lnTo>
                  <a:lnTo>
                    <a:pt x="9416" y="197"/>
                  </a:lnTo>
                  <a:lnTo>
                    <a:pt x="9635" y="197"/>
                  </a:lnTo>
                  <a:lnTo>
                    <a:pt x="9854" y="197"/>
                  </a:lnTo>
                  <a:lnTo>
                    <a:pt x="10000" y="99"/>
                  </a:lnTo>
                  <a:lnTo>
                    <a:pt x="10219" y="0"/>
                  </a:lnTo>
                  <a:lnTo>
                    <a:pt x="10438" y="99"/>
                  </a:lnTo>
                  <a:lnTo>
                    <a:pt x="10584" y="99"/>
                  </a:lnTo>
                  <a:lnTo>
                    <a:pt x="10876" y="197"/>
                  </a:lnTo>
                  <a:lnTo>
                    <a:pt x="11095" y="197"/>
                  </a:lnTo>
                  <a:lnTo>
                    <a:pt x="11314" y="296"/>
                  </a:lnTo>
                  <a:lnTo>
                    <a:pt x="11460" y="493"/>
                  </a:lnTo>
                  <a:lnTo>
                    <a:pt x="11679" y="788"/>
                  </a:lnTo>
                  <a:lnTo>
                    <a:pt x="11971" y="985"/>
                  </a:lnTo>
                  <a:lnTo>
                    <a:pt x="12190" y="1281"/>
                  </a:lnTo>
                  <a:lnTo>
                    <a:pt x="12409" y="1576"/>
                  </a:lnTo>
                  <a:lnTo>
                    <a:pt x="12628" y="1872"/>
                  </a:lnTo>
                  <a:lnTo>
                    <a:pt x="12847" y="2266"/>
                  </a:lnTo>
                  <a:lnTo>
                    <a:pt x="13066" y="2759"/>
                  </a:lnTo>
                  <a:lnTo>
                    <a:pt x="13285" y="3153"/>
                  </a:lnTo>
                  <a:lnTo>
                    <a:pt x="13504" y="3547"/>
                  </a:lnTo>
                  <a:lnTo>
                    <a:pt x="13796" y="3941"/>
                  </a:lnTo>
                  <a:lnTo>
                    <a:pt x="14015" y="4335"/>
                  </a:lnTo>
                  <a:lnTo>
                    <a:pt x="14234" y="4926"/>
                  </a:lnTo>
                  <a:lnTo>
                    <a:pt x="14453" y="5419"/>
                  </a:lnTo>
                  <a:lnTo>
                    <a:pt x="14672" y="6010"/>
                  </a:lnTo>
                  <a:lnTo>
                    <a:pt x="14891" y="6502"/>
                  </a:lnTo>
                  <a:lnTo>
                    <a:pt x="15182" y="7094"/>
                  </a:lnTo>
                  <a:lnTo>
                    <a:pt x="15401" y="7586"/>
                  </a:lnTo>
                  <a:lnTo>
                    <a:pt x="15620" y="8079"/>
                  </a:lnTo>
                  <a:lnTo>
                    <a:pt x="15839" y="8768"/>
                  </a:lnTo>
                  <a:lnTo>
                    <a:pt x="16058" y="9360"/>
                  </a:lnTo>
                  <a:lnTo>
                    <a:pt x="16204" y="9852"/>
                  </a:lnTo>
                  <a:lnTo>
                    <a:pt x="16496" y="10443"/>
                  </a:lnTo>
                  <a:lnTo>
                    <a:pt x="16642" y="11034"/>
                  </a:lnTo>
                  <a:lnTo>
                    <a:pt x="16861" y="11527"/>
                  </a:lnTo>
                  <a:lnTo>
                    <a:pt x="17080" y="12217"/>
                  </a:lnTo>
                  <a:lnTo>
                    <a:pt x="17226" y="12709"/>
                  </a:lnTo>
                  <a:lnTo>
                    <a:pt x="17445" y="13300"/>
                  </a:lnTo>
                  <a:lnTo>
                    <a:pt x="17591" y="13892"/>
                  </a:lnTo>
                  <a:lnTo>
                    <a:pt x="17810" y="14384"/>
                  </a:lnTo>
                  <a:lnTo>
                    <a:pt x="18102" y="14975"/>
                  </a:lnTo>
                  <a:lnTo>
                    <a:pt x="18248" y="15369"/>
                  </a:lnTo>
                  <a:lnTo>
                    <a:pt x="18394" y="15862"/>
                  </a:lnTo>
                  <a:lnTo>
                    <a:pt x="18540" y="16355"/>
                  </a:lnTo>
                  <a:lnTo>
                    <a:pt x="18686" y="16847"/>
                  </a:lnTo>
                  <a:lnTo>
                    <a:pt x="18832" y="17241"/>
                  </a:lnTo>
                  <a:lnTo>
                    <a:pt x="19051" y="17734"/>
                  </a:lnTo>
                  <a:lnTo>
                    <a:pt x="19124" y="18128"/>
                  </a:lnTo>
                  <a:lnTo>
                    <a:pt x="19343" y="18522"/>
                  </a:lnTo>
                  <a:lnTo>
                    <a:pt x="19489" y="18818"/>
                  </a:lnTo>
                  <a:lnTo>
                    <a:pt x="19562" y="19212"/>
                  </a:lnTo>
                  <a:lnTo>
                    <a:pt x="19708" y="19507"/>
                  </a:lnTo>
                  <a:lnTo>
                    <a:pt x="19781" y="19803"/>
                  </a:lnTo>
                  <a:lnTo>
                    <a:pt x="19927" y="19901"/>
                  </a:lnTo>
                </a:path>
              </a:pathLst>
            </a:custGeom>
            <a:noFill/>
            <a:ln w="3810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03" name="Freeform 34"/>
            <p:cNvSpPr>
              <a:spLocks/>
            </p:cNvSpPr>
            <p:nvPr/>
          </p:nvSpPr>
          <p:spPr bwMode="auto">
            <a:xfrm>
              <a:off x="1156" y="2518"/>
              <a:ext cx="209" cy="40"/>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1 w 20000"/>
                <a:gd name="T21" fmla="*/ 0 h 20000"/>
                <a:gd name="T22" fmla="*/ 1 w 20000"/>
                <a:gd name="T23" fmla="*/ 0 h 20000"/>
                <a:gd name="T24" fmla="*/ 1 w 20000"/>
                <a:gd name="T25" fmla="*/ 0 h 20000"/>
                <a:gd name="T26" fmla="*/ 1 w 20000"/>
                <a:gd name="T27" fmla="*/ 0 h 20000"/>
                <a:gd name="T28" fmla="*/ 1 w 20000"/>
                <a:gd name="T29" fmla="*/ 0 h 20000"/>
                <a:gd name="T30" fmla="*/ 1 w 20000"/>
                <a:gd name="T31" fmla="*/ 0 h 20000"/>
                <a:gd name="T32" fmla="*/ 1 w 20000"/>
                <a:gd name="T33" fmla="*/ 0 h 20000"/>
                <a:gd name="T34" fmla="*/ 1 w 20000"/>
                <a:gd name="T35" fmla="*/ 0 h 20000"/>
                <a:gd name="T36" fmla="*/ 1 w 20000"/>
                <a:gd name="T37" fmla="*/ 0 h 20000"/>
                <a:gd name="T38" fmla="*/ 1 w 20000"/>
                <a:gd name="T39" fmla="*/ 0 h 20000"/>
                <a:gd name="T40" fmla="*/ 1 w 20000"/>
                <a:gd name="T41" fmla="*/ 0 h 20000"/>
                <a:gd name="T42" fmla="*/ 1 w 20000"/>
                <a:gd name="T43" fmla="*/ 0 h 20000"/>
                <a:gd name="T44" fmla="*/ 1 w 20000"/>
                <a:gd name="T45" fmla="*/ 0 h 20000"/>
                <a:gd name="T46" fmla="*/ 1 w 20000"/>
                <a:gd name="T47" fmla="*/ 0 h 20000"/>
                <a:gd name="T48" fmla="*/ 1 w 20000"/>
                <a:gd name="T49" fmla="*/ 0 h 20000"/>
                <a:gd name="T50" fmla="*/ 1 w 20000"/>
                <a:gd name="T51" fmla="*/ 0 h 20000"/>
                <a:gd name="T52" fmla="*/ 1 w 20000"/>
                <a:gd name="T53" fmla="*/ 0 h 20000"/>
                <a:gd name="T54" fmla="*/ 1 w 20000"/>
                <a:gd name="T55" fmla="*/ 0 h 20000"/>
                <a:gd name="T56" fmla="*/ 1 w 20000"/>
                <a:gd name="T57" fmla="*/ 0 h 20000"/>
                <a:gd name="T58" fmla="*/ 1 w 20000"/>
                <a:gd name="T59" fmla="*/ 0 h 20000"/>
                <a:gd name="T60" fmla="*/ 1 w 20000"/>
                <a:gd name="T61" fmla="*/ 0 h 20000"/>
                <a:gd name="T62" fmla="*/ 2 w 20000"/>
                <a:gd name="T63" fmla="*/ 0 h 20000"/>
                <a:gd name="T64" fmla="*/ 2 w 20000"/>
                <a:gd name="T65" fmla="*/ 0 h 20000"/>
                <a:gd name="T66" fmla="*/ 2 w 20000"/>
                <a:gd name="T67" fmla="*/ 0 h 20000"/>
                <a:gd name="T68" fmla="*/ 2 w 20000"/>
                <a:gd name="T69" fmla="*/ 0 h 20000"/>
                <a:gd name="T70" fmla="*/ 2 w 20000"/>
                <a:gd name="T71" fmla="*/ 0 h 20000"/>
                <a:gd name="T72" fmla="*/ 2 w 20000"/>
                <a:gd name="T73" fmla="*/ 0 h 20000"/>
                <a:gd name="T74" fmla="*/ 2 w 20000"/>
                <a:gd name="T75" fmla="*/ 0 h 20000"/>
                <a:gd name="T76" fmla="*/ 2 w 20000"/>
                <a:gd name="T77" fmla="*/ 0 h 20000"/>
                <a:gd name="T78" fmla="*/ 2 w 20000"/>
                <a:gd name="T79" fmla="*/ 0 h 20000"/>
                <a:gd name="T80" fmla="*/ 2 w 20000"/>
                <a:gd name="T81" fmla="*/ 0 h 20000"/>
                <a:gd name="T82" fmla="*/ 2 w 20000"/>
                <a:gd name="T83" fmla="*/ 0 h 20000"/>
                <a:gd name="T84" fmla="*/ 2 w 20000"/>
                <a:gd name="T85" fmla="*/ 0 h 20000"/>
                <a:gd name="T86" fmla="*/ 2 w 20000"/>
                <a:gd name="T87" fmla="*/ 0 h 20000"/>
                <a:gd name="T88" fmla="*/ 2 w 20000"/>
                <a:gd name="T89" fmla="*/ 0 h 20000"/>
                <a:gd name="T90" fmla="*/ 2 w 20000"/>
                <a:gd name="T91" fmla="*/ 0 h 20000"/>
                <a:gd name="T92" fmla="*/ 2 w 20000"/>
                <a:gd name="T93" fmla="*/ 0 h 20000"/>
                <a:gd name="T94" fmla="*/ 2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887"/>
                  </a:moveTo>
                  <a:lnTo>
                    <a:pt x="219" y="1576"/>
                  </a:lnTo>
                  <a:lnTo>
                    <a:pt x="438" y="2167"/>
                  </a:lnTo>
                  <a:lnTo>
                    <a:pt x="657" y="2759"/>
                  </a:lnTo>
                  <a:lnTo>
                    <a:pt x="876" y="3350"/>
                  </a:lnTo>
                  <a:lnTo>
                    <a:pt x="1095" y="3842"/>
                  </a:lnTo>
                  <a:lnTo>
                    <a:pt x="1314" y="4433"/>
                  </a:lnTo>
                  <a:lnTo>
                    <a:pt x="1533" y="5025"/>
                  </a:lnTo>
                  <a:lnTo>
                    <a:pt x="1752" y="5714"/>
                  </a:lnTo>
                  <a:lnTo>
                    <a:pt x="1971" y="6305"/>
                  </a:lnTo>
                  <a:lnTo>
                    <a:pt x="2263" y="6798"/>
                  </a:lnTo>
                  <a:lnTo>
                    <a:pt x="2409" y="7389"/>
                  </a:lnTo>
                  <a:lnTo>
                    <a:pt x="2701" y="7980"/>
                  </a:lnTo>
                  <a:lnTo>
                    <a:pt x="2847" y="8473"/>
                  </a:lnTo>
                  <a:lnTo>
                    <a:pt x="3066" y="9064"/>
                  </a:lnTo>
                  <a:lnTo>
                    <a:pt x="3285" y="9557"/>
                  </a:lnTo>
                  <a:lnTo>
                    <a:pt x="3504" y="10148"/>
                  </a:lnTo>
                  <a:lnTo>
                    <a:pt x="3796" y="10739"/>
                  </a:lnTo>
                  <a:lnTo>
                    <a:pt x="3942" y="11232"/>
                  </a:lnTo>
                  <a:lnTo>
                    <a:pt x="4234" y="11724"/>
                  </a:lnTo>
                  <a:lnTo>
                    <a:pt x="4380" y="12217"/>
                  </a:lnTo>
                  <a:lnTo>
                    <a:pt x="4599" y="12709"/>
                  </a:lnTo>
                  <a:lnTo>
                    <a:pt x="4818" y="13202"/>
                  </a:lnTo>
                  <a:lnTo>
                    <a:pt x="5109" y="13596"/>
                  </a:lnTo>
                  <a:lnTo>
                    <a:pt x="5328" y="14089"/>
                  </a:lnTo>
                  <a:lnTo>
                    <a:pt x="5547" y="14680"/>
                  </a:lnTo>
                  <a:lnTo>
                    <a:pt x="5766" y="14975"/>
                  </a:lnTo>
                  <a:lnTo>
                    <a:pt x="5912" y="15369"/>
                  </a:lnTo>
                  <a:lnTo>
                    <a:pt x="6131" y="15862"/>
                  </a:lnTo>
                  <a:lnTo>
                    <a:pt x="6350" y="16158"/>
                  </a:lnTo>
                  <a:lnTo>
                    <a:pt x="6642" y="16650"/>
                  </a:lnTo>
                  <a:lnTo>
                    <a:pt x="6861" y="16946"/>
                  </a:lnTo>
                  <a:lnTo>
                    <a:pt x="7007" y="17241"/>
                  </a:lnTo>
                  <a:lnTo>
                    <a:pt x="7226" y="17635"/>
                  </a:lnTo>
                  <a:lnTo>
                    <a:pt x="7445" y="17833"/>
                  </a:lnTo>
                  <a:lnTo>
                    <a:pt x="7664" y="18128"/>
                  </a:lnTo>
                  <a:lnTo>
                    <a:pt x="7956" y="18424"/>
                  </a:lnTo>
                  <a:lnTo>
                    <a:pt x="8175" y="18719"/>
                  </a:lnTo>
                  <a:lnTo>
                    <a:pt x="8394" y="18916"/>
                  </a:lnTo>
                  <a:lnTo>
                    <a:pt x="8540" y="19113"/>
                  </a:lnTo>
                  <a:lnTo>
                    <a:pt x="8759" y="19310"/>
                  </a:lnTo>
                  <a:lnTo>
                    <a:pt x="8905" y="19507"/>
                  </a:lnTo>
                  <a:lnTo>
                    <a:pt x="9124" y="19606"/>
                  </a:lnTo>
                  <a:lnTo>
                    <a:pt x="9416" y="19803"/>
                  </a:lnTo>
                  <a:lnTo>
                    <a:pt x="9635" y="19803"/>
                  </a:lnTo>
                  <a:lnTo>
                    <a:pt x="9854" y="19803"/>
                  </a:lnTo>
                  <a:lnTo>
                    <a:pt x="10000" y="19901"/>
                  </a:lnTo>
                  <a:lnTo>
                    <a:pt x="10219" y="19901"/>
                  </a:lnTo>
                  <a:lnTo>
                    <a:pt x="10438" y="19901"/>
                  </a:lnTo>
                  <a:lnTo>
                    <a:pt x="10584" y="19901"/>
                  </a:lnTo>
                  <a:lnTo>
                    <a:pt x="10876" y="19803"/>
                  </a:lnTo>
                  <a:lnTo>
                    <a:pt x="11095" y="19803"/>
                  </a:lnTo>
                  <a:lnTo>
                    <a:pt x="11314" y="19606"/>
                  </a:lnTo>
                  <a:lnTo>
                    <a:pt x="11460" y="19507"/>
                  </a:lnTo>
                  <a:lnTo>
                    <a:pt x="11679" y="19212"/>
                  </a:lnTo>
                  <a:lnTo>
                    <a:pt x="11971" y="19015"/>
                  </a:lnTo>
                  <a:lnTo>
                    <a:pt x="12190" y="18719"/>
                  </a:lnTo>
                  <a:lnTo>
                    <a:pt x="12409" y="18424"/>
                  </a:lnTo>
                  <a:lnTo>
                    <a:pt x="12628" y="18128"/>
                  </a:lnTo>
                  <a:lnTo>
                    <a:pt x="12847" y="17734"/>
                  </a:lnTo>
                  <a:lnTo>
                    <a:pt x="13066" y="17241"/>
                  </a:lnTo>
                  <a:lnTo>
                    <a:pt x="13285" y="16847"/>
                  </a:lnTo>
                  <a:lnTo>
                    <a:pt x="13504" y="16453"/>
                  </a:lnTo>
                  <a:lnTo>
                    <a:pt x="13796" y="16059"/>
                  </a:lnTo>
                  <a:lnTo>
                    <a:pt x="14015" y="15665"/>
                  </a:lnTo>
                  <a:lnTo>
                    <a:pt x="14234" y="14975"/>
                  </a:lnTo>
                  <a:lnTo>
                    <a:pt x="14453" y="14483"/>
                  </a:lnTo>
                  <a:lnTo>
                    <a:pt x="14672" y="13990"/>
                  </a:lnTo>
                  <a:lnTo>
                    <a:pt x="14891" y="13498"/>
                  </a:lnTo>
                  <a:lnTo>
                    <a:pt x="15182" y="12906"/>
                  </a:lnTo>
                  <a:lnTo>
                    <a:pt x="15401" y="12414"/>
                  </a:lnTo>
                  <a:lnTo>
                    <a:pt x="15620" y="11823"/>
                  </a:lnTo>
                  <a:lnTo>
                    <a:pt x="15839" y="11232"/>
                  </a:lnTo>
                  <a:lnTo>
                    <a:pt x="16058" y="10640"/>
                  </a:lnTo>
                  <a:lnTo>
                    <a:pt x="16204" y="10148"/>
                  </a:lnTo>
                  <a:lnTo>
                    <a:pt x="16496" y="9458"/>
                  </a:lnTo>
                  <a:lnTo>
                    <a:pt x="16642" y="8966"/>
                  </a:lnTo>
                  <a:lnTo>
                    <a:pt x="16861" y="8473"/>
                  </a:lnTo>
                  <a:lnTo>
                    <a:pt x="17080" y="7783"/>
                  </a:lnTo>
                  <a:lnTo>
                    <a:pt x="17226" y="7291"/>
                  </a:lnTo>
                  <a:lnTo>
                    <a:pt x="17445" y="6700"/>
                  </a:lnTo>
                  <a:lnTo>
                    <a:pt x="17591" y="6108"/>
                  </a:lnTo>
                  <a:lnTo>
                    <a:pt x="17810" y="5616"/>
                  </a:lnTo>
                  <a:lnTo>
                    <a:pt x="18102" y="5025"/>
                  </a:lnTo>
                  <a:lnTo>
                    <a:pt x="18248" y="4532"/>
                  </a:lnTo>
                  <a:lnTo>
                    <a:pt x="18394" y="4039"/>
                  </a:lnTo>
                  <a:lnTo>
                    <a:pt x="18540" y="3645"/>
                  </a:lnTo>
                  <a:lnTo>
                    <a:pt x="18686" y="3153"/>
                  </a:lnTo>
                  <a:lnTo>
                    <a:pt x="18832" y="2660"/>
                  </a:lnTo>
                  <a:lnTo>
                    <a:pt x="19051" y="2266"/>
                  </a:lnTo>
                  <a:lnTo>
                    <a:pt x="19124" y="1872"/>
                  </a:lnTo>
                  <a:lnTo>
                    <a:pt x="19343" y="1379"/>
                  </a:lnTo>
                  <a:lnTo>
                    <a:pt x="19489" y="1084"/>
                  </a:lnTo>
                  <a:lnTo>
                    <a:pt x="19562" y="788"/>
                  </a:lnTo>
                  <a:lnTo>
                    <a:pt x="19708" y="493"/>
                  </a:lnTo>
                  <a:lnTo>
                    <a:pt x="19781" y="197"/>
                  </a:lnTo>
                  <a:lnTo>
                    <a:pt x="19927" y="0"/>
                  </a:lnTo>
                </a:path>
              </a:pathLst>
            </a:custGeom>
            <a:noFill/>
            <a:ln w="3810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04" name="Freeform 35"/>
            <p:cNvSpPr>
              <a:spLocks/>
            </p:cNvSpPr>
            <p:nvPr/>
          </p:nvSpPr>
          <p:spPr bwMode="auto">
            <a:xfrm>
              <a:off x="1364" y="2479"/>
              <a:ext cx="210" cy="39"/>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1 w 20000"/>
                <a:gd name="T21" fmla="*/ 0 h 20000"/>
                <a:gd name="T22" fmla="*/ 1 w 20000"/>
                <a:gd name="T23" fmla="*/ 0 h 20000"/>
                <a:gd name="T24" fmla="*/ 1 w 20000"/>
                <a:gd name="T25" fmla="*/ 0 h 20000"/>
                <a:gd name="T26" fmla="*/ 1 w 20000"/>
                <a:gd name="T27" fmla="*/ 0 h 20000"/>
                <a:gd name="T28" fmla="*/ 1 w 20000"/>
                <a:gd name="T29" fmla="*/ 0 h 20000"/>
                <a:gd name="T30" fmla="*/ 1 w 20000"/>
                <a:gd name="T31" fmla="*/ 0 h 20000"/>
                <a:gd name="T32" fmla="*/ 1 w 20000"/>
                <a:gd name="T33" fmla="*/ 0 h 20000"/>
                <a:gd name="T34" fmla="*/ 1 w 20000"/>
                <a:gd name="T35" fmla="*/ 0 h 20000"/>
                <a:gd name="T36" fmla="*/ 1 w 20000"/>
                <a:gd name="T37" fmla="*/ 0 h 20000"/>
                <a:gd name="T38" fmla="*/ 1 w 20000"/>
                <a:gd name="T39" fmla="*/ 0 h 20000"/>
                <a:gd name="T40" fmla="*/ 1 w 20000"/>
                <a:gd name="T41" fmla="*/ 0 h 20000"/>
                <a:gd name="T42" fmla="*/ 1 w 20000"/>
                <a:gd name="T43" fmla="*/ 0 h 20000"/>
                <a:gd name="T44" fmla="*/ 1 w 20000"/>
                <a:gd name="T45" fmla="*/ 0 h 20000"/>
                <a:gd name="T46" fmla="*/ 1 w 20000"/>
                <a:gd name="T47" fmla="*/ 0 h 20000"/>
                <a:gd name="T48" fmla="*/ 1 w 20000"/>
                <a:gd name="T49" fmla="*/ 0 h 20000"/>
                <a:gd name="T50" fmla="*/ 1 w 20000"/>
                <a:gd name="T51" fmla="*/ 0 h 20000"/>
                <a:gd name="T52" fmla="*/ 1 w 20000"/>
                <a:gd name="T53" fmla="*/ 0 h 20000"/>
                <a:gd name="T54" fmla="*/ 1 w 20000"/>
                <a:gd name="T55" fmla="*/ 0 h 20000"/>
                <a:gd name="T56" fmla="*/ 1 w 20000"/>
                <a:gd name="T57" fmla="*/ 0 h 20000"/>
                <a:gd name="T58" fmla="*/ 1 w 20000"/>
                <a:gd name="T59" fmla="*/ 0 h 20000"/>
                <a:gd name="T60" fmla="*/ 1 w 20000"/>
                <a:gd name="T61" fmla="*/ 0 h 20000"/>
                <a:gd name="T62" fmla="*/ 2 w 20000"/>
                <a:gd name="T63" fmla="*/ 0 h 20000"/>
                <a:gd name="T64" fmla="*/ 2 w 20000"/>
                <a:gd name="T65" fmla="*/ 0 h 20000"/>
                <a:gd name="T66" fmla="*/ 2 w 20000"/>
                <a:gd name="T67" fmla="*/ 0 h 20000"/>
                <a:gd name="T68" fmla="*/ 2 w 20000"/>
                <a:gd name="T69" fmla="*/ 0 h 20000"/>
                <a:gd name="T70" fmla="*/ 2 w 20000"/>
                <a:gd name="T71" fmla="*/ 0 h 20000"/>
                <a:gd name="T72" fmla="*/ 2 w 20000"/>
                <a:gd name="T73" fmla="*/ 0 h 20000"/>
                <a:gd name="T74" fmla="*/ 2 w 20000"/>
                <a:gd name="T75" fmla="*/ 0 h 20000"/>
                <a:gd name="T76" fmla="*/ 2 w 20000"/>
                <a:gd name="T77" fmla="*/ 0 h 20000"/>
                <a:gd name="T78" fmla="*/ 2 w 20000"/>
                <a:gd name="T79" fmla="*/ 0 h 20000"/>
                <a:gd name="T80" fmla="*/ 2 w 20000"/>
                <a:gd name="T81" fmla="*/ 0 h 20000"/>
                <a:gd name="T82" fmla="*/ 2 w 20000"/>
                <a:gd name="T83" fmla="*/ 0 h 20000"/>
                <a:gd name="T84" fmla="*/ 2 w 20000"/>
                <a:gd name="T85" fmla="*/ 0 h 20000"/>
                <a:gd name="T86" fmla="*/ 2 w 20000"/>
                <a:gd name="T87" fmla="*/ 0 h 20000"/>
                <a:gd name="T88" fmla="*/ 2 w 20000"/>
                <a:gd name="T89" fmla="*/ 0 h 20000"/>
                <a:gd name="T90" fmla="*/ 2 w 20000"/>
                <a:gd name="T91" fmla="*/ 0 h 20000"/>
                <a:gd name="T92" fmla="*/ 2 w 20000"/>
                <a:gd name="T93" fmla="*/ 0 h 20000"/>
                <a:gd name="T94" fmla="*/ 2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19113"/>
                  </a:moveTo>
                  <a:lnTo>
                    <a:pt x="219" y="18424"/>
                  </a:lnTo>
                  <a:lnTo>
                    <a:pt x="438" y="17833"/>
                  </a:lnTo>
                  <a:lnTo>
                    <a:pt x="657" y="17241"/>
                  </a:lnTo>
                  <a:lnTo>
                    <a:pt x="876" y="16749"/>
                  </a:lnTo>
                  <a:lnTo>
                    <a:pt x="1095" y="16059"/>
                  </a:lnTo>
                  <a:lnTo>
                    <a:pt x="1314" y="15567"/>
                  </a:lnTo>
                  <a:lnTo>
                    <a:pt x="1533" y="14877"/>
                  </a:lnTo>
                  <a:lnTo>
                    <a:pt x="1752" y="14286"/>
                  </a:lnTo>
                  <a:lnTo>
                    <a:pt x="1971" y="13695"/>
                  </a:lnTo>
                  <a:lnTo>
                    <a:pt x="2263" y="13103"/>
                  </a:lnTo>
                  <a:lnTo>
                    <a:pt x="2409" y="12611"/>
                  </a:lnTo>
                  <a:lnTo>
                    <a:pt x="2701" y="12020"/>
                  </a:lnTo>
                  <a:lnTo>
                    <a:pt x="2847" y="11527"/>
                  </a:lnTo>
                  <a:lnTo>
                    <a:pt x="3066" y="10837"/>
                  </a:lnTo>
                  <a:lnTo>
                    <a:pt x="3285" y="10443"/>
                  </a:lnTo>
                  <a:lnTo>
                    <a:pt x="3504" y="9852"/>
                  </a:lnTo>
                  <a:lnTo>
                    <a:pt x="3796" y="9261"/>
                  </a:lnTo>
                  <a:lnTo>
                    <a:pt x="3942" y="8768"/>
                  </a:lnTo>
                  <a:lnTo>
                    <a:pt x="4234" y="8177"/>
                  </a:lnTo>
                  <a:lnTo>
                    <a:pt x="4380" y="7783"/>
                  </a:lnTo>
                  <a:lnTo>
                    <a:pt x="4599" y="7291"/>
                  </a:lnTo>
                  <a:lnTo>
                    <a:pt x="4818" y="6798"/>
                  </a:lnTo>
                  <a:lnTo>
                    <a:pt x="5109" y="6404"/>
                  </a:lnTo>
                  <a:lnTo>
                    <a:pt x="5328" y="5911"/>
                  </a:lnTo>
                  <a:lnTo>
                    <a:pt x="5547" y="5320"/>
                  </a:lnTo>
                  <a:lnTo>
                    <a:pt x="5766" y="5025"/>
                  </a:lnTo>
                  <a:lnTo>
                    <a:pt x="5912" y="4631"/>
                  </a:lnTo>
                  <a:lnTo>
                    <a:pt x="6131" y="4138"/>
                  </a:lnTo>
                  <a:lnTo>
                    <a:pt x="6350" y="3842"/>
                  </a:lnTo>
                  <a:lnTo>
                    <a:pt x="6642" y="3350"/>
                  </a:lnTo>
                  <a:lnTo>
                    <a:pt x="6861" y="3054"/>
                  </a:lnTo>
                  <a:lnTo>
                    <a:pt x="7007" y="2759"/>
                  </a:lnTo>
                  <a:lnTo>
                    <a:pt x="7226" y="2365"/>
                  </a:lnTo>
                  <a:lnTo>
                    <a:pt x="7445" y="2167"/>
                  </a:lnTo>
                  <a:lnTo>
                    <a:pt x="7664" y="1872"/>
                  </a:lnTo>
                  <a:lnTo>
                    <a:pt x="7956" y="1576"/>
                  </a:lnTo>
                  <a:lnTo>
                    <a:pt x="8175" y="1281"/>
                  </a:lnTo>
                  <a:lnTo>
                    <a:pt x="8394" y="1084"/>
                  </a:lnTo>
                  <a:lnTo>
                    <a:pt x="8540" y="887"/>
                  </a:lnTo>
                  <a:lnTo>
                    <a:pt x="8759" y="690"/>
                  </a:lnTo>
                  <a:lnTo>
                    <a:pt x="8905" y="493"/>
                  </a:lnTo>
                  <a:lnTo>
                    <a:pt x="9124" y="394"/>
                  </a:lnTo>
                  <a:lnTo>
                    <a:pt x="9416" y="197"/>
                  </a:lnTo>
                  <a:lnTo>
                    <a:pt x="9635" y="197"/>
                  </a:lnTo>
                  <a:lnTo>
                    <a:pt x="9854" y="197"/>
                  </a:lnTo>
                  <a:lnTo>
                    <a:pt x="10000" y="99"/>
                  </a:lnTo>
                  <a:lnTo>
                    <a:pt x="10219" y="0"/>
                  </a:lnTo>
                  <a:lnTo>
                    <a:pt x="10438" y="99"/>
                  </a:lnTo>
                  <a:lnTo>
                    <a:pt x="10584" y="99"/>
                  </a:lnTo>
                  <a:lnTo>
                    <a:pt x="10876" y="197"/>
                  </a:lnTo>
                  <a:lnTo>
                    <a:pt x="11095" y="197"/>
                  </a:lnTo>
                  <a:lnTo>
                    <a:pt x="11314" y="296"/>
                  </a:lnTo>
                  <a:lnTo>
                    <a:pt x="11460" y="493"/>
                  </a:lnTo>
                  <a:lnTo>
                    <a:pt x="11679" y="788"/>
                  </a:lnTo>
                  <a:lnTo>
                    <a:pt x="11971" y="985"/>
                  </a:lnTo>
                  <a:lnTo>
                    <a:pt x="12190" y="1281"/>
                  </a:lnTo>
                  <a:lnTo>
                    <a:pt x="12409" y="1576"/>
                  </a:lnTo>
                  <a:lnTo>
                    <a:pt x="12628" y="1872"/>
                  </a:lnTo>
                  <a:lnTo>
                    <a:pt x="12847" y="2266"/>
                  </a:lnTo>
                  <a:lnTo>
                    <a:pt x="13066" y="2759"/>
                  </a:lnTo>
                  <a:lnTo>
                    <a:pt x="13285" y="3153"/>
                  </a:lnTo>
                  <a:lnTo>
                    <a:pt x="13504" y="3547"/>
                  </a:lnTo>
                  <a:lnTo>
                    <a:pt x="13796" y="3941"/>
                  </a:lnTo>
                  <a:lnTo>
                    <a:pt x="14015" y="4335"/>
                  </a:lnTo>
                  <a:lnTo>
                    <a:pt x="14234" y="4926"/>
                  </a:lnTo>
                  <a:lnTo>
                    <a:pt x="14453" y="5419"/>
                  </a:lnTo>
                  <a:lnTo>
                    <a:pt x="14672" y="6010"/>
                  </a:lnTo>
                  <a:lnTo>
                    <a:pt x="14891" y="6502"/>
                  </a:lnTo>
                  <a:lnTo>
                    <a:pt x="15182" y="7094"/>
                  </a:lnTo>
                  <a:lnTo>
                    <a:pt x="15401" y="7586"/>
                  </a:lnTo>
                  <a:lnTo>
                    <a:pt x="15620" y="8079"/>
                  </a:lnTo>
                  <a:lnTo>
                    <a:pt x="15839" y="8768"/>
                  </a:lnTo>
                  <a:lnTo>
                    <a:pt x="16058" y="9360"/>
                  </a:lnTo>
                  <a:lnTo>
                    <a:pt x="16204" y="9852"/>
                  </a:lnTo>
                  <a:lnTo>
                    <a:pt x="16496" y="10443"/>
                  </a:lnTo>
                  <a:lnTo>
                    <a:pt x="16642" y="11034"/>
                  </a:lnTo>
                  <a:lnTo>
                    <a:pt x="16861" y="11527"/>
                  </a:lnTo>
                  <a:lnTo>
                    <a:pt x="17080" y="12217"/>
                  </a:lnTo>
                  <a:lnTo>
                    <a:pt x="17226" y="12709"/>
                  </a:lnTo>
                  <a:lnTo>
                    <a:pt x="17445" y="13300"/>
                  </a:lnTo>
                  <a:lnTo>
                    <a:pt x="17591" y="13892"/>
                  </a:lnTo>
                  <a:lnTo>
                    <a:pt x="17810" y="14384"/>
                  </a:lnTo>
                  <a:lnTo>
                    <a:pt x="18102" y="14975"/>
                  </a:lnTo>
                  <a:lnTo>
                    <a:pt x="18248" y="15369"/>
                  </a:lnTo>
                  <a:lnTo>
                    <a:pt x="18394" y="15862"/>
                  </a:lnTo>
                  <a:lnTo>
                    <a:pt x="18540" y="16355"/>
                  </a:lnTo>
                  <a:lnTo>
                    <a:pt x="18686" y="16847"/>
                  </a:lnTo>
                  <a:lnTo>
                    <a:pt x="18832" y="17241"/>
                  </a:lnTo>
                  <a:lnTo>
                    <a:pt x="19051" y="17734"/>
                  </a:lnTo>
                  <a:lnTo>
                    <a:pt x="19124" y="18128"/>
                  </a:lnTo>
                  <a:lnTo>
                    <a:pt x="19343" y="18522"/>
                  </a:lnTo>
                  <a:lnTo>
                    <a:pt x="19489" y="18818"/>
                  </a:lnTo>
                  <a:lnTo>
                    <a:pt x="19562" y="19212"/>
                  </a:lnTo>
                  <a:lnTo>
                    <a:pt x="19708" y="19507"/>
                  </a:lnTo>
                  <a:lnTo>
                    <a:pt x="19781" y="19803"/>
                  </a:lnTo>
                  <a:lnTo>
                    <a:pt x="19927" y="19901"/>
                  </a:lnTo>
                </a:path>
              </a:pathLst>
            </a:custGeom>
            <a:noFill/>
            <a:ln w="3810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05" name="Freeform 36"/>
            <p:cNvSpPr>
              <a:spLocks/>
            </p:cNvSpPr>
            <p:nvPr/>
          </p:nvSpPr>
          <p:spPr bwMode="auto">
            <a:xfrm>
              <a:off x="1573" y="2518"/>
              <a:ext cx="210" cy="40"/>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1 w 20000"/>
                <a:gd name="T21" fmla="*/ 0 h 20000"/>
                <a:gd name="T22" fmla="*/ 1 w 20000"/>
                <a:gd name="T23" fmla="*/ 0 h 20000"/>
                <a:gd name="T24" fmla="*/ 1 w 20000"/>
                <a:gd name="T25" fmla="*/ 0 h 20000"/>
                <a:gd name="T26" fmla="*/ 1 w 20000"/>
                <a:gd name="T27" fmla="*/ 0 h 20000"/>
                <a:gd name="T28" fmla="*/ 1 w 20000"/>
                <a:gd name="T29" fmla="*/ 0 h 20000"/>
                <a:gd name="T30" fmla="*/ 1 w 20000"/>
                <a:gd name="T31" fmla="*/ 0 h 20000"/>
                <a:gd name="T32" fmla="*/ 1 w 20000"/>
                <a:gd name="T33" fmla="*/ 0 h 20000"/>
                <a:gd name="T34" fmla="*/ 1 w 20000"/>
                <a:gd name="T35" fmla="*/ 0 h 20000"/>
                <a:gd name="T36" fmla="*/ 1 w 20000"/>
                <a:gd name="T37" fmla="*/ 0 h 20000"/>
                <a:gd name="T38" fmla="*/ 1 w 20000"/>
                <a:gd name="T39" fmla="*/ 0 h 20000"/>
                <a:gd name="T40" fmla="*/ 1 w 20000"/>
                <a:gd name="T41" fmla="*/ 0 h 20000"/>
                <a:gd name="T42" fmla="*/ 1 w 20000"/>
                <a:gd name="T43" fmla="*/ 0 h 20000"/>
                <a:gd name="T44" fmla="*/ 1 w 20000"/>
                <a:gd name="T45" fmla="*/ 0 h 20000"/>
                <a:gd name="T46" fmla="*/ 1 w 20000"/>
                <a:gd name="T47" fmla="*/ 0 h 20000"/>
                <a:gd name="T48" fmla="*/ 1 w 20000"/>
                <a:gd name="T49" fmla="*/ 0 h 20000"/>
                <a:gd name="T50" fmla="*/ 1 w 20000"/>
                <a:gd name="T51" fmla="*/ 0 h 20000"/>
                <a:gd name="T52" fmla="*/ 1 w 20000"/>
                <a:gd name="T53" fmla="*/ 0 h 20000"/>
                <a:gd name="T54" fmla="*/ 1 w 20000"/>
                <a:gd name="T55" fmla="*/ 0 h 20000"/>
                <a:gd name="T56" fmla="*/ 1 w 20000"/>
                <a:gd name="T57" fmla="*/ 0 h 20000"/>
                <a:gd name="T58" fmla="*/ 1 w 20000"/>
                <a:gd name="T59" fmla="*/ 0 h 20000"/>
                <a:gd name="T60" fmla="*/ 1 w 20000"/>
                <a:gd name="T61" fmla="*/ 0 h 20000"/>
                <a:gd name="T62" fmla="*/ 2 w 20000"/>
                <a:gd name="T63" fmla="*/ 0 h 20000"/>
                <a:gd name="T64" fmla="*/ 2 w 20000"/>
                <a:gd name="T65" fmla="*/ 0 h 20000"/>
                <a:gd name="T66" fmla="*/ 2 w 20000"/>
                <a:gd name="T67" fmla="*/ 0 h 20000"/>
                <a:gd name="T68" fmla="*/ 2 w 20000"/>
                <a:gd name="T69" fmla="*/ 0 h 20000"/>
                <a:gd name="T70" fmla="*/ 2 w 20000"/>
                <a:gd name="T71" fmla="*/ 0 h 20000"/>
                <a:gd name="T72" fmla="*/ 2 w 20000"/>
                <a:gd name="T73" fmla="*/ 0 h 20000"/>
                <a:gd name="T74" fmla="*/ 2 w 20000"/>
                <a:gd name="T75" fmla="*/ 0 h 20000"/>
                <a:gd name="T76" fmla="*/ 2 w 20000"/>
                <a:gd name="T77" fmla="*/ 0 h 20000"/>
                <a:gd name="T78" fmla="*/ 2 w 20000"/>
                <a:gd name="T79" fmla="*/ 0 h 20000"/>
                <a:gd name="T80" fmla="*/ 2 w 20000"/>
                <a:gd name="T81" fmla="*/ 0 h 20000"/>
                <a:gd name="T82" fmla="*/ 2 w 20000"/>
                <a:gd name="T83" fmla="*/ 0 h 20000"/>
                <a:gd name="T84" fmla="*/ 2 w 20000"/>
                <a:gd name="T85" fmla="*/ 0 h 20000"/>
                <a:gd name="T86" fmla="*/ 2 w 20000"/>
                <a:gd name="T87" fmla="*/ 0 h 20000"/>
                <a:gd name="T88" fmla="*/ 2 w 20000"/>
                <a:gd name="T89" fmla="*/ 0 h 20000"/>
                <a:gd name="T90" fmla="*/ 2 w 20000"/>
                <a:gd name="T91" fmla="*/ 0 h 20000"/>
                <a:gd name="T92" fmla="*/ 2 w 20000"/>
                <a:gd name="T93" fmla="*/ 0 h 20000"/>
                <a:gd name="T94" fmla="*/ 2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887"/>
                  </a:moveTo>
                  <a:lnTo>
                    <a:pt x="219" y="1576"/>
                  </a:lnTo>
                  <a:lnTo>
                    <a:pt x="438" y="2167"/>
                  </a:lnTo>
                  <a:lnTo>
                    <a:pt x="657" y="2759"/>
                  </a:lnTo>
                  <a:lnTo>
                    <a:pt x="876" y="3350"/>
                  </a:lnTo>
                  <a:lnTo>
                    <a:pt x="1095" y="3842"/>
                  </a:lnTo>
                  <a:lnTo>
                    <a:pt x="1314" y="4433"/>
                  </a:lnTo>
                  <a:lnTo>
                    <a:pt x="1533" y="5025"/>
                  </a:lnTo>
                  <a:lnTo>
                    <a:pt x="1752" y="5714"/>
                  </a:lnTo>
                  <a:lnTo>
                    <a:pt x="1971" y="6305"/>
                  </a:lnTo>
                  <a:lnTo>
                    <a:pt x="2263" y="6798"/>
                  </a:lnTo>
                  <a:lnTo>
                    <a:pt x="2409" y="7389"/>
                  </a:lnTo>
                  <a:lnTo>
                    <a:pt x="2701" y="7980"/>
                  </a:lnTo>
                  <a:lnTo>
                    <a:pt x="2847" y="8473"/>
                  </a:lnTo>
                  <a:lnTo>
                    <a:pt x="3066" y="9064"/>
                  </a:lnTo>
                  <a:lnTo>
                    <a:pt x="3285" y="9557"/>
                  </a:lnTo>
                  <a:lnTo>
                    <a:pt x="3504" y="10148"/>
                  </a:lnTo>
                  <a:lnTo>
                    <a:pt x="3796" y="10739"/>
                  </a:lnTo>
                  <a:lnTo>
                    <a:pt x="3942" y="11232"/>
                  </a:lnTo>
                  <a:lnTo>
                    <a:pt x="4234" y="11724"/>
                  </a:lnTo>
                  <a:lnTo>
                    <a:pt x="4380" y="12217"/>
                  </a:lnTo>
                  <a:lnTo>
                    <a:pt x="4599" y="12709"/>
                  </a:lnTo>
                  <a:lnTo>
                    <a:pt x="4818" y="13202"/>
                  </a:lnTo>
                  <a:lnTo>
                    <a:pt x="5109" y="13596"/>
                  </a:lnTo>
                  <a:lnTo>
                    <a:pt x="5328" y="14089"/>
                  </a:lnTo>
                  <a:lnTo>
                    <a:pt x="5547" y="14680"/>
                  </a:lnTo>
                  <a:lnTo>
                    <a:pt x="5766" y="14975"/>
                  </a:lnTo>
                  <a:lnTo>
                    <a:pt x="5912" y="15369"/>
                  </a:lnTo>
                  <a:lnTo>
                    <a:pt x="6131" y="15862"/>
                  </a:lnTo>
                  <a:lnTo>
                    <a:pt x="6350" y="16158"/>
                  </a:lnTo>
                  <a:lnTo>
                    <a:pt x="6642" y="16650"/>
                  </a:lnTo>
                  <a:lnTo>
                    <a:pt x="6861" y="16946"/>
                  </a:lnTo>
                  <a:lnTo>
                    <a:pt x="7007" y="17241"/>
                  </a:lnTo>
                  <a:lnTo>
                    <a:pt x="7226" y="17635"/>
                  </a:lnTo>
                  <a:lnTo>
                    <a:pt x="7445" y="17833"/>
                  </a:lnTo>
                  <a:lnTo>
                    <a:pt x="7664" y="18128"/>
                  </a:lnTo>
                  <a:lnTo>
                    <a:pt x="7956" y="18424"/>
                  </a:lnTo>
                  <a:lnTo>
                    <a:pt x="8175" y="18719"/>
                  </a:lnTo>
                  <a:lnTo>
                    <a:pt x="8394" y="18916"/>
                  </a:lnTo>
                  <a:lnTo>
                    <a:pt x="8540" y="19113"/>
                  </a:lnTo>
                  <a:lnTo>
                    <a:pt x="8759" y="19310"/>
                  </a:lnTo>
                  <a:lnTo>
                    <a:pt x="8905" y="19507"/>
                  </a:lnTo>
                  <a:lnTo>
                    <a:pt x="9124" y="19606"/>
                  </a:lnTo>
                  <a:lnTo>
                    <a:pt x="9416" y="19803"/>
                  </a:lnTo>
                  <a:lnTo>
                    <a:pt x="9635" y="19803"/>
                  </a:lnTo>
                  <a:lnTo>
                    <a:pt x="9854" y="19803"/>
                  </a:lnTo>
                  <a:lnTo>
                    <a:pt x="10000" y="19901"/>
                  </a:lnTo>
                  <a:lnTo>
                    <a:pt x="10219" y="19901"/>
                  </a:lnTo>
                  <a:lnTo>
                    <a:pt x="10438" y="19901"/>
                  </a:lnTo>
                  <a:lnTo>
                    <a:pt x="10584" y="19901"/>
                  </a:lnTo>
                  <a:lnTo>
                    <a:pt x="10876" y="19803"/>
                  </a:lnTo>
                  <a:lnTo>
                    <a:pt x="11095" y="19803"/>
                  </a:lnTo>
                  <a:lnTo>
                    <a:pt x="11314" y="19606"/>
                  </a:lnTo>
                  <a:lnTo>
                    <a:pt x="11460" y="19507"/>
                  </a:lnTo>
                  <a:lnTo>
                    <a:pt x="11679" y="19212"/>
                  </a:lnTo>
                  <a:lnTo>
                    <a:pt x="11971" y="19015"/>
                  </a:lnTo>
                  <a:lnTo>
                    <a:pt x="12190" y="18719"/>
                  </a:lnTo>
                  <a:lnTo>
                    <a:pt x="12409" y="18424"/>
                  </a:lnTo>
                  <a:lnTo>
                    <a:pt x="12628" y="18128"/>
                  </a:lnTo>
                  <a:lnTo>
                    <a:pt x="12847" y="17734"/>
                  </a:lnTo>
                  <a:lnTo>
                    <a:pt x="13066" y="17241"/>
                  </a:lnTo>
                  <a:lnTo>
                    <a:pt x="13285" y="16847"/>
                  </a:lnTo>
                  <a:lnTo>
                    <a:pt x="13504" y="16453"/>
                  </a:lnTo>
                  <a:lnTo>
                    <a:pt x="13796" y="16059"/>
                  </a:lnTo>
                  <a:lnTo>
                    <a:pt x="14015" y="15665"/>
                  </a:lnTo>
                  <a:lnTo>
                    <a:pt x="14234" y="14975"/>
                  </a:lnTo>
                  <a:lnTo>
                    <a:pt x="14453" y="14483"/>
                  </a:lnTo>
                  <a:lnTo>
                    <a:pt x="14672" y="13990"/>
                  </a:lnTo>
                  <a:lnTo>
                    <a:pt x="14891" y="13498"/>
                  </a:lnTo>
                  <a:lnTo>
                    <a:pt x="15182" y="12906"/>
                  </a:lnTo>
                  <a:lnTo>
                    <a:pt x="15401" y="12414"/>
                  </a:lnTo>
                  <a:lnTo>
                    <a:pt x="15620" y="11823"/>
                  </a:lnTo>
                  <a:lnTo>
                    <a:pt x="15839" y="11232"/>
                  </a:lnTo>
                  <a:lnTo>
                    <a:pt x="16058" y="10640"/>
                  </a:lnTo>
                  <a:lnTo>
                    <a:pt x="16204" y="10148"/>
                  </a:lnTo>
                  <a:lnTo>
                    <a:pt x="16496" y="9458"/>
                  </a:lnTo>
                  <a:lnTo>
                    <a:pt x="16642" y="8966"/>
                  </a:lnTo>
                  <a:lnTo>
                    <a:pt x="16861" y="8473"/>
                  </a:lnTo>
                  <a:lnTo>
                    <a:pt x="17080" y="7783"/>
                  </a:lnTo>
                  <a:lnTo>
                    <a:pt x="17226" y="7291"/>
                  </a:lnTo>
                  <a:lnTo>
                    <a:pt x="17445" y="6700"/>
                  </a:lnTo>
                  <a:lnTo>
                    <a:pt x="17591" y="6108"/>
                  </a:lnTo>
                  <a:lnTo>
                    <a:pt x="17810" y="5616"/>
                  </a:lnTo>
                  <a:lnTo>
                    <a:pt x="18102" y="5025"/>
                  </a:lnTo>
                  <a:lnTo>
                    <a:pt x="18248" y="4532"/>
                  </a:lnTo>
                  <a:lnTo>
                    <a:pt x="18394" y="4039"/>
                  </a:lnTo>
                  <a:lnTo>
                    <a:pt x="18540" y="3645"/>
                  </a:lnTo>
                  <a:lnTo>
                    <a:pt x="18686" y="3153"/>
                  </a:lnTo>
                  <a:lnTo>
                    <a:pt x="18832" y="2660"/>
                  </a:lnTo>
                  <a:lnTo>
                    <a:pt x="19051" y="2266"/>
                  </a:lnTo>
                  <a:lnTo>
                    <a:pt x="19124" y="1872"/>
                  </a:lnTo>
                  <a:lnTo>
                    <a:pt x="19343" y="1379"/>
                  </a:lnTo>
                  <a:lnTo>
                    <a:pt x="19489" y="1084"/>
                  </a:lnTo>
                  <a:lnTo>
                    <a:pt x="19562" y="788"/>
                  </a:lnTo>
                  <a:lnTo>
                    <a:pt x="19708" y="493"/>
                  </a:lnTo>
                  <a:lnTo>
                    <a:pt x="19781" y="197"/>
                  </a:lnTo>
                  <a:lnTo>
                    <a:pt x="19927" y="0"/>
                  </a:lnTo>
                </a:path>
              </a:pathLst>
            </a:custGeom>
            <a:noFill/>
            <a:ln w="3810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06" name="Freeform 37"/>
            <p:cNvSpPr>
              <a:spLocks/>
            </p:cNvSpPr>
            <p:nvPr/>
          </p:nvSpPr>
          <p:spPr bwMode="auto">
            <a:xfrm>
              <a:off x="1785" y="2479"/>
              <a:ext cx="209" cy="40"/>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1 w 20000"/>
                <a:gd name="T21" fmla="*/ 0 h 20000"/>
                <a:gd name="T22" fmla="*/ 1 w 20000"/>
                <a:gd name="T23" fmla="*/ 0 h 20000"/>
                <a:gd name="T24" fmla="*/ 1 w 20000"/>
                <a:gd name="T25" fmla="*/ 0 h 20000"/>
                <a:gd name="T26" fmla="*/ 1 w 20000"/>
                <a:gd name="T27" fmla="*/ 0 h 20000"/>
                <a:gd name="T28" fmla="*/ 1 w 20000"/>
                <a:gd name="T29" fmla="*/ 0 h 20000"/>
                <a:gd name="T30" fmla="*/ 1 w 20000"/>
                <a:gd name="T31" fmla="*/ 0 h 20000"/>
                <a:gd name="T32" fmla="*/ 1 w 20000"/>
                <a:gd name="T33" fmla="*/ 0 h 20000"/>
                <a:gd name="T34" fmla="*/ 1 w 20000"/>
                <a:gd name="T35" fmla="*/ 0 h 20000"/>
                <a:gd name="T36" fmla="*/ 1 w 20000"/>
                <a:gd name="T37" fmla="*/ 0 h 20000"/>
                <a:gd name="T38" fmla="*/ 1 w 20000"/>
                <a:gd name="T39" fmla="*/ 0 h 20000"/>
                <a:gd name="T40" fmla="*/ 1 w 20000"/>
                <a:gd name="T41" fmla="*/ 0 h 20000"/>
                <a:gd name="T42" fmla="*/ 1 w 20000"/>
                <a:gd name="T43" fmla="*/ 0 h 20000"/>
                <a:gd name="T44" fmla="*/ 1 w 20000"/>
                <a:gd name="T45" fmla="*/ 0 h 20000"/>
                <a:gd name="T46" fmla="*/ 1 w 20000"/>
                <a:gd name="T47" fmla="*/ 0 h 20000"/>
                <a:gd name="T48" fmla="*/ 1 w 20000"/>
                <a:gd name="T49" fmla="*/ 0 h 20000"/>
                <a:gd name="T50" fmla="*/ 1 w 20000"/>
                <a:gd name="T51" fmla="*/ 0 h 20000"/>
                <a:gd name="T52" fmla="*/ 1 w 20000"/>
                <a:gd name="T53" fmla="*/ 0 h 20000"/>
                <a:gd name="T54" fmla="*/ 1 w 20000"/>
                <a:gd name="T55" fmla="*/ 0 h 20000"/>
                <a:gd name="T56" fmla="*/ 1 w 20000"/>
                <a:gd name="T57" fmla="*/ 0 h 20000"/>
                <a:gd name="T58" fmla="*/ 1 w 20000"/>
                <a:gd name="T59" fmla="*/ 0 h 20000"/>
                <a:gd name="T60" fmla="*/ 1 w 20000"/>
                <a:gd name="T61" fmla="*/ 0 h 20000"/>
                <a:gd name="T62" fmla="*/ 2 w 20000"/>
                <a:gd name="T63" fmla="*/ 0 h 20000"/>
                <a:gd name="T64" fmla="*/ 2 w 20000"/>
                <a:gd name="T65" fmla="*/ 0 h 20000"/>
                <a:gd name="T66" fmla="*/ 2 w 20000"/>
                <a:gd name="T67" fmla="*/ 0 h 20000"/>
                <a:gd name="T68" fmla="*/ 2 w 20000"/>
                <a:gd name="T69" fmla="*/ 0 h 20000"/>
                <a:gd name="T70" fmla="*/ 2 w 20000"/>
                <a:gd name="T71" fmla="*/ 0 h 20000"/>
                <a:gd name="T72" fmla="*/ 2 w 20000"/>
                <a:gd name="T73" fmla="*/ 0 h 20000"/>
                <a:gd name="T74" fmla="*/ 2 w 20000"/>
                <a:gd name="T75" fmla="*/ 0 h 20000"/>
                <a:gd name="T76" fmla="*/ 2 w 20000"/>
                <a:gd name="T77" fmla="*/ 0 h 20000"/>
                <a:gd name="T78" fmla="*/ 2 w 20000"/>
                <a:gd name="T79" fmla="*/ 0 h 20000"/>
                <a:gd name="T80" fmla="*/ 2 w 20000"/>
                <a:gd name="T81" fmla="*/ 0 h 20000"/>
                <a:gd name="T82" fmla="*/ 2 w 20000"/>
                <a:gd name="T83" fmla="*/ 0 h 20000"/>
                <a:gd name="T84" fmla="*/ 2 w 20000"/>
                <a:gd name="T85" fmla="*/ 0 h 20000"/>
                <a:gd name="T86" fmla="*/ 2 w 20000"/>
                <a:gd name="T87" fmla="*/ 0 h 20000"/>
                <a:gd name="T88" fmla="*/ 2 w 20000"/>
                <a:gd name="T89" fmla="*/ 0 h 20000"/>
                <a:gd name="T90" fmla="*/ 2 w 20000"/>
                <a:gd name="T91" fmla="*/ 0 h 20000"/>
                <a:gd name="T92" fmla="*/ 2 w 20000"/>
                <a:gd name="T93" fmla="*/ 0 h 20000"/>
                <a:gd name="T94" fmla="*/ 2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19113"/>
                  </a:moveTo>
                  <a:lnTo>
                    <a:pt x="219" y="18424"/>
                  </a:lnTo>
                  <a:lnTo>
                    <a:pt x="438" y="17833"/>
                  </a:lnTo>
                  <a:lnTo>
                    <a:pt x="657" y="17241"/>
                  </a:lnTo>
                  <a:lnTo>
                    <a:pt x="876" y="16749"/>
                  </a:lnTo>
                  <a:lnTo>
                    <a:pt x="1095" y="16059"/>
                  </a:lnTo>
                  <a:lnTo>
                    <a:pt x="1314" y="15567"/>
                  </a:lnTo>
                  <a:lnTo>
                    <a:pt x="1533" y="14877"/>
                  </a:lnTo>
                  <a:lnTo>
                    <a:pt x="1752" y="14286"/>
                  </a:lnTo>
                  <a:lnTo>
                    <a:pt x="1971" y="13695"/>
                  </a:lnTo>
                  <a:lnTo>
                    <a:pt x="2263" y="13103"/>
                  </a:lnTo>
                  <a:lnTo>
                    <a:pt x="2409" y="12611"/>
                  </a:lnTo>
                  <a:lnTo>
                    <a:pt x="2701" y="12020"/>
                  </a:lnTo>
                  <a:lnTo>
                    <a:pt x="2847" y="11527"/>
                  </a:lnTo>
                  <a:lnTo>
                    <a:pt x="3066" y="10837"/>
                  </a:lnTo>
                  <a:lnTo>
                    <a:pt x="3285" y="10443"/>
                  </a:lnTo>
                  <a:lnTo>
                    <a:pt x="3504" y="9852"/>
                  </a:lnTo>
                  <a:lnTo>
                    <a:pt x="3796" y="9261"/>
                  </a:lnTo>
                  <a:lnTo>
                    <a:pt x="3942" y="8768"/>
                  </a:lnTo>
                  <a:lnTo>
                    <a:pt x="4234" y="8177"/>
                  </a:lnTo>
                  <a:lnTo>
                    <a:pt x="4380" y="7783"/>
                  </a:lnTo>
                  <a:lnTo>
                    <a:pt x="4599" y="7291"/>
                  </a:lnTo>
                  <a:lnTo>
                    <a:pt x="4818" y="6798"/>
                  </a:lnTo>
                  <a:lnTo>
                    <a:pt x="5109" y="6404"/>
                  </a:lnTo>
                  <a:lnTo>
                    <a:pt x="5328" y="5911"/>
                  </a:lnTo>
                  <a:lnTo>
                    <a:pt x="5547" y="5320"/>
                  </a:lnTo>
                  <a:lnTo>
                    <a:pt x="5766" y="5025"/>
                  </a:lnTo>
                  <a:lnTo>
                    <a:pt x="5912" y="4631"/>
                  </a:lnTo>
                  <a:lnTo>
                    <a:pt x="6131" y="4138"/>
                  </a:lnTo>
                  <a:lnTo>
                    <a:pt x="6350" y="3842"/>
                  </a:lnTo>
                  <a:lnTo>
                    <a:pt x="6642" y="3350"/>
                  </a:lnTo>
                  <a:lnTo>
                    <a:pt x="6861" y="3054"/>
                  </a:lnTo>
                  <a:lnTo>
                    <a:pt x="7007" y="2759"/>
                  </a:lnTo>
                  <a:lnTo>
                    <a:pt x="7226" y="2365"/>
                  </a:lnTo>
                  <a:lnTo>
                    <a:pt x="7445" y="2167"/>
                  </a:lnTo>
                  <a:lnTo>
                    <a:pt x="7664" y="1872"/>
                  </a:lnTo>
                  <a:lnTo>
                    <a:pt x="7956" y="1576"/>
                  </a:lnTo>
                  <a:lnTo>
                    <a:pt x="8175" y="1281"/>
                  </a:lnTo>
                  <a:lnTo>
                    <a:pt x="8394" y="1084"/>
                  </a:lnTo>
                  <a:lnTo>
                    <a:pt x="8540" y="887"/>
                  </a:lnTo>
                  <a:lnTo>
                    <a:pt x="8759" y="690"/>
                  </a:lnTo>
                  <a:lnTo>
                    <a:pt x="8905" y="493"/>
                  </a:lnTo>
                  <a:lnTo>
                    <a:pt x="9124" y="394"/>
                  </a:lnTo>
                  <a:lnTo>
                    <a:pt x="9416" y="197"/>
                  </a:lnTo>
                  <a:lnTo>
                    <a:pt x="9635" y="197"/>
                  </a:lnTo>
                  <a:lnTo>
                    <a:pt x="9854" y="197"/>
                  </a:lnTo>
                  <a:lnTo>
                    <a:pt x="10000" y="99"/>
                  </a:lnTo>
                  <a:lnTo>
                    <a:pt x="10219" y="0"/>
                  </a:lnTo>
                  <a:lnTo>
                    <a:pt x="10438" y="99"/>
                  </a:lnTo>
                  <a:lnTo>
                    <a:pt x="10584" y="99"/>
                  </a:lnTo>
                  <a:lnTo>
                    <a:pt x="10876" y="197"/>
                  </a:lnTo>
                  <a:lnTo>
                    <a:pt x="11095" y="197"/>
                  </a:lnTo>
                  <a:lnTo>
                    <a:pt x="11314" y="296"/>
                  </a:lnTo>
                  <a:lnTo>
                    <a:pt x="11460" y="493"/>
                  </a:lnTo>
                  <a:lnTo>
                    <a:pt x="11679" y="788"/>
                  </a:lnTo>
                  <a:lnTo>
                    <a:pt x="11971" y="985"/>
                  </a:lnTo>
                  <a:lnTo>
                    <a:pt x="12190" y="1281"/>
                  </a:lnTo>
                  <a:lnTo>
                    <a:pt x="12409" y="1576"/>
                  </a:lnTo>
                  <a:lnTo>
                    <a:pt x="12628" y="1872"/>
                  </a:lnTo>
                  <a:lnTo>
                    <a:pt x="12847" y="2266"/>
                  </a:lnTo>
                  <a:lnTo>
                    <a:pt x="13066" y="2759"/>
                  </a:lnTo>
                  <a:lnTo>
                    <a:pt x="13285" y="3153"/>
                  </a:lnTo>
                  <a:lnTo>
                    <a:pt x="13504" y="3547"/>
                  </a:lnTo>
                  <a:lnTo>
                    <a:pt x="13796" y="3941"/>
                  </a:lnTo>
                  <a:lnTo>
                    <a:pt x="14015" y="4335"/>
                  </a:lnTo>
                  <a:lnTo>
                    <a:pt x="14234" y="4926"/>
                  </a:lnTo>
                  <a:lnTo>
                    <a:pt x="14453" y="5419"/>
                  </a:lnTo>
                  <a:lnTo>
                    <a:pt x="14672" y="6010"/>
                  </a:lnTo>
                  <a:lnTo>
                    <a:pt x="14891" y="6502"/>
                  </a:lnTo>
                  <a:lnTo>
                    <a:pt x="15182" y="7094"/>
                  </a:lnTo>
                  <a:lnTo>
                    <a:pt x="15401" y="7586"/>
                  </a:lnTo>
                  <a:lnTo>
                    <a:pt x="15620" y="8079"/>
                  </a:lnTo>
                  <a:lnTo>
                    <a:pt x="15839" y="8768"/>
                  </a:lnTo>
                  <a:lnTo>
                    <a:pt x="16058" y="9360"/>
                  </a:lnTo>
                  <a:lnTo>
                    <a:pt x="16204" y="9852"/>
                  </a:lnTo>
                  <a:lnTo>
                    <a:pt x="16496" y="10443"/>
                  </a:lnTo>
                  <a:lnTo>
                    <a:pt x="16642" y="11034"/>
                  </a:lnTo>
                  <a:lnTo>
                    <a:pt x="16861" y="11527"/>
                  </a:lnTo>
                  <a:lnTo>
                    <a:pt x="17080" y="12217"/>
                  </a:lnTo>
                  <a:lnTo>
                    <a:pt x="17226" y="12709"/>
                  </a:lnTo>
                  <a:lnTo>
                    <a:pt x="17445" y="13300"/>
                  </a:lnTo>
                  <a:lnTo>
                    <a:pt x="17591" y="13892"/>
                  </a:lnTo>
                  <a:lnTo>
                    <a:pt x="17810" y="14384"/>
                  </a:lnTo>
                  <a:lnTo>
                    <a:pt x="18102" y="14975"/>
                  </a:lnTo>
                  <a:lnTo>
                    <a:pt x="18248" y="15369"/>
                  </a:lnTo>
                  <a:lnTo>
                    <a:pt x="18394" y="15862"/>
                  </a:lnTo>
                  <a:lnTo>
                    <a:pt x="18540" y="16355"/>
                  </a:lnTo>
                  <a:lnTo>
                    <a:pt x="18686" y="16847"/>
                  </a:lnTo>
                  <a:lnTo>
                    <a:pt x="18832" y="17241"/>
                  </a:lnTo>
                  <a:lnTo>
                    <a:pt x="19051" y="17734"/>
                  </a:lnTo>
                  <a:lnTo>
                    <a:pt x="19124" y="18128"/>
                  </a:lnTo>
                  <a:lnTo>
                    <a:pt x="19343" y="18522"/>
                  </a:lnTo>
                  <a:lnTo>
                    <a:pt x="19489" y="18818"/>
                  </a:lnTo>
                  <a:lnTo>
                    <a:pt x="19562" y="19212"/>
                  </a:lnTo>
                  <a:lnTo>
                    <a:pt x="19708" y="19507"/>
                  </a:lnTo>
                  <a:lnTo>
                    <a:pt x="19781" y="19803"/>
                  </a:lnTo>
                  <a:lnTo>
                    <a:pt x="19927" y="19901"/>
                  </a:lnTo>
                </a:path>
              </a:pathLst>
            </a:custGeom>
            <a:noFill/>
            <a:ln w="3810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07" name="Freeform 38"/>
            <p:cNvSpPr>
              <a:spLocks/>
            </p:cNvSpPr>
            <p:nvPr/>
          </p:nvSpPr>
          <p:spPr bwMode="auto">
            <a:xfrm>
              <a:off x="1990" y="2517"/>
              <a:ext cx="210" cy="40"/>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1 w 20000"/>
                <a:gd name="T21" fmla="*/ 0 h 20000"/>
                <a:gd name="T22" fmla="*/ 1 w 20000"/>
                <a:gd name="T23" fmla="*/ 0 h 20000"/>
                <a:gd name="T24" fmla="*/ 1 w 20000"/>
                <a:gd name="T25" fmla="*/ 0 h 20000"/>
                <a:gd name="T26" fmla="*/ 1 w 20000"/>
                <a:gd name="T27" fmla="*/ 0 h 20000"/>
                <a:gd name="T28" fmla="*/ 1 w 20000"/>
                <a:gd name="T29" fmla="*/ 0 h 20000"/>
                <a:gd name="T30" fmla="*/ 1 w 20000"/>
                <a:gd name="T31" fmla="*/ 0 h 20000"/>
                <a:gd name="T32" fmla="*/ 1 w 20000"/>
                <a:gd name="T33" fmla="*/ 0 h 20000"/>
                <a:gd name="T34" fmla="*/ 1 w 20000"/>
                <a:gd name="T35" fmla="*/ 0 h 20000"/>
                <a:gd name="T36" fmla="*/ 1 w 20000"/>
                <a:gd name="T37" fmla="*/ 0 h 20000"/>
                <a:gd name="T38" fmla="*/ 1 w 20000"/>
                <a:gd name="T39" fmla="*/ 0 h 20000"/>
                <a:gd name="T40" fmla="*/ 1 w 20000"/>
                <a:gd name="T41" fmla="*/ 0 h 20000"/>
                <a:gd name="T42" fmla="*/ 1 w 20000"/>
                <a:gd name="T43" fmla="*/ 0 h 20000"/>
                <a:gd name="T44" fmla="*/ 1 w 20000"/>
                <a:gd name="T45" fmla="*/ 0 h 20000"/>
                <a:gd name="T46" fmla="*/ 1 w 20000"/>
                <a:gd name="T47" fmla="*/ 0 h 20000"/>
                <a:gd name="T48" fmla="*/ 1 w 20000"/>
                <a:gd name="T49" fmla="*/ 0 h 20000"/>
                <a:gd name="T50" fmla="*/ 1 w 20000"/>
                <a:gd name="T51" fmla="*/ 0 h 20000"/>
                <a:gd name="T52" fmla="*/ 1 w 20000"/>
                <a:gd name="T53" fmla="*/ 0 h 20000"/>
                <a:gd name="T54" fmla="*/ 1 w 20000"/>
                <a:gd name="T55" fmla="*/ 0 h 20000"/>
                <a:gd name="T56" fmla="*/ 1 w 20000"/>
                <a:gd name="T57" fmla="*/ 0 h 20000"/>
                <a:gd name="T58" fmla="*/ 1 w 20000"/>
                <a:gd name="T59" fmla="*/ 0 h 20000"/>
                <a:gd name="T60" fmla="*/ 1 w 20000"/>
                <a:gd name="T61" fmla="*/ 0 h 20000"/>
                <a:gd name="T62" fmla="*/ 2 w 20000"/>
                <a:gd name="T63" fmla="*/ 0 h 20000"/>
                <a:gd name="T64" fmla="*/ 2 w 20000"/>
                <a:gd name="T65" fmla="*/ 0 h 20000"/>
                <a:gd name="T66" fmla="*/ 2 w 20000"/>
                <a:gd name="T67" fmla="*/ 0 h 20000"/>
                <a:gd name="T68" fmla="*/ 2 w 20000"/>
                <a:gd name="T69" fmla="*/ 0 h 20000"/>
                <a:gd name="T70" fmla="*/ 2 w 20000"/>
                <a:gd name="T71" fmla="*/ 0 h 20000"/>
                <a:gd name="T72" fmla="*/ 2 w 20000"/>
                <a:gd name="T73" fmla="*/ 0 h 20000"/>
                <a:gd name="T74" fmla="*/ 2 w 20000"/>
                <a:gd name="T75" fmla="*/ 0 h 20000"/>
                <a:gd name="T76" fmla="*/ 2 w 20000"/>
                <a:gd name="T77" fmla="*/ 0 h 20000"/>
                <a:gd name="T78" fmla="*/ 2 w 20000"/>
                <a:gd name="T79" fmla="*/ 0 h 20000"/>
                <a:gd name="T80" fmla="*/ 2 w 20000"/>
                <a:gd name="T81" fmla="*/ 0 h 20000"/>
                <a:gd name="T82" fmla="*/ 2 w 20000"/>
                <a:gd name="T83" fmla="*/ 0 h 20000"/>
                <a:gd name="T84" fmla="*/ 2 w 20000"/>
                <a:gd name="T85" fmla="*/ 0 h 20000"/>
                <a:gd name="T86" fmla="*/ 2 w 20000"/>
                <a:gd name="T87" fmla="*/ 0 h 20000"/>
                <a:gd name="T88" fmla="*/ 2 w 20000"/>
                <a:gd name="T89" fmla="*/ 0 h 20000"/>
                <a:gd name="T90" fmla="*/ 2 w 20000"/>
                <a:gd name="T91" fmla="*/ 0 h 20000"/>
                <a:gd name="T92" fmla="*/ 2 w 20000"/>
                <a:gd name="T93" fmla="*/ 0 h 20000"/>
                <a:gd name="T94" fmla="*/ 2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887"/>
                  </a:moveTo>
                  <a:lnTo>
                    <a:pt x="219" y="1576"/>
                  </a:lnTo>
                  <a:lnTo>
                    <a:pt x="438" y="2167"/>
                  </a:lnTo>
                  <a:lnTo>
                    <a:pt x="657" y="2759"/>
                  </a:lnTo>
                  <a:lnTo>
                    <a:pt x="876" y="3350"/>
                  </a:lnTo>
                  <a:lnTo>
                    <a:pt x="1095" y="3842"/>
                  </a:lnTo>
                  <a:lnTo>
                    <a:pt x="1314" y="4433"/>
                  </a:lnTo>
                  <a:lnTo>
                    <a:pt x="1533" y="5025"/>
                  </a:lnTo>
                  <a:lnTo>
                    <a:pt x="1752" y="5714"/>
                  </a:lnTo>
                  <a:lnTo>
                    <a:pt x="1971" y="6305"/>
                  </a:lnTo>
                  <a:lnTo>
                    <a:pt x="2263" y="6798"/>
                  </a:lnTo>
                  <a:lnTo>
                    <a:pt x="2409" y="7389"/>
                  </a:lnTo>
                  <a:lnTo>
                    <a:pt x="2701" y="7980"/>
                  </a:lnTo>
                  <a:lnTo>
                    <a:pt x="2847" y="8473"/>
                  </a:lnTo>
                  <a:lnTo>
                    <a:pt x="3066" y="9064"/>
                  </a:lnTo>
                  <a:lnTo>
                    <a:pt x="3285" y="9557"/>
                  </a:lnTo>
                  <a:lnTo>
                    <a:pt x="3504" y="10148"/>
                  </a:lnTo>
                  <a:lnTo>
                    <a:pt x="3796" y="10739"/>
                  </a:lnTo>
                  <a:lnTo>
                    <a:pt x="3942" y="11232"/>
                  </a:lnTo>
                  <a:lnTo>
                    <a:pt x="4234" y="11724"/>
                  </a:lnTo>
                  <a:lnTo>
                    <a:pt x="4380" y="12217"/>
                  </a:lnTo>
                  <a:lnTo>
                    <a:pt x="4599" y="12709"/>
                  </a:lnTo>
                  <a:lnTo>
                    <a:pt x="4818" y="13202"/>
                  </a:lnTo>
                  <a:lnTo>
                    <a:pt x="5109" y="13596"/>
                  </a:lnTo>
                  <a:lnTo>
                    <a:pt x="5328" y="14089"/>
                  </a:lnTo>
                  <a:lnTo>
                    <a:pt x="5547" y="14680"/>
                  </a:lnTo>
                  <a:lnTo>
                    <a:pt x="5766" y="14975"/>
                  </a:lnTo>
                  <a:lnTo>
                    <a:pt x="5912" y="15369"/>
                  </a:lnTo>
                  <a:lnTo>
                    <a:pt x="6131" y="15862"/>
                  </a:lnTo>
                  <a:lnTo>
                    <a:pt x="6350" y="16158"/>
                  </a:lnTo>
                  <a:lnTo>
                    <a:pt x="6642" y="16650"/>
                  </a:lnTo>
                  <a:lnTo>
                    <a:pt x="6861" y="16946"/>
                  </a:lnTo>
                  <a:lnTo>
                    <a:pt x="7007" y="17241"/>
                  </a:lnTo>
                  <a:lnTo>
                    <a:pt x="7226" y="17635"/>
                  </a:lnTo>
                  <a:lnTo>
                    <a:pt x="7445" y="17833"/>
                  </a:lnTo>
                  <a:lnTo>
                    <a:pt x="7664" y="18128"/>
                  </a:lnTo>
                  <a:lnTo>
                    <a:pt x="7956" y="18424"/>
                  </a:lnTo>
                  <a:lnTo>
                    <a:pt x="8175" y="18719"/>
                  </a:lnTo>
                  <a:lnTo>
                    <a:pt x="8394" y="18916"/>
                  </a:lnTo>
                  <a:lnTo>
                    <a:pt x="8540" y="19113"/>
                  </a:lnTo>
                  <a:lnTo>
                    <a:pt x="8759" y="19310"/>
                  </a:lnTo>
                  <a:lnTo>
                    <a:pt x="8905" y="19507"/>
                  </a:lnTo>
                  <a:lnTo>
                    <a:pt x="9124" y="19606"/>
                  </a:lnTo>
                  <a:lnTo>
                    <a:pt x="9416" y="19803"/>
                  </a:lnTo>
                  <a:lnTo>
                    <a:pt x="9635" y="19803"/>
                  </a:lnTo>
                  <a:lnTo>
                    <a:pt x="9854" y="19803"/>
                  </a:lnTo>
                  <a:lnTo>
                    <a:pt x="10000" y="19901"/>
                  </a:lnTo>
                  <a:lnTo>
                    <a:pt x="10219" y="19901"/>
                  </a:lnTo>
                  <a:lnTo>
                    <a:pt x="10438" y="19901"/>
                  </a:lnTo>
                  <a:lnTo>
                    <a:pt x="10584" y="19901"/>
                  </a:lnTo>
                  <a:lnTo>
                    <a:pt x="10876" y="19803"/>
                  </a:lnTo>
                  <a:lnTo>
                    <a:pt x="11095" y="19803"/>
                  </a:lnTo>
                  <a:lnTo>
                    <a:pt x="11314" y="19606"/>
                  </a:lnTo>
                  <a:lnTo>
                    <a:pt x="11460" y="19507"/>
                  </a:lnTo>
                  <a:lnTo>
                    <a:pt x="11679" y="19212"/>
                  </a:lnTo>
                  <a:lnTo>
                    <a:pt x="11971" y="19015"/>
                  </a:lnTo>
                  <a:lnTo>
                    <a:pt x="12190" y="18719"/>
                  </a:lnTo>
                  <a:lnTo>
                    <a:pt x="12409" y="18424"/>
                  </a:lnTo>
                  <a:lnTo>
                    <a:pt x="12628" y="18128"/>
                  </a:lnTo>
                  <a:lnTo>
                    <a:pt x="12847" y="17734"/>
                  </a:lnTo>
                  <a:lnTo>
                    <a:pt x="13066" y="17241"/>
                  </a:lnTo>
                  <a:lnTo>
                    <a:pt x="13285" y="16847"/>
                  </a:lnTo>
                  <a:lnTo>
                    <a:pt x="13504" y="16453"/>
                  </a:lnTo>
                  <a:lnTo>
                    <a:pt x="13796" y="16059"/>
                  </a:lnTo>
                  <a:lnTo>
                    <a:pt x="14015" y="15665"/>
                  </a:lnTo>
                  <a:lnTo>
                    <a:pt x="14234" y="14975"/>
                  </a:lnTo>
                  <a:lnTo>
                    <a:pt x="14453" y="14483"/>
                  </a:lnTo>
                  <a:lnTo>
                    <a:pt x="14672" y="13990"/>
                  </a:lnTo>
                  <a:lnTo>
                    <a:pt x="14891" y="13498"/>
                  </a:lnTo>
                  <a:lnTo>
                    <a:pt x="15182" y="12906"/>
                  </a:lnTo>
                  <a:lnTo>
                    <a:pt x="15401" y="12414"/>
                  </a:lnTo>
                  <a:lnTo>
                    <a:pt x="15620" y="11823"/>
                  </a:lnTo>
                  <a:lnTo>
                    <a:pt x="15839" y="11232"/>
                  </a:lnTo>
                  <a:lnTo>
                    <a:pt x="16058" y="10640"/>
                  </a:lnTo>
                  <a:lnTo>
                    <a:pt x="16204" y="10148"/>
                  </a:lnTo>
                  <a:lnTo>
                    <a:pt x="16496" y="9458"/>
                  </a:lnTo>
                  <a:lnTo>
                    <a:pt x="16642" y="8966"/>
                  </a:lnTo>
                  <a:lnTo>
                    <a:pt x="16861" y="8473"/>
                  </a:lnTo>
                  <a:lnTo>
                    <a:pt x="17080" y="7783"/>
                  </a:lnTo>
                  <a:lnTo>
                    <a:pt x="17226" y="7291"/>
                  </a:lnTo>
                  <a:lnTo>
                    <a:pt x="17445" y="6700"/>
                  </a:lnTo>
                  <a:lnTo>
                    <a:pt x="17591" y="6108"/>
                  </a:lnTo>
                  <a:lnTo>
                    <a:pt x="17810" y="5616"/>
                  </a:lnTo>
                  <a:lnTo>
                    <a:pt x="18102" y="5025"/>
                  </a:lnTo>
                  <a:lnTo>
                    <a:pt x="18248" y="4532"/>
                  </a:lnTo>
                  <a:lnTo>
                    <a:pt x="18394" y="4039"/>
                  </a:lnTo>
                  <a:lnTo>
                    <a:pt x="18540" y="3645"/>
                  </a:lnTo>
                  <a:lnTo>
                    <a:pt x="18686" y="3153"/>
                  </a:lnTo>
                  <a:lnTo>
                    <a:pt x="18832" y="2660"/>
                  </a:lnTo>
                  <a:lnTo>
                    <a:pt x="19051" y="2266"/>
                  </a:lnTo>
                  <a:lnTo>
                    <a:pt x="19124" y="1872"/>
                  </a:lnTo>
                  <a:lnTo>
                    <a:pt x="19343" y="1379"/>
                  </a:lnTo>
                  <a:lnTo>
                    <a:pt x="19489" y="1084"/>
                  </a:lnTo>
                  <a:lnTo>
                    <a:pt x="19562" y="788"/>
                  </a:lnTo>
                  <a:lnTo>
                    <a:pt x="19708" y="493"/>
                  </a:lnTo>
                  <a:lnTo>
                    <a:pt x="19781" y="197"/>
                  </a:lnTo>
                  <a:lnTo>
                    <a:pt x="19927" y="0"/>
                  </a:lnTo>
                </a:path>
              </a:pathLst>
            </a:custGeom>
            <a:noFill/>
            <a:ln w="3810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08" name="Freeform 39"/>
            <p:cNvSpPr>
              <a:spLocks/>
            </p:cNvSpPr>
            <p:nvPr/>
          </p:nvSpPr>
          <p:spPr bwMode="auto">
            <a:xfrm>
              <a:off x="2202" y="2479"/>
              <a:ext cx="209" cy="39"/>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1 w 20000"/>
                <a:gd name="T21" fmla="*/ 0 h 20000"/>
                <a:gd name="T22" fmla="*/ 1 w 20000"/>
                <a:gd name="T23" fmla="*/ 0 h 20000"/>
                <a:gd name="T24" fmla="*/ 1 w 20000"/>
                <a:gd name="T25" fmla="*/ 0 h 20000"/>
                <a:gd name="T26" fmla="*/ 1 w 20000"/>
                <a:gd name="T27" fmla="*/ 0 h 20000"/>
                <a:gd name="T28" fmla="*/ 1 w 20000"/>
                <a:gd name="T29" fmla="*/ 0 h 20000"/>
                <a:gd name="T30" fmla="*/ 1 w 20000"/>
                <a:gd name="T31" fmla="*/ 0 h 20000"/>
                <a:gd name="T32" fmla="*/ 1 w 20000"/>
                <a:gd name="T33" fmla="*/ 0 h 20000"/>
                <a:gd name="T34" fmla="*/ 1 w 20000"/>
                <a:gd name="T35" fmla="*/ 0 h 20000"/>
                <a:gd name="T36" fmla="*/ 1 w 20000"/>
                <a:gd name="T37" fmla="*/ 0 h 20000"/>
                <a:gd name="T38" fmla="*/ 1 w 20000"/>
                <a:gd name="T39" fmla="*/ 0 h 20000"/>
                <a:gd name="T40" fmla="*/ 1 w 20000"/>
                <a:gd name="T41" fmla="*/ 0 h 20000"/>
                <a:gd name="T42" fmla="*/ 1 w 20000"/>
                <a:gd name="T43" fmla="*/ 0 h 20000"/>
                <a:gd name="T44" fmla="*/ 1 w 20000"/>
                <a:gd name="T45" fmla="*/ 0 h 20000"/>
                <a:gd name="T46" fmla="*/ 1 w 20000"/>
                <a:gd name="T47" fmla="*/ 0 h 20000"/>
                <a:gd name="T48" fmla="*/ 1 w 20000"/>
                <a:gd name="T49" fmla="*/ 0 h 20000"/>
                <a:gd name="T50" fmla="*/ 1 w 20000"/>
                <a:gd name="T51" fmla="*/ 0 h 20000"/>
                <a:gd name="T52" fmla="*/ 1 w 20000"/>
                <a:gd name="T53" fmla="*/ 0 h 20000"/>
                <a:gd name="T54" fmla="*/ 1 w 20000"/>
                <a:gd name="T55" fmla="*/ 0 h 20000"/>
                <a:gd name="T56" fmla="*/ 1 w 20000"/>
                <a:gd name="T57" fmla="*/ 0 h 20000"/>
                <a:gd name="T58" fmla="*/ 1 w 20000"/>
                <a:gd name="T59" fmla="*/ 0 h 20000"/>
                <a:gd name="T60" fmla="*/ 1 w 20000"/>
                <a:gd name="T61" fmla="*/ 0 h 20000"/>
                <a:gd name="T62" fmla="*/ 2 w 20000"/>
                <a:gd name="T63" fmla="*/ 0 h 20000"/>
                <a:gd name="T64" fmla="*/ 2 w 20000"/>
                <a:gd name="T65" fmla="*/ 0 h 20000"/>
                <a:gd name="T66" fmla="*/ 2 w 20000"/>
                <a:gd name="T67" fmla="*/ 0 h 20000"/>
                <a:gd name="T68" fmla="*/ 2 w 20000"/>
                <a:gd name="T69" fmla="*/ 0 h 20000"/>
                <a:gd name="T70" fmla="*/ 2 w 20000"/>
                <a:gd name="T71" fmla="*/ 0 h 20000"/>
                <a:gd name="T72" fmla="*/ 2 w 20000"/>
                <a:gd name="T73" fmla="*/ 0 h 20000"/>
                <a:gd name="T74" fmla="*/ 2 w 20000"/>
                <a:gd name="T75" fmla="*/ 0 h 20000"/>
                <a:gd name="T76" fmla="*/ 2 w 20000"/>
                <a:gd name="T77" fmla="*/ 0 h 20000"/>
                <a:gd name="T78" fmla="*/ 2 w 20000"/>
                <a:gd name="T79" fmla="*/ 0 h 20000"/>
                <a:gd name="T80" fmla="*/ 2 w 20000"/>
                <a:gd name="T81" fmla="*/ 0 h 20000"/>
                <a:gd name="T82" fmla="*/ 2 w 20000"/>
                <a:gd name="T83" fmla="*/ 0 h 20000"/>
                <a:gd name="T84" fmla="*/ 2 w 20000"/>
                <a:gd name="T85" fmla="*/ 0 h 20000"/>
                <a:gd name="T86" fmla="*/ 2 w 20000"/>
                <a:gd name="T87" fmla="*/ 0 h 20000"/>
                <a:gd name="T88" fmla="*/ 2 w 20000"/>
                <a:gd name="T89" fmla="*/ 0 h 20000"/>
                <a:gd name="T90" fmla="*/ 2 w 20000"/>
                <a:gd name="T91" fmla="*/ 0 h 20000"/>
                <a:gd name="T92" fmla="*/ 2 w 20000"/>
                <a:gd name="T93" fmla="*/ 0 h 20000"/>
                <a:gd name="T94" fmla="*/ 2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19113"/>
                  </a:moveTo>
                  <a:lnTo>
                    <a:pt x="219" y="18424"/>
                  </a:lnTo>
                  <a:lnTo>
                    <a:pt x="438" y="17833"/>
                  </a:lnTo>
                  <a:lnTo>
                    <a:pt x="657" y="17241"/>
                  </a:lnTo>
                  <a:lnTo>
                    <a:pt x="876" y="16749"/>
                  </a:lnTo>
                  <a:lnTo>
                    <a:pt x="1095" y="16059"/>
                  </a:lnTo>
                  <a:lnTo>
                    <a:pt x="1314" y="15567"/>
                  </a:lnTo>
                  <a:lnTo>
                    <a:pt x="1533" y="14877"/>
                  </a:lnTo>
                  <a:lnTo>
                    <a:pt x="1752" y="14286"/>
                  </a:lnTo>
                  <a:lnTo>
                    <a:pt x="1971" y="13695"/>
                  </a:lnTo>
                  <a:lnTo>
                    <a:pt x="2263" y="13103"/>
                  </a:lnTo>
                  <a:lnTo>
                    <a:pt x="2409" y="12611"/>
                  </a:lnTo>
                  <a:lnTo>
                    <a:pt x="2701" y="12020"/>
                  </a:lnTo>
                  <a:lnTo>
                    <a:pt x="2847" y="11527"/>
                  </a:lnTo>
                  <a:lnTo>
                    <a:pt x="3066" y="10837"/>
                  </a:lnTo>
                  <a:lnTo>
                    <a:pt x="3285" y="10443"/>
                  </a:lnTo>
                  <a:lnTo>
                    <a:pt x="3504" y="9852"/>
                  </a:lnTo>
                  <a:lnTo>
                    <a:pt x="3796" y="9261"/>
                  </a:lnTo>
                  <a:lnTo>
                    <a:pt x="3942" y="8768"/>
                  </a:lnTo>
                  <a:lnTo>
                    <a:pt x="4234" y="8177"/>
                  </a:lnTo>
                  <a:lnTo>
                    <a:pt x="4380" y="7783"/>
                  </a:lnTo>
                  <a:lnTo>
                    <a:pt x="4599" y="7291"/>
                  </a:lnTo>
                  <a:lnTo>
                    <a:pt x="4818" y="6798"/>
                  </a:lnTo>
                  <a:lnTo>
                    <a:pt x="5109" y="6404"/>
                  </a:lnTo>
                  <a:lnTo>
                    <a:pt x="5328" y="5911"/>
                  </a:lnTo>
                  <a:lnTo>
                    <a:pt x="5547" y="5320"/>
                  </a:lnTo>
                  <a:lnTo>
                    <a:pt x="5766" y="5025"/>
                  </a:lnTo>
                  <a:lnTo>
                    <a:pt x="5912" y="4631"/>
                  </a:lnTo>
                  <a:lnTo>
                    <a:pt x="6131" y="4138"/>
                  </a:lnTo>
                  <a:lnTo>
                    <a:pt x="6350" y="3842"/>
                  </a:lnTo>
                  <a:lnTo>
                    <a:pt x="6642" y="3350"/>
                  </a:lnTo>
                  <a:lnTo>
                    <a:pt x="6861" y="3054"/>
                  </a:lnTo>
                  <a:lnTo>
                    <a:pt x="7007" y="2759"/>
                  </a:lnTo>
                  <a:lnTo>
                    <a:pt x="7226" y="2365"/>
                  </a:lnTo>
                  <a:lnTo>
                    <a:pt x="7445" y="2167"/>
                  </a:lnTo>
                  <a:lnTo>
                    <a:pt x="7664" y="1872"/>
                  </a:lnTo>
                  <a:lnTo>
                    <a:pt x="7956" y="1576"/>
                  </a:lnTo>
                  <a:lnTo>
                    <a:pt x="8175" y="1281"/>
                  </a:lnTo>
                  <a:lnTo>
                    <a:pt x="8394" y="1084"/>
                  </a:lnTo>
                  <a:lnTo>
                    <a:pt x="8540" y="887"/>
                  </a:lnTo>
                  <a:lnTo>
                    <a:pt x="8759" y="690"/>
                  </a:lnTo>
                  <a:lnTo>
                    <a:pt x="8905" y="493"/>
                  </a:lnTo>
                  <a:lnTo>
                    <a:pt x="9124" y="394"/>
                  </a:lnTo>
                  <a:lnTo>
                    <a:pt x="9416" y="197"/>
                  </a:lnTo>
                  <a:lnTo>
                    <a:pt x="9635" y="197"/>
                  </a:lnTo>
                  <a:lnTo>
                    <a:pt x="9854" y="197"/>
                  </a:lnTo>
                  <a:lnTo>
                    <a:pt x="10000" y="99"/>
                  </a:lnTo>
                  <a:lnTo>
                    <a:pt x="10219" y="0"/>
                  </a:lnTo>
                  <a:lnTo>
                    <a:pt x="10438" y="99"/>
                  </a:lnTo>
                  <a:lnTo>
                    <a:pt x="10584" y="99"/>
                  </a:lnTo>
                  <a:lnTo>
                    <a:pt x="10876" y="197"/>
                  </a:lnTo>
                  <a:lnTo>
                    <a:pt x="11095" y="197"/>
                  </a:lnTo>
                  <a:lnTo>
                    <a:pt x="11314" y="296"/>
                  </a:lnTo>
                  <a:lnTo>
                    <a:pt x="11460" y="493"/>
                  </a:lnTo>
                  <a:lnTo>
                    <a:pt x="11679" y="788"/>
                  </a:lnTo>
                  <a:lnTo>
                    <a:pt x="11971" y="985"/>
                  </a:lnTo>
                  <a:lnTo>
                    <a:pt x="12190" y="1281"/>
                  </a:lnTo>
                  <a:lnTo>
                    <a:pt x="12409" y="1576"/>
                  </a:lnTo>
                  <a:lnTo>
                    <a:pt x="12628" y="1872"/>
                  </a:lnTo>
                  <a:lnTo>
                    <a:pt x="12847" y="2266"/>
                  </a:lnTo>
                  <a:lnTo>
                    <a:pt x="13066" y="2759"/>
                  </a:lnTo>
                  <a:lnTo>
                    <a:pt x="13285" y="3153"/>
                  </a:lnTo>
                  <a:lnTo>
                    <a:pt x="13504" y="3547"/>
                  </a:lnTo>
                  <a:lnTo>
                    <a:pt x="13796" y="3941"/>
                  </a:lnTo>
                  <a:lnTo>
                    <a:pt x="14015" y="4335"/>
                  </a:lnTo>
                  <a:lnTo>
                    <a:pt x="14234" y="4926"/>
                  </a:lnTo>
                  <a:lnTo>
                    <a:pt x="14453" y="5419"/>
                  </a:lnTo>
                  <a:lnTo>
                    <a:pt x="14672" y="6010"/>
                  </a:lnTo>
                  <a:lnTo>
                    <a:pt x="14891" y="6502"/>
                  </a:lnTo>
                  <a:lnTo>
                    <a:pt x="15182" y="7094"/>
                  </a:lnTo>
                  <a:lnTo>
                    <a:pt x="15401" y="7586"/>
                  </a:lnTo>
                  <a:lnTo>
                    <a:pt x="15620" y="8079"/>
                  </a:lnTo>
                  <a:lnTo>
                    <a:pt x="15839" y="8768"/>
                  </a:lnTo>
                  <a:lnTo>
                    <a:pt x="16058" y="9360"/>
                  </a:lnTo>
                  <a:lnTo>
                    <a:pt x="16204" y="9852"/>
                  </a:lnTo>
                  <a:lnTo>
                    <a:pt x="16496" y="10443"/>
                  </a:lnTo>
                  <a:lnTo>
                    <a:pt x="16642" y="11034"/>
                  </a:lnTo>
                  <a:lnTo>
                    <a:pt x="16861" y="11527"/>
                  </a:lnTo>
                  <a:lnTo>
                    <a:pt x="17080" y="12217"/>
                  </a:lnTo>
                  <a:lnTo>
                    <a:pt x="17226" y="12709"/>
                  </a:lnTo>
                  <a:lnTo>
                    <a:pt x="17445" y="13300"/>
                  </a:lnTo>
                  <a:lnTo>
                    <a:pt x="17591" y="13892"/>
                  </a:lnTo>
                  <a:lnTo>
                    <a:pt x="17810" y="14384"/>
                  </a:lnTo>
                  <a:lnTo>
                    <a:pt x="18102" y="14975"/>
                  </a:lnTo>
                  <a:lnTo>
                    <a:pt x="18248" y="15369"/>
                  </a:lnTo>
                  <a:lnTo>
                    <a:pt x="18394" y="15862"/>
                  </a:lnTo>
                  <a:lnTo>
                    <a:pt x="18540" y="16355"/>
                  </a:lnTo>
                  <a:lnTo>
                    <a:pt x="18686" y="16847"/>
                  </a:lnTo>
                  <a:lnTo>
                    <a:pt x="18832" y="17241"/>
                  </a:lnTo>
                  <a:lnTo>
                    <a:pt x="19051" y="17734"/>
                  </a:lnTo>
                  <a:lnTo>
                    <a:pt x="19124" y="18128"/>
                  </a:lnTo>
                  <a:lnTo>
                    <a:pt x="19343" y="18522"/>
                  </a:lnTo>
                  <a:lnTo>
                    <a:pt x="19489" y="18818"/>
                  </a:lnTo>
                  <a:lnTo>
                    <a:pt x="19562" y="19212"/>
                  </a:lnTo>
                  <a:lnTo>
                    <a:pt x="19708" y="19507"/>
                  </a:lnTo>
                  <a:lnTo>
                    <a:pt x="19781" y="19803"/>
                  </a:lnTo>
                  <a:lnTo>
                    <a:pt x="19927" y="19901"/>
                  </a:lnTo>
                </a:path>
              </a:pathLst>
            </a:custGeom>
            <a:noFill/>
            <a:ln w="3810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09" name="Freeform 40"/>
            <p:cNvSpPr>
              <a:spLocks/>
            </p:cNvSpPr>
            <p:nvPr/>
          </p:nvSpPr>
          <p:spPr bwMode="auto">
            <a:xfrm>
              <a:off x="2412" y="2518"/>
              <a:ext cx="210" cy="40"/>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1 w 20000"/>
                <a:gd name="T21" fmla="*/ 0 h 20000"/>
                <a:gd name="T22" fmla="*/ 1 w 20000"/>
                <a:gd name="T23" fmla="*/ 0 h 20000"/>
                <a:gd name="T24" fmla="*/ 1 w 20000"/>
                <a:gd name="T25" fmla="*/ 0 h 20000"/>
                <a:gd name="T26" fmla="*/ 1 w 20000"/>
                <a:gd name="T27" fmla="*/ 0 h 20000"/>
                <a:gd name="T28" fmla="*/ 1 w 20000"/>
                <a:gd name="T29" fmla="*/ 0 h 20000"/>
                <a:gd name="T30" fmla="*/ 1 w 20000"/>
                <a:gd name="T31" fmla="*/ 0 h 20000"/>
                <a:gd name="T32" fmla="*/ 1 w 20000"/>
                <a:gd name="T33" fmla="*/ 0 h 20000"/>
                <a:gd name="T34" fmla="*/ 1 w 20000"/>
                <a:gd name="T35" fmla="*/ 0 h 20000"/>
                <a:gd name="T36" fmla="*/ 1 w 20000"/>
                <a:gd name="T37" fmla="*/ 0 h 20000"/>
                <a:gd name="T38" fmla="*/ 1 w 20000"/>
                <a:gd name="T39" fmla="*/ 0 h 20000"/>
                <a:gd name="T40" fmla="*/ 1 w 20000"/>
                <a:gd name="T41" fmla="*/ 0 h 20000"/>
                <a:gd name="T42" fmla="*/ 1 w 20000"/>
                <a:gd name="T43" fmla="*/ 0 h 20000"/>
                <a:gd name="T44" fmla="*/ 1 w 20000"/>
                <a:gd name="T45" fmla="*/ 0 h 20000"/>
                <a:gd name="T46" fmla="*/ 1 w 20000"/>
                <a:gd name="T47" fmla="*/ 0 h 20000"/>
                <a:gd name="T48" fmla="*/ 1 w 20000"/>
                <a:gd name="T49" fmla="*/ 0 h 20000"/>
                <a:gd name="T50" fmla="*/ 1 w 20000"/>
                <a:gd name="T51" fmla="*/ 0 h 20000"/>
                <a:gd name="T52" fmla="*/ 1 w 20000"/>
                <a:gd name="T53" fmla="*/ 0 h 20000"/>
                <a:gd name="T54" fmla="*/ 1 w 20000"/>
                <a:gd name="T55" fmla="*/ 0 h 20000"/>
                <a:gd name="T56" fmla="*/ 1 w 20000"/>
                <a:gd name="T57" fmla="*/ 0 h 20000"/>
                <a:gd name="T58" fmla="*/ 1 w 20000"/>
                <a:gd name="T59" fmla="*/ 0 h 20000"/>
                <a:gd name="T60" fmla="*/ 1 w 20000"/>
                <a:gd name="T61" fmla="*/ 0 h 20000"/>
                <a:gd name="T62" fmla="*/ 2 w 20000"/>
                <a:gd name="T63" fmla="*/ 0 h 20000"/>
                <a:gd name="T64" fmla="*/ 2 w 20000"/>
                <a:gd name="T65" fmla="*/ 0 h 20000"/>
                <a:gd name="T66" fmla="*/ 2 w 20000"/>
                <a:gd name="T67" fmla="*/ 0 h 20000"/>
                <a:gd name="T68" fmla="*/ 2 w 20000"/>
                <a:gd name="T69" fmla="*/ 0 h 20000"/>
                <a:gd name="T70" fmla="*/ 2 w 20000"/>
                <a:gd name="T71" fmla="*/ 0 h 20000"/>
                <a:gd name="T72" fmla="*/ 2 w 20000"/>
                <a:gd name="T73" fmla="*/ 0 h 20000"/>
                <a:gd name="T74" fmla="*/ 2 w 20000"/>
                <a:gd name="T75" fmla="*/ 0 h 20000"/>
                <a:gd name="T76" fmla="*/ 2 w 20000"/>
                <a:gd name="T77" fmla="*/ 0 h 20000"/>
                <a:gd name="T78" fmla="*/ 2 w 20000"/>
                <a:gd name="T79" fmla="*/ 0 h 20000"/>
                <a:gd name="T80" fmla="*/ 2 w 20000"/>
                <a:gd name="T81" fmla="*/ 0 h 20000"/>
                <a:gd name="T82" fmla="*/ 2 w 20000"/>
                <a:gd name="T83" fmla="*/ 0 h 20000"/>
                <a:gd name="T84" fmla="*/ 2 w 20000"/>
                <a:gd name="T85" fmla="*/ 0 h 20000"/>
                <a:gd name="T86" fmla="*/ 2 w 20000"/>
                <a:gd name="T87" fmla="*/ 0 h 20000"/>
                <a:gd name="T88" fmla="*/ 2 w 20000"/>
                <a:gd name="T89" fmla="*/ 0 h 20000"/>
                <a:gd name="T90" fmla="*/ 2 w 20000"/>
                <a:gd name="T91" fmla="*/ 0 h 20000"/>
                <a:gd name="T92" fmla="*/ 2 w 20000"/>
                <a:gd name="T93" fmla="*/ 0 h 20000"/>
                <a:gd name="T94" fmla="*/ 2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887"/>
                  </a:moveTo>
                  <a:lnTo>
                    <a:pt x="219" y="1576"/>
                  </a:lnTo>
                  <a:lnTo>
                    <a:pt x="438" y="2167"/>
                  </a:lnTo>
                  <a:lnTo>
                    <a:pt x="657" y="2759"/>
                  </a:lnTo>
                  <a:lnTo>
                    <a:pt x="876" y="3350"/>
                  </a:lnTo>
                  <a:lnTo>
                    <a:pt x="1095" y="3842"/>
                  </a:lnTo>
                  <a:lnTo>
                    <a:pt x="1314" y="4433"/>
                  </a:lnTo>
                  <a:lnTo>
                    <a:pt x="1533" y="5025"/>
                  </a:lnTo>
                  <a:lnTo>
                    <a:pt x="1752" y="5714"/>
                  </a:lnTo>
                  <a:lnTo>
                    <a:pt x="1971" y="6305"/>
                  </a:lnTo>
                  <a:lnTo>
                    <a:pt x="2263" y="6798"/>
                  </a:lnTo>
                  <a:lnTo>
                    <a:pt x="2409" y="7389"/>
                  </a:lnTo>
                  <a:lnTo>
                    <a:pt x="2701" y="7980"/>
                  </a:lnTo>
                  <a:lnTo>
                    <a:pt x="2847" y="8473"/>
                  </a:lnTo>
                  <a:lnTo>
                    <a:pt x="3066" y="9064"/>
                  </a:lnTo>
                  <a:lnTo>
                    <a:pt x="3285" y="9557"/>
                  </a:lnTo>
                  <a:lnTo>
                    <a:pt x="3504" y="10148"/>
                  </a:lnTo>
                  <a:lnTo>
                    <a:pt x="3796" y="10739"/>
                  </a:lnTo>
                  <a:lnTo>
                    <a:pt x="3942" y="11232"/>
                  </a:lnTo>
                  <a:lnTo>
                    <a:pt x="4234" y="11724"/>
                  </a:lnTo>
                  <a:lnTo>
                    <a:pt x="4380" y="12217"/>
                  </a:lnTo>
                  <a:lnTo>
                    <a:pt x="4599" y="12709"/>
                  </a:lnTo>
                  <a:lnTo>
                    <a:pt x="4818" y="13202"/>
                  </a:lnTo>
                  <a:lnTo>
                    <a:pt x="5109" y="13596"/>
                  </a:lnTo>
                  <a:lnTo>
                    <a:pt x="5328" y="14089"/>
                  </a:lnTo>
                  <a:lnTo>
                    <a:pt x="5547" y="14680"/>
                  </a:lnTo>
                  <a:lnTo>
                    <a:pt x="5766" y="14975"/>
                  </a:lnTo>
                  <a:lnTo>
                    <a:pt x="5912" y="15369"/>
                  </a:lnTo>
                  <a:lnTo>
                    <a:pt x="6131" y="15862"/>
                  </a:lnTo>
                  <a:lnTo>
                    <a:pt x="6350" y="16158"/>
                  </a:lnTo>
                  <a:lnTo>
                    <a:pt x="6642" y="16650"/>
                  </a:lnTo>
                  <a:lnTo>
                    <a:pt x="6861" y="16946"/>
                  </a:lnTo>
                  <a:lnTo>
                    <a:pt x="7007" y="17241"/>
                  </a:lnTo>
                  <a:lnTo>
                    <a:pt x="7226" y="17635"/>
                  </a:lnTo>
                  <a:lnTo>
                    <a:pt x="7445" y="17833"/>
                  </a:lnTo>
                  <a:lnTo>
                    <a:pt x="7664" y="18128"/>
                  </a:lnTo>
                  <a:lnTo>
                    <a:pt x="7956" y="18424"/>
                  </a:lnTo>
                  <a:lnTo>
                    <a:pt x="8175" y="18719"/>
                  </a:lnTo>
                  <a:lnTo>
                    <a:pt x="8394" y="18916"/>
                  </a:lnTo>
                  <a:lnTo>
                    <a:pt x="8540" y="19113"/>
                  </a:lnTo>
                  <a:lnTo>
                    <a:pt x="8759" y="19310"/>
                  </a:lnTo>
                  <a:lnTo>
                    <a:pt x="8905" y="19507"/>
                  </a:lnTo>
                  <a:lnTo>
                    <a:pt x="9124" y="19606"/>
                  </a:lnTo>
                  <a:lnTo>
                    <a:pt x="9416" y="19803"/>
                  </a:lnTo>
                  <a:lnTo>
                    <a:pt x="9635" y="19803"/>
                  </a:lnTo>
                  <a:lnTo>
                    <a:pt x="9854" y="19803"/>
                  </a:lnTo>
                  <a:lnTo>
                    <a:pt x="10000" y="19901"/>
                  </a:lnTo>
                  <a:lnTo>
                    <a:pt x="10219" y="19901"/>
                  </a:lnTo>
                  <a:lnTo>
                    <a:pt x="10438" y="19901"/>
                  </a:lnTo>
                  <a:lnTo>
                    <a:pt x="10584" y="19901"/>
                  </a:lnTo>
                  <a:lnTo>
                    <a:pt x="10876" y="19803"/>
                  </a:lnTo>
                  <a:lnTo>
                    <a:pt x="11095" y="19803"/>
                  </a:lnTo>
                  <a:lnTo>
                    <a:pt x="11314" y="19606"/>
                  </a:lnTo>
                  <a:lnTo>
                    <a:pt x="11460" y="19507"/>
                  </a:lnTo>
                  <a:lnTo>
                    <a:pt x="11679" y="19212"/>
                  </a:lnTo>
                  <a:lnTo>
                    <a:pt x="11971" y="19015"/>
                  </a:lnTo>
                  <a:lnTo>
                    <a:pt x="12190" y="18719"/>
                  </a:lnTo>
                  <a:lnTo>
                    <a:pt x="12409" y="18424"/>
                  </a:lnTo>
                  <a:lnTo>
                    <a:pt x="12628" y="18128"/>
                  </a:lnTo>
                  <a:lnTo>
                    <a:pt x="12847" y="17734"/>
                  </a:lnTo>
                  <a:lnTo>
                    <a:pt x="13066" y="17241"/>
                  </a:lnTo>
                  <a:lnTo>
                    <a:pt x="13285" y="16847"/>
                  </a:lnTo>
                  <a:lnTo>
                    <a:pt x="13504" y="16453"/>
                  </a:lnTo>
                  <a:lnTo>
                    <a:pt x="13796" y="16059"/>
                  </a:lnTo>
                  <a:lnTo>
                    <a:pt x="14015" y="15665"/>
                  </a:lnTo>
                  <a:lnTo>
                    <a:pt x="14234" y="14975"/>
                  </a:lnTo>
                  <a:lnTo>
                    <a:pt x="14453" y="14483"/>
                  </a:lnTo>
                  <a:lnTo>
                    <a:pt x="14672" y="13990"/>
                  </a:lnTo>
                  <a:lnTo>
                    <a:pt x="14891" y="13498"/>
                  </a:lnTo>
                  <a:lnTo>
                    <a:pt x="15182" y="12906"/>
                  </a:lnTo>
                  <a:lnTo>
                    <a:pt x="15401" y="12414"/>
                  </a:lnTo>
                  <a:lnTo>
                    <a:pt x="15620" y="11823"/>
                  </a:lnTo>
                  <a:lnTo>
                    <a:pt x="15839" y="11232"/>
                  </a:lnTo>
                  <a:lnTo>
                    <a:pt x="16058" y="10640"/>
                  </a:lnTo>
                  <a:lnTo>
                    <a:pt x="16204" y="10148"/>
                  </a:lnTo>
                  <a:lnTo>
                    <a:pt x="16496" y="9458"/>
                  </a:lnTo>
                  <a:lnTo>
                    <a:pt x="16642" y="8966"/>
                  </a:lnTo>
                  <a:lnTo>
                    <a:pt x="16861" y="8473"/>
                  </a:lnTo>
                  <a:lnTo>
                    <a:pt x="17080" y="7783"/>
                  </a:lnTo>
                  <a:lnTo>
                    <a:pt x="17226" y="7291"/>
                  </a:lnTo>
                  <a:lnTo>
                    <a:pt x="17445" y="6700"/>
                  </a:lnTo>
                  <a:lnTo>
                    <a:pt x="17591" y="6108"/>
                  </a:lnTo>
                  <a:lnTo>
                    <a:pt x="17810" y="5616"/>
                  </a:lnTo>
                  <a:lnTo>
                    <a:pt x="18102" y="5025"/>
                  </a:lnTo>
                  <a:lnTo>
                    <a:pt x="18248" y="4532"/>
                  </a:lnTo>
                  <a:lnTo>
                    <a:pt x="18394" y="4039"/>
                  </a:lnTo>
                  <a:lnTo>
                    <a:pt x="18540" y="3645"/>
                  </a:lnTo>
                  <a:lnTo>
                    <a:pt x="18686" y="3153"/>
                  </a:lnTo>
                  <a:lnTo>
                    <a:pt x="18832" y="2660"/>
                  </a:lnTo>
                  <a:lnTo>
                    <a:pt x="19051" y="2266"/>
                  </a:lnTo>
                  <a:lnTo>
                    <a:pt x="19124" y="1872"/>
                  </a:lnTo>
                  <a:lnTo>
                    <a:pt x="19343" y="1379"/>
                  </a:lnTo>
                  <a:lnTo>
                    <a:pt x="19489" y="1084"/>
                  </a:lnTo>
                  <a:lnTo>
                    <a:pt x="19562" y="788"/>
                  </a:lnTo>
                  <a:lnTo>
                    <a:pt x="19708" y="493"/>
                  </a:lnTo>
                  <a:lnTo>
                    <a:pt x="19781" y="197"/>
                  </a:lnTo>
                  <a:lnTo>
                    <a:pt x="19927" y="0"/>
                  </a:lnTo>
                </a:path>
              </a:pathLst>
            </a:custGeom>
            <a:noFill/>
            <a:ln w="3810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10" name="Freeform 41"/>
            <p:cNvSpPr>
              <a:spLocks/>
            </p:cNvSpPr>
            <p:nvPr/>
          </p:nvSpPr>
          <p:spPr bwMode="auto">
            <a:xfrm>
              <a:off x="2621" y="2479"/>
              <a:ext cx="209" cy="39"/>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1 w 20000"/>
                <a:gd name="T21" fmla="*/ 0 h 20000"/>
                <a:gd name="T22" fmla="*/ 1 w 20000"/>
                <a:gd name="T23" fmla="*/ 0 h 20000"/>
                <a:gd name="T24" fmla="*/ 1 w 20000"/>
                <a:gd name="T25" fmla="*/ 0 h 20000"/>
                <a:gd name="T26" fmla="*/ 1 w 20000"/>
                <a:gd name="T27" fmla="*/ 0 h 20000"/>
                <a:gd name="T28" fmla="*/ 1 w 20000"/>
                <a:gd name="T29" fmla="*/ 0 h 20000"/>
                <a:gd name="T30" fmla="*/ 1 w 20000"/>
                <a:gd name="T31" fmla="*/ 0 h 20000"/>
                <a:gd name="T32" fmla="*/ 1 w 20000"/>
                <a:gd name="T33" fmla="*/ 0 h 20000"/>
                <a:gd name="T34" fmla="*/ 1 w 20000"/>
                <a:gd name="T35" fmla="*/ 0 h 20000"/>
                <a:gd name="T36" fmla="*/ 1 w 20000"/>
                <a:gd name="T37" fmla="*/ 0 h 20000"/>
                <a:gd name="T38" fmla="*/ 1 w 20000"/>
                <a:gd name="T39" fmla="*/ 0 h 20000"/>
                <a:gd name="T40" fmla="*/ 1 w 20000"/>
                <a:gd name="T41" fmla="*/ 0 h 20000"/>
                <a:gd name="T42" fmla="*/ 1 w 20000"/>
                <a:gd name="T43" fmla="*/ 0 h 20000"/>
                <a:gd name="T44" fmla="*/ 1 w 20000"/>
                <a:gd name="T45" fmla="*/ 0 h 20000"/>
                <a:gd name="T46" fmla="*/ 1 w 20000"/>
                <a:gd name="T47" fmla="*/ 0 h 20000"/>
                <a:gd name="T48" fmla="*/ 1 w 20000"/>
                <a:gd name="T49" fmla="*/ 0 h 20000"/>
                <a:gd name="T50" fmla="*/ 1 w 20000"/>
                <a:gd name="T51" fmla="*/ 0 h 20000"/>
                <a:gd name="T52" fmla="*/ 1 w 20000"/>
                <a:gd name="T53" fmla="*/ 0 h 20000"/>
                <a:gd name="T54" fmla="*/ 1 w 20000"/>
                <a:gd name="T55" fmla="*/ 0 h 20000"/>
                <a:gd name="T56" fmla="*/ 1 w 20000"/>
                <a:gd name="T57" fmla="*/ 0 h 20000"/>
                <a:gd name="T58" fmla="*/ 1 w 20000"/>
                <a:gd name="T59" fmla="*/ 0 h 20000"/>
                <a:gd name="T60" fmla="*/ 1 w 20000"/>
                <a:gd name="T61" fmla="*/ 0 h 20000"/>
                <a:gd name="T62" fmla="*/ 2 w 20000"/>
                <a:gd name="T63" fmla="*/ 0 h 20000"/>
                <a:gd name="T64" fmla="*/ 2 w 20000"/>
                <a:gd name="T65" fmla="*/ 0 h 20000"/>
                <a:gd name="T66" fmla="*/ 2 w 20000"/>
                <a:gd name="T67" fmla="*/ 0 h 20000"/>
                <a:gd name="T68" fmla="*/ 2 w 20000"/>
                <a:gd name="T69" fmla="*/ 0 h 20000"/>
                <a:gd name="T70" fmla="*/ 2 w 20000"/>
                <a:gd name="T71" fmla="*/ 0 h 20000"/>
                <a:gd name="T72" fmla="*/ 2 w 20000"/>
                <a:gd name="T73" fmla="*/ 0 h 20000"/>
                <a:gd name="T74" fmla="*/ 2 w 20000"/>
                <a:gd name="T75" fmla="*/ 0 h 20000"/>
                <a:gd name="T76" fmla="*/ 2 w 20000"/>
                <a:gd name="T77" fmla="*/ 0 h 20000"/>
                <a:gd name="T78" fmla="*/ 2 w 20000"/>
                <a:gd name="T79" fmla="*/ 0 h 20000"/>
                <a:gd name="T80" fmla="*/ 2 w 20000"/>
                <a:gd name="T81" fmla="*/ 0 h 20000"/>
                <a:gd name="T82" fmla="*/ 2 w 20000"/>
                <a:gd name="T83" fmla="*/ 0 h 20000"/>
                <a:gd name="T84" fmla="*/ 2 w 20000"/>
                <a:gd name="T85" fmla="*/ 0 h 20000"/>
                <a:gd name="T86" fmla="*/ 2 w 20000"/>
                <a:gd name="T87" fmla="*/ 0 h 20000"/>
                <a:gd name="T88" fmla="*/ 2 w 20000"/>
                <a:gd name="T89" fmla="*/ 0 h 20000"/>
                <a:gd name="T90" fmla="*/ 2 w 20000"/>
                <a:gd name="T91" fmla="*/ 0 h 20000"/>
                <a:gd name="T92" fmla="*/ 2 w 20000"/>
                <a:gd name="T93" fmla="*/ 0 h 20000"/>
                <a:gd name="T94" fmla="*/ 2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19113"/>
                  </a:moveTo>
                  <a:lnTo>
                    <a:pt x="219" y="18424"/>
                  </a:lnTo>
                  <a:lnTo>
                    <a:pt x="438" y="17833"/>
                  </a:lnTo>
                  <a:lnTo>
                    <a:pt x="657" y="17241"/>
                  </a:lnTo>
                  <a:lnTo>
                    <a:pt x="876" y="16749"/>
                  </a:lnTo>
                  <a:lnTo>
                    <a:pt x="1095" y="16059"/>
                  </a:lnTo>
                  <a:lnTo>
                    <a:pt x="1314" y="15567"/>
                  </a:lnTo>
                  <a:lnTo>
                    <a:pt x="1533" y="14877"/>
                  </a:lnTo>
                  <a:lnTo>
                    <a:pt x="1752" y="14286"/>
                  </a:lnTo>
                  <a:lnTo>
                    <a:pt x="1971" y="13695"/>
                  </a:lnTo>
                  <a:lnTo>
                    <a:pt x="2263" y="13103"/>
                  </a:lnTo>
                  <a:lnTo>
                    <a:pt x="2409" y="12611"/>
                  </a:lnTo>
                  <a:lnTo>
                    <a:pt x="2701" y="12020"/>
                  </a:lnTo>
                  <a:lnTo>
                    <a:pt x="2847" y="11527"/>
                  </a:lnTo>
                  <a:lnTo>
                    <a:pt x="3066" y="10837"/>
                  </a:lnTo>
                  <a:lnTo>
                    <a:pt x="3285" y="10443"/>
                  </a:lnTo>
                  <a:lnTo>
                    <a:pt x="3504" y="9852"/>
                  </a:lnTo>
                  <a:lnTo>
                    <a:pt x="3796" y="9261"/>
                  </a:lnTo>
                  <a:lnTo>
                    <a:pt x="3942" y="8768"/>
                  </a:lnTo>
                  <a:lnTo>
                    <a:pt x="4234" y="8177"/>
                  </a:lnTo>
                  <a:lnTo>
                    <a:pt x="4380" y="7783"/>
                  </a:lnTo>
                  <a:lnTo>
                    <a:pt x="4599" y="7291"/>
                  </a:lnTo>
                  <a:lnTo>
                    <a:pt x="4818" y="6798"/>
                  </a:lnTo>
                  <a:lnTo>
                    <a:pt x="5109" y="6404"/>
                  </a:lnTo>
                  <a:lnTo>
                    <a:pt x="5328" y="5911"/>
                  </a:lnTo>
                  <a:lnTo>
                    <a:pt x="5547" y="5320"/>
                  </a:lnTo>
                  <a:lnTo>
                    <a:pt x="5766" y="5025"/>
                  </a:lnTo>
                  <a:lnTo>
                    <a:pt x="5912" y="4631"/>
                  </a:lnTo>
                  <a:lnTo>
                    <a:pt x="6131" y="4138"/>
                  </a:lnTo>
                  <a:lnTo>
                    <a:pt x="6350" y="3842"/>
                  </a:lnTo>
                  <a:lnTo>
                    <a:pt x="6642" y="3350"/>
                  </a:lnTo>
                  <a:lnTo>
                    <a:pt x="6861" y="3054"/>
                  </a:lnTo>
                  <a:lnTo>
                    <a:pt x="7007" y="2759"/>
                  </a:lnTo>
                  <a:lnTo>
                    <a:pt x="7226" y="2365"/>
                  </a:lnTo>
                  <a:lnTo>
                    <a:pt x="7445" y="2167"/>
                  </a:lnTo>
                  <a:lnTo>
                    <a:pt x="7664" y="1872"/>
                  </a:lnTo>
                  <a:lnTo>
                    <a:pt x="7956" y="1576"/>
                  </a:lnTo>
                  <a:lnTo>
                    <a:pt x="8175" y="1281"/>
                  </a:lnTo>
                  <a:lnTo>
                    <a:pt x="8394" y="1084"/>
                  </a:lnTo>
                  <a:lnTo>
                    <a:pt x="8540" y="887"/>
                  </a:lnTo>
                  <a:lnTo>
                    <a:pt x="8759" y="690"/>
                  </a:lnTo>
                  <a:lnTo>
                    <a:pt x="8905" y="493"/>
                  </a:lnTo>
                  <a:lnTo>
                    <a:pt x="9124" y="394"/>
                  </a:lnTo>
                  <a:lnTo>
                    <a:pt x="9416" y="197"/>
                  </a:lnTo>
                  <a:lnTo>
                    <a:pt x="9635" y="197"/>
                  </a:lnTo>
                  <a:lnTo>
                    <a:pt x="9854" y="197"/>
                  </a:lnTo>
                  <a:lnTo>
                    <a:pt x="10000" y="99"/>
                  </a:lnTo>
                  <a:lnTo>
                    <a:pt x="10219" y="0"/>
                  </a:lnTo>
                  <a:lnTo>
                    <a:pt x="10438" y="99"/>
                  </a:lnTo>
                  <a:lnTo>
                    <a:pt x="10584" y="99"/>
                  </a:lnTo>
                  <a:lnTo>
                    <a:pt x="10876" y="197"/>
                  </a:lnTo>
                  <a:lnTo>
                    <a:pt x="11095" y="197"/>
                  </a:lnTo>
                  <a:lnTo>
                    <a:pt x="11314" y="296"/>
                  </a:lnTo>
                  <a:lnTo>
                    <a:pt x="11460" y="493"/>
                  </a:lnTo>
                  <a:lnTo>
                    <a:pt x="11679" y="788"/>
                  </a:lnTo>
                  <a:lnTo>
                    <a:pt x="11971" y="985"/>
                  </a:lnTo>
                  <a:lnTo>
                    <a:pt x="12190" y="1281"/>
                  </a:lnTo>
                  <a:lnTo>
                    <a:pt x="12409" y="1576"/>
                  </a:lnTo>
                  <a:lnTo>
                    <a:pt x="12628" y="1872"/>
                  </a:lnTo>
                  <a:lnTo>
                    <a:pt x="12847" y="2266"/>
                  </a:lnTo>
                  <a:lnTo>
                    <a:pt x="13066" y="2759"/>
                  </a:lnTo>
                  <a:lnTo>
                    <a:pt x="13285" y="3153"/>
                  </a:lnTo>
                  <a:lnTo>
                    <a:pt x="13504" y="3547"/>
                  </a:lnTo>
                  <a:lnTo>
                    <a:pt x="13796" y="3941"/>
                  </a:lnTo>
                  <a:lnTo>
                    <a:pt x="14015" y="4335"/>
                  </a:lnTo>
                  <a:lnTo>
                    <a:pt x="14234" y="4926"/>
                  </a:lnTo>
                  <a:lnTo>
                    <a:pt x="14453" y="5419"/>
                  </a:lnTo>
                  <a:lnTo>
                    <a:pt x="14672" y="6010"/>
                  </a:lnTo>
                  <a:lnTo>
                    <a:pt x="14891" y="6502"/>
                  </a:lnTo>
                  <a:lnTo>
                    <a:pt x="15182" y="7094"/>
                  </a:lnTo>
                  <a:lnTo>
                    <a:pt x="15401" y="7586"/>
                  </a:lnTo>
                  <a:lnTo>
                    <a:pt x="15620" y="8079"/>
                  </a:lnTo>
                  <a:lnTo>
                    <a:pt x="15839" y="8768"/>
                  </a:lnTo>
                  <a:lnTo>
                    <a:pt x="16058" y="9360"/>
                  </a:lnTo>
                  <a:lnTo>
                    <a:pt x="16204" y="9852"/>
                  </a:lnTo>
                  <a:lnTo>
                    <a:pt x="16496" y="10443"/>
                  </a:lnTo>
                  <a:lnTo>
                    <a:pt x="16642" y="11034"/>
                  </a:lnTo>
                  <a:lnTo>
                    <a:pt x="16861" y="11527"/>
                  </a:lnTo>
                  <a:lnTo>
                    <a:pt x="17080" y="12217"/>
                  </a:lnTo>
                  <a:lnTo>
                    <a:pt x="17226" y="12709"/>
                  </a:lnTo>
                  <a:lnTo>
                    <a:pt x="17445" y="13300"/>
                  </a:lnTo>
                  <a:lnTo>
                    <a:pt x="17591" y="13892"/>
                  </a:lnTo>
                  <a:lnTo>
                    <a:pt x="17810" y="14384"/>
                  </a:lnTo>
                  <a:lnTo>
                    <a:pt x="18102" y="14975"/>
                  </a:lnTo>
                  <a:lnTo>
                    <a:pt x="18248" y="15369"/>
                  </a:lnTo>
                  <a:lnTo>
                    <a:pt x="18394" y="15862"/>
                  </a:lnTo>
                  <a:lnTo>
                    <a:pt x="18540" y="16355"/>
                  </a:lnTo>
                  <a:lnTo>
                    <a:pt x="18686" y="16847"/>
                  </a:lnTo>
                  <a:lnTo>
                    <a:pt x="18832" y="17241"/>
                  </a:lnTo>
                  <a:lnTo>
                    <a:pt x="19051" y="17734"/>
                  </a:lnTo>
                  <a:lnTo>
                    <a:pt x="19124" y="18128"/>
                  </a:lnTo>
                  <a:lnTo>
                    <a:pt x="19343" y="18522"/>
                  </a:lnTo>
                  <a:lnTo>
                    <a:pt x="19489" y="18818"/>
                  </a:lnTo>
                  <a:lnTo>
                    <a:pt x="19562" y="19212"/>
                  </a:lnTo>
                  <a:lnTo>
                    <a:pt x="19708" y="19507"/>
                  </a:lnTo>
                  <a:lnTo>
                    <a:pt x="19781" y="19803"/>
                  </a:lnTo>
                  <a:lnTo>
                    <a:pt x="19927" y="19901"/>
                  </a:lnTo>
                </a:path>
              </a:pathLst>
            </a:custGeom>
            <a:noFill/>
            <a:ln w="3810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11" name="Freeform 42"/>
            <p:cNvSpPr>
              <a:spLocks/>
            </p:cNvSpPr>
            <p:nvPr/>
          </p:nvSpPr>
          <p:spPr bwMode="auto">
            <a:xfrm>
              <a:off x="2829" y="2520"/>
              <a:ext cx="210" cy="39"/>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1 w 20000"/>
                <a:gd name="T21" fmla="*/ 0 h 20000"/>
                <a:gd name="T22" fmla="*/ 1 w 20000"/>
                <a:gd name="T23" fmla="*/ 0 h 20000"/>
                <a:gd name="T24" fmla="*/ 1 w 20000"/>
                <a:gd name="T25" fmla="*/ 0 h 20000"/>
                <a:gd name="T26" fmla="*/ 1 w 20000"/>
                <a:gd name="T27" fmla="*/ 0 h 20000"/>
                <a:gd name="T28" fmla="*/ 1 w 20000"/>
                <a:gd name="T29" fmla="*/ 0 h 20000"/>
                <a:gd name="T30" fmla="*/ 1 w 20000"/>
                <a:gd name="T31" fmla="*/ 0 h 20000"/>
                <a:gd name="T32" fmla="*/ 1 w 20000"/>
                <a:gd name="T33" fmla="*/ 0 h 20000"/>
                <a:gd name="T34" fmla="*/ 1 w 20000"/>
                <a:gd name="T35" fmla="*/ 0 h 20000"/>
                <a:gd name="T36" fmla="*/ 1 w 20000"/>
                <a:gd name="T37" fmla="*/ 0 h 20000"/>
                <a:gd name="T38" fmla="*/ 1 w 20000"/>
                <a:gd name="T39" fmla="*/ 0 h 20000"/>
                <a:gd name="T40" fmla="*/ 1 w 20000"/>
                <a:gd name="T41" fmla="*/ 0 h 20000"/>
                <a:gd name="T42" fmla="*/ 1 w 20000"/>
                <a:gd name="T43" fmla="*/ 0 h 20000"/>
                <a:gd name="T44" fmla="*/ 1 w 20000"/>
                <a:gd name="T45" fmla="*/ 0 h 20000"/>
                <a:gd name="T46" fmla="*/ 1 w 20000"/>
                <a:gd name="T47" fmla="*/ 0 h 20000"/>
                <a:gd name="T48" fmla="*/ 1 w 20000"/>
                <a:gd name="T49" fmla="*/ 0 h 20000"/>
                <a:gd name="T50" fmla="*/ 1 w 20000"/>
                <a:gd name="T51" fmla="*/ 0 h 20000"/>
                <a:gd name="T52" fmla="*/ 1 w 20000"/>
                <a:gd name="T53" fmla="*/ 0 h 20000"/>
                <a:gd name="T54" fmla="*/ 1 w 20000"/>
                <a:gd name="T55" fmla="*/ 0 h 20000"/>
                <a:gd name="T56" fmla="*/ 1 w 20000"/>
                <a:gd name="T57" fmla="*/ 0 h 20000"/>
                <a:gd name="T58" fmla="*/ 1 w 20000"/>
                <a:gd name="T59" fmla="*/ 0 h 20000"/>
                <a:gd name="T60" fmla="*/ 1 w 20000"/>
                <a:gd name="T61" fmla="*/ 0 h 20000"/>
                <a:gd name="T62" fmla="*/ 2 w 20000"/>
                <a:gd name="T63" fmla="*/ 0 h 20000"/>
                <a:gd name="T64" fmla="*/ 2 w 20000"/>
                <a:gd name="T65" fmla="*/ 0 h 20000"/>
                <a:gd name="T66" fmla="*/ 2 w 20000"/>
                <a:gd name="T67" fmla="*/ 0 h 20000"/>
                <a:gd name="T68" fmla="*/ 2 w 20000"/>
                <a:gd name="T69" fmla="*/ 0 h 20000"/>
                <a:gd name="T70" fmla="*/ 2 w 20000"/>
                <a:gd name="T71" fmla="*/ 0 h 20000"/>
                <a:gd name="T72" fmla="*/ 2 w 20000"/>
                <a:gd name="T73" fmla="*/ 0 h 20000"/>
                <a:gd name="T74" fmla="*/ 2 w 20000"/>
                <a:gd name="T75" fmla="*/ 0 h 20000"/>
                <a:gd name="T76" fmla="*/ 2 w 20000"/>
                <a:gd name="T77" fmla="*/ 0 h 20000"/>
                <a:gd name="T78" fmla="*/ 2 w 20000"/>
                <a:gd name="T79" fmla="*/ 0 h 20000"/>
                <a:gd name="T80" fmla="*/ 2 w 20000"/>
                <a:gd name="T81" fmla="*/ 0 h 20000"/>
                <a:gd name="T82" fmla="*/ 2 w 20000"/>
                <a:gd name="T83" fmla="*/ 0 h 20000"/>
                <a:gd name="T84" fmla="*/ 2 w 20000"/>
                <a:gd name="T85" fmla="*/ 0 h 20000"/>
                <a:gd name="T86" fmla="*/ 2 w 20000"/>
                <a:gd name="T87" fmla="*/ 0 h 20000"/>
                <a:gd name="T88" fmla="*/ 2 w 20000"/>
                <a:gd name="T89" fmla="*/ 0 h 20000"/>
                <a:gd name="T90" fmla="*/ 2 w 20000"/>
                <a:gd name="T91" fmla="*/ 0 h 20000"/>
                <a:gd name="T92" fmla="*/ 2 w 20000"/>
                <a:gd name="T93" fmla="*/ 0 h 20000"/>
                <a:gd name="T94" fmla="*/ 2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887"/>
                  </a:moveTo>
                  <a:lnTo>
                    <a:pt x="219" y="1576"/>
                  </a:lnTo>
                  <a:lnTo>
                    <a:pt x="438" y="2167"/>
                  </a:lnTo>
                  <a:lnTo>
                    <a:pt x="657" y="2759"/>
                  </a:lnTo>
                  <a:lnTo>
                    <a:pt x="876" y="3350"/>
                  </a:lnTo>
                  <a:lnTo>
                    <a:pt x="1095" y="3842"/>
                  </a:lnTo>
                  <a:lnTo>
                    <a:pt x="1314" y="4433"/>
                  </a:lnTo>
                  <a:lnTo>
                    <a:pt x="1533" y="5025"/>
                  </a:lnTo>
                  <a:lnTo>
                    <a:pt x="1752" y="5714"/>
                  </a:lnTo>
                  <a:lnTo>
                    <a:pt x="1971" y="6305"/>
                  </a:lnTo>
                  <a:lnTo>
                    <a:pt x="2263" y="6798"/>
                  </a:lnTo>
                  <a:lnTo>
                    <a:pt x="2409" y="7389"/>
                  </a:lnTo>
                  <a:lnTo>
                    <a:pt x="2701" y="7980"/>
                  </a:lnTo>
                  <a:lnTo>
                    <a:pt x="2847" y="8473"/>
                  </a:lnTo>
                  <a:lnTo>
                    <a:pt x="3066" y="9064"/>
                  </a:lnTo>
                  <a:lnTo>
                    <a:pt x="3285" y="9557"/>
                  </a:lnTo>
                  <a:lnTo>
                    <a:pt x="3504" y="10148"/>
                  </a:lnTo>
                  <a:lnTo>
                    <a:pt x="3796" y="10739"/>
                  </a:lnTo>
                  <a:lnTo>
                    <a:pt x="3942" y="11232"/>
                  </a:lnTo>
                  <a:lnTo>
                    <a:pt x="4234" y="11724"/>
                  </a:lnTo>
                  <a:lnTo>
                    <a:pt x="4380" y="12217"/>
                  </a:lnTo>
                  <a:lnTo>
                    <a:pt x="4599" y="12709"/>
                  </a:lnTo>
                  <a:lnTo>
                    <a:pt x="4818" y="13202"/>
                  </a:lnTo>
                  <a:lnTo>
                    <a:pt x="5109" y="13596"/>
                  </a:lnTo>
                  <a:lnTo>
                    <a:pt x="5328" y="14089"/>
                  </a:lnTo>
                  <a:lnTo>
                    <a:pt x="5547" y="14680"/>
                  </a:lnTo>
                  <a:lnTo>
                    <a:pt x="5766" y="14975"/>
                  </a:lnTo>
                  <a:lnTo>
                    <a:pt x="5912" y="15369"/>
                  </a:lnTo>
                  <a:lnTo>
                    <a:pt x="6131" y="15862"/>
                  </a:lnTo>
                  <a:lnTo>
                    <a:pt x="6350" y="16158"/>
                  </a:lnTo>
                  <a:lnTo>
                    <a:pt x="6642" y="16650"/>
                  </a:lnTo>
                  <a:lnTo>
                    <a:pt x="6861" y="16946"/>
                  </a:lnTo>
                  <a:lnTo>
                    <a:pt x="7007" y="17241"/>
                  </a:lnTo>
                  <a:lnTo>
                    <a:pt x="7226" y="17635"/>
                  </a:lnTo>
                  <a:lnTo>
                    <a:pt x="7445" y="17833"/>
                  </a:lnTo>
                  <a:lnTo>
                    <a:pt x="7664" y="18128"/>
                  </a:lnTo>
                  <a:lnTo>
                    <a:pt x="7956" y="18424"/>
                  </a:lnTo>
                  <a:lnTo>
                    <a:pt x="8175" y="18719"/>
                  </a:lnTo>
                  <a:lnTo>
                    <a:pt x="8394" y="18916"/>
                  </a:lnTo>
                  <a:lnTo>
                    <a:pt x="8540" y="19113"/>
                  </a:lnTo>
                  <a:lnTo>
                    <a:pt x="8759" y="19310"/>
                  </a:lnTo>
                  <a:lnTo>
                    <a:pt x="8905" y="19507"/>
                  </a:lnTo>
                  <a:lnTo>
                    <a:pt x="9124" y="19606"/>
                  </a:lnTo>
                  <a:lnTo>
                    <a:pt x="9416" y="19803"/>
                  </a:lnTo>
                  <a:lnTo>
                    <a:pt x="9635" y="19803"/>
                  </a:lnTo>
                  <a:lnTo>
                    <a:pt x="9854" y="19803"/>
                  </a:lnTo>
                  <a:lnTo>
                    <a:pt x="10000" y="19901"/>
                  </a:lnTo>
                  <a:lnTo>
                    <a:pt x="10219" y="19901"/>
                  </a:lnTo>
                  <a:lnTo>
                    <a:pt x="10438" y="19901"/>
                  </a:lnTo>
                  <a:lnTo>
                    <a:pt x="10584" y="19901"/>
                  </a:lnTo>
                  <a:lnTo>
                    <a:pt x="10876" y="19803"/>
                  </a:lnTo>
                  <a:lnTo>
                    <a:pt x="11095" y="19803"/>
                  </a:lnTo>
                  <a:lnTo>
                    <a:pt x="11314" y="19606"/>
                  </a:lnTo>
                  <a:lnTo>
                    <a:pt x="11460" y="19507"/>
                  </a:lnTo>
                  <a:lnTo>
                    <a:pt x="11679" y="19212"/>
                  </a:lnTo>
                  <a:lnTo>
                    <a:pt x="11971" y="19015"/>
                  </a:lnTo>
                  <a:lnTo>
                    <a:pt x="12190" y="18719"/>
                  </a:lnTo>
                  <a:lnTo>
                    <a:pt x="12409" y="18424"/>
                  </a:lnTo>
                  <a:lnTo>
                    <a:pt x="12628" y="18128"/>
                  </a:lnTo>
                  <a:lnTo>
                    <a:pt x="12847" y="17734"/>
                  </a:lnTo>
                  <a:lnTo>
                    <a:pt x="13066" y="17241"/>
                  </a:lnTo>
                  <a:lnTo>
                    <a:pt x="13285" y="16847"/>
                  </a:lnTo>
                  <a:lnTo>
                    <a:pt x="13504" y="16453"/>
                  </a:lnTo>
                  <a:lnTo>
                    <a:pt x="13796" y="16059"/>
                  </a:lnTo>
                  <a:lnTo>
                    <a:pt x="14015" y="15665"/>
                  </a:lnTo>
                  <a:lnTo>
                    <a:pt x="14234" y="14975"/>
                  </a:lnTo>
                  <a:lnTo>
                    <a:pt x="14453" y="14483"/>
                  </a:lnTo>
                  <a:lnTo>
                    <a:pt x="14672" y="13990"/>
                  </a:lnTo>
                  <a:lnTo>
                    <a:pt x="14891" y="13498"/>
                  </a:lnTo>
                  <a:lnTo>
                    <a:pt x="15182" y="12906"/>
                  </a:lnTo>
                  <a:lnTo>
                    <a:pt x="15401" y="12414"/>
                  </a:lnTo>
                  <a:lnTo>
                    <a:pt x="15620" y="11823"/>
                  </a:lnTo>
                  <a:lnTo>
                    <a:pt x="15839" y="11232"/>
                  </a:lnTo>
                  <a:lnTo>
                    <a:pt x="16058" y="10640"/>
                  </a:lnTo>
                  <a:lnTo>
                    <a:pt x="16204" y="10148"/>
                  </a:lnTo>
                  <a:lnTo>
                    <a:pt x="16496" y="9458"/>
                  </a:lnTo>
                  <a:lnTo>
                    <a:pt x="16642" y="8966"/>
                  </a:lnTo>
                  <a:lnTo>
                    <a:pt x="16861" y="8473"/>
                  </a:lnTo>
                  <a:lnTo>
                    <a:pt x="17080" y="7783"/>
                  </a:lnTo>
                  <a:lnTo>
                    <a:pt x="17226" y="7291"/>
                  </a:lnTo>
                  <a:lnTo>
                    <a:pt x="17445" y="6700"/>
                  </a:lnTo>
                  <a:lnTo>
                    <a:pt x="17591" y="6108"/>
                  </a:lnTo>
                  <a:lnTo>
                    <a:pt x="17810" y="5616"/>
                  </a:lnTo>
                  <a:lnTo>
                    <a:pt x="18102" y="5025"/>
                  </a:lnTo>
                  <a:lnTo>
                    <a:pt x="18248" y="4532"/>
                  </a:lnTo>
                  <a:lnTo>
                    <a:pt x="18394" y="4039"/>
                  </a:lnTo>
                  <a:lnTo>
                    <a:pt x="18540" y="3645"/>
                  </a:lnTo>
                  <a:lnTo>
                    <a:pt x="18686" y="3153"/>
                  </a:lnTo>
                  <a:lnTo>
                    <a:pt x="18832" y="2660"/>
                  </a:lnTo>
                  <a:lnTo>
                    <a:pt x="19051" y="2266"/>
                  </a:lnTo>
                  <a:lnTo>
                    <a:pt x="19124" y="1872"/>
                  </a:lnTo>
                  <a:lnTo>
                    <a:pt x="19343" y="1379"/>
                  </a:lnTo>
                  <a:lnTo>
                    <a:pt x="19489" y="1084"/>
                  </a:lnTo>
                  <a:lnTo>
                    <a:pt x="19562" y="788"/>
                  </a:lnTo>
                  <a:lnTo>
                    <a:pt x="19708" y="493"/>
                  </a:lnTo>
                  <a:lnTo>
                    <a:pt x="19781" y="197"/>
                  </a:lnTo>
                  <a:lnTo>
                    <a:pt x="19927" y="0"/>
                  </a:lnTo>
                </a:path>
              </a:pathLst>
            </a:custGeom>
            <a:noFill/>
            <a:ln w="3810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12" name="Freeform 43"/>
            <p:cNvSpPr>
              <a:spLocks/>
            </p:cNvSpPr>
            <p:nvPr/>
          </p:nvSpPr>
          <p:spPr bwMode="auto">
            <a:xfrm>
              <a:off x="3041" y="2481"/>
              <a:ext cx="210" cy="40"/>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1 w 20000"/>
                <a:gd name="T21" fmla="*/ 0 h 20000"/>
                <a:gd name="T22" fmla="*/ 1 w 20000"/>
                <a:gd name="T23" fmla="*/ 0 h 20000"/>
                <a:gd name="T24" fmla="*/ 1 w 20000"/>
                <a:gd name="T25" fmla="*/ 0 h 20000"/>
                <a:gd name="T26" fmla="*/ 1 w 20000"/>
                <a:gd name="T27" fmla="*/ 0 h 20000"/>
                <a:gd name="T28" fmla="*/ 1 w 20000"/>
                <a:gd name="T29" fmla="*/ 0 h 20000"/>
                <a:gd name="T30" fmla="*/ 1 w 20000"/>
                <a:gd name="T31" fmla="*/ 0 h 20000"/>
                <a:gd name="T32" fmla="*/ 1 w 20000"/>
                <a:gd name="T33" fmla="*/ 0 h 20000"/>
                <a:gd name="T34" fmla="*/ 1 w 20000"/>
                <a:gd name="T35" fmla="*/ 0 h 20000"/>
                <a:gd name="T36" fmla="*/ 1 w 20000"/>
                <a:gd name="T37" fmla="*/ 0 h 20000"/>
                <a:gd name="T38" fmla="*/ 1 w 20000"/>
                <a:gd name="T39" fmla="*/ 0 h 20000"/>
                <a:gd name="T40" fmla="*/ 1 w 20000"/>
                <a:gd name="T41" fmla="*/ 0 h 20000"/>
                <a:gd name="T42" fmla="*/ 1 w 20000"/>
                <a:gd name="T43" fmla="*/ 0 h 20000"/>
                <a:gd name="T44" fmla="*/ 1 w 20000"/>
                <a:gd name="T45" fmla="*/ 0 h 20000"/>
                <a:gd name="T46" fmla="*/ 1 w 20000"/>
                <a:gd name="T47" fmla="*/ 0 h 20000"/>
                <a:gd name="T48" fmla="*/ 1 w 20000"/>
                <a:gd name="T49" fmla="*/ 0 h 20000"/>
                <a:gd name="T50" fmla="*/ 1 w 20000"/>
                <a:gd name="T51" fmla="*/ 0 h 20000"/>
                <a:gd name="T52" fmla="*/ 1 w 20000"/>
                <a:gd name="T53" fmla="*/ 0 h 20000"/>
                <a:gd name="T54" fmla="*/ 1 w 20000"/>
                <a:gd name="T55" fmla="*/ 0 h 20000"/>
                <a:gd name="T56" fmla="*/ 1 w 20000"/>
                <a:gd name="T57" fmla="*/ 0 h 20000"/>
                <a:gd name="T58" fmla="*/ 1 w 20000"/>
                <a:gd name="T59" fmla="*/ 0 h 20000"/>
                <a:gd name="T60" fmla="*/ 1 w 20000"/>
                <a:gd name="T61" fmla="*/ 0 h 20000"/>
                <a:gd name="T62" fmla="*/ 2 w 20000"/>
                <a:gd name="T63" fmla="*/ 0 h 20000"/>
                <a:gd name="T64" fmla="*/ 2 w 20000"/>
                <a:gd name="T65" fmla="*/ 0 h 20000"/>
                <a:gd name="T66" fmla="*/ 2 w 20000"/>
                <a:gd name="T67" fmla="*/ 0 h 20000"/>
                <a:gd name="T68" fmla="*/ 2 w 20000"/>
                <a:gd name="T69" fmla="*/ 0 h 20000"/>
                <a:gd name="T70" fmla="*/ 2 w 20000"/>
                <a:gd name="T71" fmla="*/ 0 h 20000"/>
                <a:gd name="T72" fmla="*/ 2 w 20000"/>
                <a:gd name="T73" fmla="*/ 0 h 20000"/>
                <a:gd name="T74" fmla="*/ 2 w 20000"/>
                <a:gd name="T75" fmla="*/ 0 h 20000"/>
                <a:gd name="T76" fmla="*/ 2 w 20000"/>
                <a:gd name="T77" fmla="*/ 0 h 20000"/>
                <a:gd name="T78" fmla="*/ 2 w 20000"/>
                <a:gd name="T79" fmla="*/ 0 h 20000"/>
                <a:gd name="T80" fmla="*/ 2 w 20000"/>
                <a:gd name="T81" fmla="*/ 0 h 20000"/>
                <a:gd name="T82" fmla="*/ 2 w 20000"/>
                <a:gd name="T83" fmla="*/ 0 h 20000"/>
                <a:gd name="T84" fmla="*/ 2 w 20000"/>
                <a:gd name="T85" fmla="*/ 0 h 20000"/>
                <a:gd name="T86" fmla="*/ 2 w 20000"/>
                <a:gd name="T87" fmla="*/ 0 h 20000"/>
                <a:gd name="T88" fmla="*/ 2 w 20000"/>
                <a:gd name="T89" fmla="*/ 0 h 20000"/>
                <a:gd name="T90" fmla="*/ 2 w 20000"/>
                <a:gd name="T91" fmla="*/ 0 h 20000"/>
                <a:gd name="T92" fmla="*/ 2 w 20000"/>
                <a:gd name="T93" fmla="*/ 0 h 20000"/>
                <a:gd name="T94" fmla="*/ 2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19113"/>
                  </a:moveTo>
                  <a:lnTo>
                    <a:pt x="219" y="18424"/>
                  </a:lnTo>
                  <a:lnTo>
                    <a:pt x="438" y="17833"/>
                  </a:lnTo>
                  <a:lnTo>
                    <a:pt x="657" y="17241"/>
                  </a:lnTo>
                  <a:lnTo>
                    <a:pt x="876" y="16749"/>
                  </a:lnTo>
                  <a:lnTo>
                    <a:pt x="1095" y="16059"/>
                  </a:lnTo>
                  <a:lnTo>
                    <a:pt x="1314" y="15567"/>
                  </a:lnTo>
                  <a:lnTo>
                    <a:pt x="1533" y="14877"/>
                  </a:lnTo>
                  <a:lnTo>
                    <a:pt x="1752" y="14286"/>
                  </a:lnTo>
                  <a:lnTo>
                    <a:pt x="1971" y="13695"/>
                  </a:lnTo>
                  <a:lnTo>
                    <a:pt x="2263" y="13103"/>
                  </a:lnTo>
                  <a:lnTo>
                    <a:pt x="2409" y="12611"/>
                  </a:lnTo>
                  <a:lnTo>
                    <a:pt x="2701" y="12020"/>
                  </a:lnTo>
                  <a:lnTo>
                    <a:pt x="2847" y="11527"/>
                  </a:lnTo>
                  <a:lnTo>
                    <a:pt x="3066" y="10837"/>
                  </a:lnTo>
                  <a:lnTo>
                    <a:pt x="3285" y="10443"/>
                  </a:lnTo>
                  <a:lnTo>
                    <a:pt x="3504" y="9852"/>
                  </a:lnTo>
                  <a:lnTo>
                    <a:pt x="3796" y="9261"/>
                  </a:lnTo>
                  <a:lnTo>
                    <a:pt x="3942" y="8768"/>
                  </a:lnTo>
                  <a:lnTo>
                    <a:pt x="4234" y="8177"/>
                  </a:lnTo>
                  <a:lnTo>
                    <a:pt x="4380" y="7783"/>
                  </a:lnTo>
                  <a:lnTo>
                    <a:pt x="4599" y="7291"/>
                  </a:lnTo>
                  <a:lnTo>
                    <a:pt x="4818" y="6798"/>
                  </a:lnTo>
                  <a:lnTo>
                    <a:pt x="5109" y="6404"/>
                  </a:lnTo>
                  <a:lnTo>
                    <a:pt x="5328" y="5911"/>
                  </a:lnTo>
                  <a:lnTo>
                    <a:pt x="5547" y="5320"/>
                  </a:lnTo>
                  <a:lnTo>
                    <a:pt x="5766" y="5025"/>
                  </a:lnTo>
                  <a:lnTo>
                    <a:pt x="5912" y="4631"/>
                  </a:lnTo>
                  <a:lnTo>
                    <a:pt x="6131" y="4138"/>
                  </a:lnTo>
                  <a:lnTo>
                    <a:pt x="6350" y="3842"/>
                  </a:lnTo>
                  <a:lnTo>
                    <a:pt x="6642" y="3350"/>
                  </a:lnTo>
                  <a:lnTo>
                    <a:pt x="6861" y="3054"/>
                  </a:lnTo>
                  <a:lnTo>
                    <a:pt x="7007" y="2759"/>
                  </a:lnTo>
                  <a:lnTo>
                    <a:pt x="7226" y="2365"/>
                  </a:lnTo>
                  <a:lnTo>
                    <a:pt x="7445" y="2167"/>
                  </a:lnTo>
                  <a:lnTo>
                    <a:pt x="7664" y="1872"/>
                  </a:lnTo>
                  <a:lnTo>
                    <a:pt x="7956" y="1576"/>
                  </a:lnTo>
                  <a:lnTo>
                    <a:pt x="8175" y="1281"/>
                  </a:lnTo>
                  <a:lnTo>
                    <a:pt x="8394" y="1084"/>
                  </a:lnTo>
                  <a:lnTo>
                    <a:pt x="8540" y="887"/>
                  </a:lnTo>
                  <a:lnTo>
                    <a:pt x="8759" y="690"/>
                  </a:lnTo>
                  <a:lnTo>
                    <a:pt x="8905" y="493"/>
                  </a:lnTo>
                  <a:lnTo>
                    <a:pt x="9124" y="394"/>
                  </a:lnTo>
                  <a:lnTo>
                    <a:pt x="9416" y="197"/>
                  </a:lnTo>
                  <a:lnTo>
                    <a:pt x="9635" y="197"/>
                  </a:lnTo>
                  <a:lnTo>
                    <a:pt x="9854" y="197"/>
                  </a:lnTo>
                  <a:lnTo>
                    <a:pt x="10000" y="99"/>
                  </a:lnTo>
                  <a:lnTo>
                    <a:pt x="10219" y="0"/>
                  </a:lnTo>
                  <a:lnTo>
                    <a:pt x="10438" y="99"/>
                  </a:lnTo>
                  <a:lnTo>
                    <a:pt x="10584" y="99"/>
                  </a:lnTo>
                  <a:lnTo>
                    <a:pt x="10876" y="197"/>
                  </a:lnTo>
                  <a:lnTo>
                    <a:pt x="11095" y="197"/>
                  </a:lnTo>
                  <a:lnTo>
                    <a:pt x="11314" y="296"/>
                  </a:lnTo>
                  <a:lnTo>
                    <a:pt x="11460" y="493"/>
                  </a:lnTo>
                  <a:lnTo>
                    <a:pt x="11679" y="788"/>
                  </a:lnTo>
                  <a:lnTo>
                    <a:pt x="11971" y="985"/>
                  </a:lnTo>
                  <a:lnTo>
                    <a:pt x="12190" y="1281"/>
                  </a:lnTo>
                  <a:lnTo>
                    <a:pt x="12409" y="1576"/>
                  </a:lnTo>
                  <a:lnTo>
                    <a:pt x="12628" y="1872"/>
                  </a:lnTo>
                  <a:lnTo>
                    <a:pt x="12847" y="2266"/>
                  </a:lnTo>
                  <a:lnTo>
                    <a:pt x="13066" y="2759"/>
                  </a:lnTo>
                  <a:lnTo>
                    <a:pt x="13285" y="3153"/>
                  </a:lnTo>
                  <a:lnTo>
                    <a:pt x="13504" y="3547"/>
                  </a:lnTo>
                  <a:lnTo>
                    <a:pt x="13796" y="3941"/>
                  </a:lnTo>
                  <a:lnTo>
                    <a:pt x="14015" y="4335"/>
                  </a:lnTo>
                  <a:lnTo>
                    <a:pt x="14234" y="4926"/>
                  </a:lnTo>
                  <a:lnTo>
                    <a:pt x="14453" y="5419"/>
                  </a:lnTo>
                  <a:lnTo>
                    <a:pt x="14672" y="6010"/>
                  </a:lnTo>
                  <a:lnTo>
                    <a:pt x="14891" y="6502"/>
                  </a:lnTo>
                  <a:lnTo>
                    <a:pt x="15182" y="7094"/>
                  </a:lnTo>
                  <a:lnTo>
                    <a:pt x="15401" y="7586"/>
                  </a:lnTo>
                  <a:lnTo>
                    <a:pt x="15620" y="8079"/>
                  </a:lnTo>
                  <a:lnTo>
                    <a:pt x="15839" y="8768"/>
                  </a:lnTo>
                  <a:lnTo>
                    <a:pt x="16058" y="9360"/>
                  </a:lnTo>
                  <a:lnTo>
                    <a:pt x="16204" y="9852"/>
                  </a:lnTo>
                  <a:lnTo>
                    <a:pt x="16496" y="10443"/>
                  </a:lnTo>
                  <a:lnTo>
                    <a:pt x="16642" y="11034"/>
                  </a:lnTo>
                  <a:lnTo>
                    <a:pt x="16861" y="11527"/>
                  </a:lnTo>
                  <a:lnTo>
                    <a:pt x="17080" y="12217"/>
                  </a:lnTo>
                  <a:lnTo>
                    <a:pt x="17226" y="12709"/>
                  </a:lnTo>
                  <a:lnTo>
                    <a:pt x="17445" y="13300"/>
                  </a:lnTo>
                  <a:lnTo>
                    <a:pt x="17591" y="13892"/>
                  </a:lnTo>
                  <a:lnTo>
                    <a:pt x="17810" y="14384"/>
                  </a:lnTo>
                  <a:lnTo>
                    <a:pt x="18102" y="14975"/>
                  </a:lnTo>
                  <a:lnTo>
                    <a:pt x="18248" y="15369"/>
                  </a:lnTo>
                  <a:lnTo>
                    <a:pt x="18394" y="15862"/>
                  </a:lnTo>
                  <a:lnTo>
                    <a:pt x="18540" y="16355"/>
                  </a:lnTo>
                  <a:lnTo>
                    <a:pt x="18686" y="16847"/>
                  </a:lnTo>
                  <a:lnTo>
                    <a:pt x="18832" y="17241"/>
                  </a:lnTo>
                  <a:lnTo>
                    <a:pt x="19051" y="17734"/>
                  </a:lnTo>
                  <a:lnTo>
                    <a:pt x="19124" y="18128"/>
                  </a:lnTo>
                  <a:lnTo>
                    <a:pt x="19343" y="18522"/>
                  </a:lnTo>
                  <a:lnTo>
                    <a:pt x="19489" y="18818"/>
                  </a:lnTo>
                  <a:lnTo>
                    <a:pt x="19562" y="19212"/>
                  </a:lnTo>
                  <a:lnTo>
                    <a:pt x="19708" y="19507"/>
                  </a:lnTo>
                  <a:lnTo>
                    <a:pt x="19781" y="19803"/>
                  </a:lnTo>
                  <a:lnTo>
                    <a:pt x="19927" y="19901"/>
                  </a:lnTo>
                </a:path>
              </a:pathLst>
            </a:custGeom>
            <a:noFill/>
            <a:ln w="3810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13" name="Freeform 44"/>
            <p:cNvSpPr>
              <a:spLocks/>
            </p:cNvSpPr>
            <p:nvPr/>
          </p:nvSpPr>
          <p:spPr bwMode="auto">
            <a:xfrm>
              <a:off x="3258" y="2521"/>
              <a:ext cx="210" cy="39"/>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1 w 20000"/>
                <a:gd name="T21" fmla="*/ 0 h 20000"/>
                <a:gd name="T22" fmla="*/ 1 w 20000"/>
                <a:gd name="T23" fmla="*/ 0 h 20000"/>
                <a:gd name="T24" fmla="*/ 1 w 20000"/>
                <a:gd name="T25" fmla="*/ 0 h 20000"/>
                <a:gd name="T26" fmla="*/ 1 w 20000"/>
                <a:gd name="T27" fmla="*/ 0 h 20000"/>
                <a:gd name="T28" fmla="*/ 1 w 20000"/>
                <a:gd name="T29" fmla="*/ 0 h 20000"/>
                <a:gd name="T30" fmla="*/ 1 w 20000"/>
                <a:gd name="T31" fmla="*/ 0 h 20000"/>
                <a:gd name="T32" fmla="*/ 1 w 20000"/>
                <a:gd name="T33" fmla="*/ 0 h 20000"/>
                <a:gd name="T34" fmla="*/ 1 w 20000"/>
                <a:gd name="T35" fmla="*/ 0 h 20000"/>
                <a:gd name="T36" fmla="*/ 1 w 20000"/>
                <a:gd name="T37" fmla="*/ 0 h 20000"/>
                <a:gd name="T38" fmla="*/ 1 w 20000"/>
                <a:gd name="T39" fmla="*/ 0 h 20000"/>
                <a:gd name="T40" fmla="*/ 1 w 20000"/>
                <a:gd name="T41" fmla="*/ 0 h 20000"/>
                <a:gd name="T42" fmla="*/ 1 w 20000"/>
                <a:gd name="T43" fmla="*/ 0 h 20000"/>
                <a:gd name="T44" fmla="*/ 1 w 20000"/>
                <a:gd name="T45" fmla="*/ 0 h 20000"/>
                <a:gd name="T46" fmla="*/ 1 w 20000"/>
                <a:gd name="T47" fmla="*/ 0 h 20000"/>
                <a:gd name="T48" fmla="*/ 1 w 20000"/>
                <a:gd name="T49" fmla="*/ 0 h 20000"/>
                <a:gd name="T50" fmla="*/ 1 w 20000"/>
                <a:gd name="T51" fmla="*/ 0 h 20000"/>
                <a:gd name="T52" fmla="*/ 1 w 20000"/>
                <a:gd name="T53" fmla="*/ 0 h 20000"/>
                <a:gd name="T54" fmla="*/ 1 w 20000"/>
                <a:gd name="T55" fmla="*/ 0 h 20000"/>
                <a:gd name="T56" fmla="*/ 1 w 20000"/>
                <a:gd name="T57" fmla="*/ 0 h 20000"/>
                <a:gd name="T58" fmla="*/ 1 w 20000"/>
                <a:gd name="T59" fmla="*/ 0 h 20000"/>
                <a:gd name="T60" fmla="*/ 1 w 20000"/>
                <a:gd name="T61" fmla="*/ 0 h 20000"/>
                <a:gd name="T62" fmla="*/ 2 w 20000"/>
                <a:gd name="T63" fmla="*/ 0 h 20000"/>
                <a:gd name="T64" fmla="*/ 2 w 20000"/>
                <a:gd name="T65" fmla="*/ 0 h 20000"/>
                <a:gd name="T66" fmla="*/ 2 w 20000"/>
                <a:gd name="T67" fmla="*/ 0 h 20000"/>
                <a:gd name="T68" fmla="*/ 2 w 20000"/>
                <a:gd name="T69" fmla="*/ 0 h 20000"/>
                <a:gd name="T70" fmla="*/ 2 w 20000"/>
                <a:gd name="T71" fmla="*/ 0 h 20000"/>
                <a:gd name="T72" fmla="*/ 2 w 20000"/>
                <a:gd name="T73" fmla="*/ 0 h 20000"/>
                <a:gd name="T74" fmla="*/ 2 w 20000"/>
                <a:gd name="T75" fmla="*/ 0 h 20000"/>
                <a:gd name="T76" fmla="*/ 2 w 20000"/>
                <a:gd name="T77" fmla="*/ 0 h 20000"/>
                <a:gd name="T78" fmla="*/ 2 w 20000"/>
                <a:gd name="T79" fmla="*/ 0 h 20000"/>
                <a:gd name="T80" fmla="*/ 2 w 20000"/>
                <a:gd name="T81" fmla="*/ 0 h 20000"/>
                <a:gd name="T82" fmla="*/ 2 w 20000"/>
                <a:gd name="T83" fmla="*/ 0 h 20000"/>
                <a:gd name="T84" fmla="*/ 2 w 20000"/>
                <a:gd name="T85" fmla="*/ 0 h 20000"/>
                <a:gd name="T86" fmla="*/ 2 w 20000"/>
                <a:gd name="T87" fmla="*/ 0 h 20000"/>
                <a:gd name="T88" fmla="*/ 2 w 20000"/>
                <a:gd name="T89" fmla="*/ 0 h 20000"/>
                <a:gd name="T90" fmla="*/ 2 w 20000"/>
                <a:gd name="T91" fmla="*/ 0 h 20000"/>
                <a:gd name="T92" fmla="*/ 2 w 20000"/>
                <a:gd name="T93" fmla="*/ 0 h 20000"/>
                <a:gd name="T94" fmla="*/ 2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887"/>
                  </a:moveTo>
                  <a:lnTo>
                    <a:pt x="219" y="1576"/>
                  </a:lnTo>
                  <a:lnTo>
                    <a:pt x="438" y="2167"/>
                  </a:lnTo>
                  <a:lnTo>
                    <a:pt x="657" y="2759"/>
                  </a:lnTo>
                  <a:lnTo>
                    <a:pt x="876" y="3350"/>
                  </a:lnTo>
                  <a:lnTo>
                    <a:pt x="1095" y="3842"/>
                  </a:lnTo>
                  <a:lnTo>
                    <a:pt x="1314" y="4433"/>
                  </a:lnTo>
                  <a:lnTo>
                    <a:pt x="1533" y="5025"/>
                  </a:lnTo>
                  <a:lnTo>
                    <a:pt x="1752" y="5714"/>
                  </a:lnTo>
                  <a:lnTo>
                    <a:pt x="1971" y="6305"/>
                  </a:lnTo>
                  <a:lnTo>
                    <a:pt x="2263" y="6798"/>
                  </a:lnTo>
                  <a:lnTo>
                    <a:pt x="2409" y="7389"/>
                  </a:lnTo>
                  <a:lnTo>
                    <a:pt x="2701" y="7980"/>
                  </a:lnTo>
                  <a:lnTo>
                    <a:pt x="2847" y="8473"/>
                  </a:lnTo>
                  <a:lnTo>
                    <a:pt x="3066" y="9064"/>
                  </a:lnTo>
                  <a:lnTo>
                    <a:pt x="3285" y="9557"/>
                  </a:lnTo>
                  <a:lnTo>
                    <a:pt x="3504" y="10148"/>
                  </a:lnTo>
                  <a:lnTo>
                    <a:pt x="3796" y="10739"/>
                  </a:lnTo>
                  <a:lnTo>
                    <a:pt x="3942" y="11232"/>
                  </a:lnTo>
                  <a:lnTo>
                    <a:pt x="4234" y="11724"/>
                  </a:lnTo>
                  <a:lnTo>
                    <a:pt x="4380" y="12217"/>
                  </a:lnTo>
                  <a:lnTo>
                    <a:pt x="4599" y="12709"/>
                  </a:lnTo>
                  <a:lnTo>
                    <a:pt x="4818" y="13202"/>
                  </a:lnTo>
                  <a:lnTo>
                    <a:pt x="5109" y="13596"/>
                  </a:lnTo>
                  <a:lnTo>
                    <a:pt x="5328" y="14089"/>
                  </a:lnTo>
                  <a:lnTo>
                    <a:pt x="5547" y="14680"/>
                  </a:lnTo>
                  <a:lnTo>
                    <a:pt x="5766" y="14975"/>
                  </a:lnTo>
                  <a:lnTo>
                    <a:pt x="5912" y="15369"/>
                  </a:lnTo>
                  <a:lnTo>
                    <a:pt x="6131" y="15862"/>
                  </a:lnTo>
                  <a:lnTo>
                    <a:pt x="6350" y="16158"/>
                  </a:lnTo>
                  <a:lnTo>
                    <a:pt x="6642" y="16650"/>
                  </a:lnTo>
                  <a:lnTo>
                    <a:pt x="6861" y="16946"/>
                  </a:lnTo>
                  <a:lnTo>
                    <a:pt x="7007" y="17241"/>
                  </a:lnTo>
                  <a:lnTo>
                    <a:pt x="7226" y="17635"/>
                  </a:lnTo>
                  <a:lnTo>
                    <a:pt x="7445" y="17833"/>
                  </a:lnTo>
                  <a:lnTo>
                    <a:pt x="7664" y="18128"/>
                  </a:lnTo>
                  <a:lnTo>
                    <a:pt x="7956" y="18424"/>
                  </a:lnTo>
                  <a:lnTo>
                    <a:pt x="8175" y="18719"/>
                  </a:lnTo>
                  <a:lnTo>
                    <a:pt x="8394" y="18916"/>
                  </a:lnTo>
                  <a:lnTo>
                    <a:pt x="8540" y="19113"/>
                  </a:lnTo>
                  <a:lnTo>
                    <a:pt x="8759" y="19310"/>
                  </a:lnTo>
                  <a:lnTo>
                    <a:pt x="8905" y="19507"/>
                  </a:lnTo>
                  <a:lnTo>
                    <a:pt x="9124" y="19606"/>
                  </a:lnTo>
                  <a:lnTo>
                    <a:pt x="9416" y="19803"/>
                  </a:lnTo>
                  <a:lnTo>
                    <a:pt x="9635" y="19803"/>
                  </a:lnTo>
                  <a:lnTo>
                    <a:pt x="9854" y="19803"/>
                  </a:lnTo>
                  <a:lnTo>
                    <a:pt x="10000" y="19901"/>
                  </a:lnTo>
                  <a:lnTo>
                    <a:pt x="10219" y="19901"/>
                  </a:lnTo>
                  <a:lnTo>
                    <a:pt x="10438" y="19901"/>
                  </a:lnTo>
                  <a:lnTo>
                    <a:pt x="10584" y="19901"/>
                  </a:lnTo>
                  <a:lnTo>
                    <a:pt x="10876" y="19803"/>
                  </a:lnTo>
                  <a:lnTo>
                    <a:pt x="11095" y="19803"/>
                  </a:lnTo>
                  <a:lnTo>
                    <a:pt x="11314" y="19606"/>
                  </a:lnTo>
                  <a:lnTo>
                    <a:pt x="11460" y="19507"/>
                  </a:lnTo>
                  <a:lnTo>
                    <a:pt x="11679" y="19212"/>
                  </a:lnTo>
                  <a:lnTo>
                    <a:pt x="11971" y="19015"/>
                  </a:lnTo>
                  <a:lnTo>
                    <a:pt x="12190" y="18719"/>
                  </a:lnTo>
                  <a:lnTo>
                    <a:pt x="12409" y="18424"/>
                  </a:lnTo>
                  <a:lnTo>
                    <a:pt x="12628" y="18128"/>
                  </a:lnTo>
                  <a:lnTo>
                    <a:pt x="12847" y="17734"/>
                  </a:lnTo>
                  <a:lnTo>
                    <a:pt x="13066" y="17241"/>
                  </a:lnTo>
                  <a:lnTo>
                    <a:pt x="13285" y="16847"/>
                  </a:lnTo>
                  <a:lnTo>
                    <a:pt x="13504" y="16453"/>
                  </a:lnTo>
                  <a:lnTo>
                    <a:pt x="13796" y="16059"/>
                  </a:lnTo>
                  <a:lnTo>
                    <a:pt x="14015" y="15665"/>
                  </a:lnTo>
                  <a:lnTo>
                    <a:pt x="14234" y="14975"/>
                  </a:lnTo>
                  <a:lnTo>
                    <a:pt x="14453" y="14483"/>
                  </a:lnTo>
                  <a:lnTo>
                    <a:pt x="14672" y="13990"/>
                  </a:lnTo>
                  <a:lnTo>
                    <a:pt x="14891" y="13498"/>
                  </a:lnTo>
                  <a:lnTo>
                    <a:pt x="15182" y="12906"/>
                  </a:lnTo>
                  <a:lnTo>
                    <a:pt x="15401" y="12414"/>
                  </a:lnTo>
                  <a:lnTo>
                    <a:pt x="15620" y="11823"/>
                  </a:lnTo>
                  <a:lnTo>
                    <a:pt x="15839" y="11232"/>
                  </a:lnTo>
                  <a:lnTo>
                    <a:pt x="16058" y="10640"/>
                  </a:lnTo>
                  <a:lnTo>
                    <a:pt x="16204" y="10148"/>
                  </a:lnTo>
                  <a:lnTo>
                    <a:pt x="16496" y="9458"/>
                  </a:lnTo>
                  <a:lnTo>
                    <a:pt x="16642" y="8966"/>
                  </a:lnTo>
                  <a:lnTo>
                    <a:pt x="16861" y="8473"/>
                  </a:lnTo>
                  <a:lnTo>
                    <a:pt x="17080" y="7783"/>
                  </a:lnTo>
                  <a:lnTo>
                    <a:pt x="17226" y="7291"/>
                  </a:lnTo>
                  <a:lnTo>
                    <a:pt x="17445" y="6700"/>
                  </a:lnTo>
                  <a:lnTo>
                    <a:pt x="17591" y="6108"/>
                  </a:lnTo>
                  <a:lnTo>
                    <a:pt x="17810" y="5616"/>
                  </a:lnTo>
                  <a:lnTo>
                    <a:pt x="18102" y="5025"/>
                  </a:lnTo>
                  <a:lnTo>
                    <a:pt x="18248" y="4532"/>
                  </a:lnTo>
                  <a:lnTo>
                    <a:pt x="18394" y="4039"/>
                  </a:lnTo>
                  <a:lnTo>
                    <a:pt x="18540" y="3645"/>
                  </a:lnTo>
                  <a:lnTo>
                    <a:pt x="18686" y="3153"/>
                  </a:lnTo>
                  <a:lnTo>
                    <a:pt x="18832" y="2660"/>
                  </a:lnTo>
                  <a:lnTo>
                    <a:pt x="19051" y="2266"/>
                  </a:lnTo>
                  <a:lnTo>
                    <a:pt x="19124" y="1872"/>
                  </a:lnTo>
                  <a:lnTo>
                    <a:pt x="19343" y="1379"/>
                  </a:lnTo>
                  <a:lnTo>
                    <a:pt x="19489" y="1084"/>
                  </a:lnTo>
                  <a:lnTo>
                    <a:pt x="19562" y="788"/>
                  </a:lnTo>
                  <a:lnTo>
                    <a:pt x="19708" y="493"/>
                  </a:lnTo>
                  <a:lnTo>
                    <a:pt x="19781" y="197"/>
                  </a:lnTo>
                  <a:lnTo>
                    <a:pt x="19927" y="0"/>
                  </a:lnTo>
                </a:path>
              </a:pathLst>
            </a:custGeom>
            <a:noFill/>
            <a:ln w="3810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14" name="Text Box 45"/>
            <p:cNvSpPr txBox="1">
              <a:spLocks noChangeArrowheads="1"/>
            </p:cNvSpPr>
            <p:nvPr/>
          </p:nvSpPr>
          <p:spPr bwMode="auto">
            <a:xfrm>
              <a:off x="3560" y="2552"/>
              <a:ext cx="18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pPr>
              <a:r>
                <a:rPr kumimoji="1" lang="en-US" altLang="zh-CN" sz="2400" i="1">
                  <a:solidFill>
                    <a:srgbClr val="000000"/>
                  </a:solidFill>
                  <a:latin typeface="Times New Roman" pitchFamily="18" charset="0"/>
                </a:rPr>
                <a:t>t</a:t>
              </a:r>
              <a:endParaRPr kumimoji="1" lang="en-US" altLang="zh-CN" sz="2400">
                <a:solidFill>
                  <a:srgbClr val="000000"/>
                </a:solidFill>
                <a:latin typeface="Times New Roman" pitchFamily="18" charset="0"/>
              </a:endParaRPr>
            </a:p>
          </p:txBody>
        </p:sp>
        <p:sp>
          <p:nvSpPr>
            <p:cNvPr id="84015" name="Text Box 46"/>
            <p:cNvSpPr txBox="1">
              <a:spLocks noChangeArrowheads="1"/>
            </p:cNvSpPr>
            <p:nvPr/>
          </p:nvSpPr>
          <p:spPr bwMode="auto">
            <a:xfrm>
              <a:off x="52" y="2522"/>
              <a:ext cx="1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pPr>
              <a:r>
                <a:rPr kumimoji="1" lang="en-US" altLang="zh-CN" sz="2400">
                  <a:solidFill>
                    <a:srgbClr val="000000"/>
                  </a:solidFill>
                  <a:latin typeface="Times New Roman" pitchFamily="18" charset="0"/>
                </a:rPr>
                <a:t>0</a:t>
              </a:r>
            </a:p>
          </p:txBody>
        </p:sp>
        <p:sp>
          <p:nvSpPr>
            <p:cNvPr id="84016" name="Text Box 47"/>
            <p:cNvSpPr txBox="1">
              <a:spLocks noChangeArrowheads="1"/>
            </p:cNvSpPr>
            <p:nvPr/>
          </p:nvSpPr>
          <p:spPr bwMode="auto">
            <a:xfrm>
              <a:off x="67" y="2295"/>
              <a:ext cx="42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pPr>
              <a:r>
                <a:rPr kumimoji="1" lang="en-US" altLang="zh-CN" sz="2400" i="1">
                  <a:solidFill>
                    <a:srgbClr val="000000"/>
                  </a:solidFill>
                  <a:latin typeface="Times New Roman" pitchFamily="18" charset="0"/>
                </a:rPr>
                <a:t>x</a:t>
              </a:r>
              <a:r>
                <a:rPr kumimoji="1" lang="en-US" altLang="zh-CN" sz="2400" baseline="-25000">
                  <a:solidFill>
                    <a:srgbClr val="000000"/>
                  </a:solidFill>
                  <a:latin typeface="Times New Roman" pitchFamily="18" charset="0"/>
                </a:rPr>
                <a:t>3</a:t>
              </a:r>
              <a:endParaRPr kumimoji="1" lang="en-US" altLang="zh-CN" sz="2400">
                <a:solidFill>
                  <a:srgbClr val="000000"/>
                </a:solidFill>
                <a:latin typeface="Times New Roman" pitchFamily="18" charset="0"/>
              </a:endParaRPr>
            </a:p>
          </p:txBody>
        </p:sp>
        <p:sp>
          <p:nvSpPr>
            <p:cNvPr id="84017" name="Line 48"/>
            <p:cNvSpPr>
              <a:spLocks noChangeShapeType="1"/>
            </p:cNvSpPr>
            <p:nvPr/>
          </p:nvSpPr>
          <p:spPr bwMode="auto">
            <a:xfrm>
              <a:off x="302" y="3010"/>
              <a:ext cx="1" cy="376"/>
            </a:xfrm>
            <a:prstGeom prst="line">
              <a:avLst/>
            </a:prstGeom>
            <a:noFill/>
            <a:ln w="28575">
              <a:solidFill>
                <a:schemeClr val="tx1"/>
              </a:solidFill>
              <a:round/>
              <a:headEnd type="triangl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18" name="Line 49"/>
            <p:cNvSpPr>
              <a:spLocks noChangeShapeType="1"/>
            </p:cNvSpPr>
            <p:nvPr/>
          </p:nvSpPr>
          <p:spPr bwMode="auto">
            <a:xfrm>
              <a:off x="302" y="3205"/>
              <a:ext cx="3459" cy="0"/>
            </a:xfrm>
            <a:prstGeom prst="line">
              <a:avLst/>
            </a:prstGeom>
            <a:noFill/>
            <a:ln w="28575">
              <a:solidFill>
                <a:schemeClr val="tx1"/>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19" name="Freeform 50"/>
            <p:cNvSpPr>
              <a:spLocks/>
            </p:cNvSpPr>
            <p:nvPr/>
          </p:nvSpPr>
          <p:spPr bwMode="auto">
            <a:xfrm>
              <a:off x="333" y="3183"/>
              <a:ext cx="126" cy="2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1 w 20000"/>
                <a:gd name="T59" fmla="*/ 0 h 20000"/>
                <a:gd name="T60" fmla="*/ 1 w 20000"/>
                <a:gd name="T61" fmla="*/ 0 h 20000"/>
                <a:gd name="T62" fmla="*/ 1 w 20000"/>
                <a:gd name="T63" fmla="*/ 0 h 20000"/>
                <a:gd name="T64" fmla="*/ 1 w 20000"/>
                <a:gd name="T65" fmla="*/ 0 h 20000"/>
                <a:gd name="T66" fmla="*/ 1 w 20000"/>
                <a:gd name="T67" fmla="*/ 0 h 20000"/>
                <a:gd name="T68" fmla="*/ 1 w 20000"/>
                <a:gd name="T69" fmla="*/ 0 h 20000"/>
                <a:gd name="T70" fmla="*/ 1 w 20000"/>
                <a:gd name="T71" fmla="*/ 0 h 20000"/>
                <a:gd name="T72" fmla="*/ 1 w 20000"/>
                <a:gd name="T73" fmla="*/ 0 h 20000"/>
                <a:gd name="T74" fmla="*/ 1 w 20000"/>
                <a:gd name="T75" fmla="*/ 0 h 20000"/>
                <a:gd name="T76" fmla="*/ 1 w 20000"/>
                <a:gd name="T77" fmla="*/ 0 h 20000"/>
                <a:gd name="T78" fmla="*/ 1 w 20000"/>
                <a:gd name="T79" fmla="*/ 0 h 20000"/>
                <a:gd name="T80" fmla="*/ 1 w 20000"/>
                <a:gd name="T81" fmla="*/ 0 h 20000"/>
                <a:gd name="T82" fmla="*/ 1 w 20000"/>
                <a:gd name="T83" fmla="*/ 0 h 20000"/>
                <a:gd name="T84" fmla="*/ 1 w 20000"/>
                <a:gd name="T85" fmla="*/ 0 h 20000"/>
                <a:gd name="T86" fmla="*/ 1 w 20000"/>
                <a:gd name="T87" fmla="*/ 0 h 20000"/>
                <a:gd name="T88" fmla="*/ 1 w 20000"/>
                <a:gd name="T89" fmla="*/ 0 h 20000"/>
                <a:gd name="T90" fmla="*/ 1 w 20000"/>
                <a:gd name="T91" fmla="*/ 0 h 20000"/>
                <a:gd name="T92" fmla="*/ 1 w 20000"/>
                <a:gd name="T93" fmla="*/ 0 h 20000"/>
                <a:gd name="T94" fmla="*/ 1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19223"/>
                  </a:moveTo>
                  <a:lnTo>
                    <a:pt x="366" y="18447"/>
                  </a:lnTo>
                  <a:lnTo>
                    <a:pt x="488" y="17864"/>
                  </a:lnTo>
                  <a:lnTo>
                    <a:pt x="732" y="17282"/>
                  </a:lnTo>
                  <a:lnTo>
                    <a:pt x="1098" y="16505"/>
                  </a:lnTo>
                  <a:lnTo>
                    <a:pt x="1220" y="16117"/>
                  </a:lnTo>
                  <a:lnTo>
                    <a:pt x="1341" y="15340"/>
                  </a:lnTo>
                  <a:lnTo>
                    <a:pt x="1463" y="14951"/>
                  </a:lnTo>
                  <a:lnTo>
                    <a:pt x="1829" y="14175"/>
                  </a:lnTo>
                  <a:lnTo>
                    <a:pt x="1951" y="13592"/>
                  </a:lnTo>
                  <a:lnTo>
                    <a:pt x="2439" y="13204"/>
                  </a:lnTo>
                  <a:lnTo>
                    <a:pt x="2561" y="12427"/>
                  </a:lnTo>
                  <a:lnTo>
                    <a:pt x="2683" y="12039"/>
                  </a:lnTo>
                  <a:lnTo>
                    <a:pt x="2927" y="11456"/>
                  </a:lnTo>
                  <a:lnTo>
                    <a:pt x="3293" y="10874"/>
                  </a:lnTo>
                  <a:lnTo>
                    <a:pt x="3293" y="10291"/>
                  </a:lnTo>
                  <a:lnTo>
                    <a:pt x="3293" y="9903"/>
                  </a:lnTo>
                  <a:lnTo>
                    <a:pt x="3659" y="9126"/>
                  </a:lnTo>
                  <a:lnTo>
                    <a:pt x="3902" y="8738"/>
                  </a:lnTo>
                  <a:lnTo>
                    <a:pt x="4146" y="8155"/>
                  </a:lnTo>
                  <a:lnTo>
                    <a:pt x="4268" y="7767"/>
                  </a:lnTo>
                  <a:lnTo>
                    <a:pt x="4512" y="7184"/>
                  </a:lnTo>
                  <a:lnTo>
                    <a:pt x="4756" y="6796"/>
                  </a:lnTo>
                  <a:lnTo>
                    <a:pt x="5122" y="6408"/>
                  </a:lnTo>
                  <a:lnTo>
                    <a:pt x="5366" y="5825"/>
                  </a:lnTo>
                  <a:lnTo>
                    <a:pt x="5610" y="5243"/>
                  </a:lnTo>
                  <a:lnTo>
                    <a:pt x="5732" y="5049"/>
                  </a:lnTo>
                  <a:lnTo>
                    <a:pt x="5854" y="4660"/>
                  </a:lnTo>
                  <a:lnTo>
                    <a:pt x="6220" y="4078"/>
                  </a:lnTo>
                  <a:lnTo>
                    <a:pt x="6341" y="3689"/>
                  </a:lnTo>
                  <a:lnTo>
                    <a:pt x="6707" y="3495"/>
                  </a:lnTo>
                  <a:lnTo>
                    <a:pt x="7073" y="2913"/>
                  </a:lnTo>
                  <a:lnTo>
                    <a:pt x="7195" y="2524"/>
                  </a:lnTo>
                  <a:lnTo>
                    <a:pt x="7317" y="2330"/>
                  </a:lnTo>
                  <a:lnTo>
                    <a:pt x="7561" y="2136"/>
                  </a:lnTo>
                  <a:lnTo>
                    <a:pt x="7805" y="1748"/>
                  </a:lnTo>
                  <a:lnTo>
                    <a:pt x="7927" y="1553"/>
                  </a:lnTo>
                  <a:lnTo>
                    <a:pt x="8049" y="1359"/>
                  </a:lnTo>
                  <a:lnTo>
                    <a:pt x="8415" y="971"/>
                  </a:lnTo>
                  <a:lnTo>
                    <a:pt x="8537" y="777"/>
                  </a:lnTo>
                  <a:lnTo>
                    <a:pt x="8902" y="583"/>
                  </a:lnTo>
                  <a:lnTo>
                    <a:pt x="9024" y="583"/>
                  </a:lnTo>
                  <a:lnTo>
                    <a:pt x="9268" y="388"/>
                  </a:lnTo>
                  <a:lnTo>
                    <a:pt x="9634" y="194"/>
                  </a:lnTo>
                  <a:lnTo>
                    <a:pt x="9878" y="194"/>
                  </a:lnTo>
                  <a:lnTo>
                    <a:pt x="10000" y="194"/>
                  </a:lnTo>
                  <a:lnTo>
                    <a:pt x="10000" y="0"/>
                  </a:lnTo>
                  <a:lnTo>
                    <a:pt x="10122" y="0"/>
                  </a:lnTo>
                  <a:lnTo>
                    <a:pt x="10366" y="0"/>
                  </a:lnTo>
                  <a:lnTo>
                    <a:pt x="10732" y="194"/>
                  </a:lnTo>
                  <a:lnTo>
                    <a:pt x="10976" y="194"/>
                  </a:lnTo>
                  <a:lnTo>
                    <a:pt x="11220" y="388"/>
                  </a:lnTo>
                  <a:lnTo>
                    <a:pt x="11463" y="583"/>
                  </a:lnTo>
                  <a:lnTo>
                    <a:pt x="11707" y="777"/>
                  </a:lnTo>
                  <a:lnTo>
                    <a:pt x="11951" y="777"/>
                  </a:lnTo>
                  <a:lnTo>
                    <a:pt x="12195" y="1165"/>
                  </a:lnTo>
                  <a:lnTo>
                    <a:pt x="12317" y="1553"/>
                  </a:lnTo>
                  <a:lnTo>
                    <a:pt x="12561" y="1748"/>
                  </a:lnTo>
                  <a:lnTo>
                    <a:pt x="12805" y="2136"/>
                  </a:lnTo>
                  <a:lnTo>
                    <a:pt x="12805" y="2524"/>
                  </a:lnTo>
                  <a:lnTo>
                    <a:pt x="13171" y="3107"/>
                  </a:lnTo>
                  <a:lnTo>
                    <a:pt x="13415" y="3495"/>
                  </a:lnTo>
                  <a:lnTo>
                    <a:pt x="13780" y="3883"/>
                  </a:lnTo>
                  <a:lnTo>
                    <a:pt x="14024" y="4272"/>
                  </a:lnTo>
                  <a:lnTo>
                    <a:pt x="14268" y="5049"/>
                  </a:lnTo>
                  <a:lnTo>
                    <a:pt x="14390" y="5437"/>
                  </a:lnTo>
                  <a:lnTo>
                    <a:pt x="14634" y="5825"/>
                  </a:lnTo>
                  <a:lnTo>
                    <a:pt x="14878" y="6408"/>
                  </a:lnTo>
                  <a:lnTo>
                    <a:pt x="15244" y="6990"/>
                  </a:lnTo>
                  <a:lnTo>
                    <a:pt x="15488" y="7573"/>
                  </a:lnTo>
                  <a:lnTo>
                    <a:pt x="15732" y="7961"/>
                  </a:lnTo>
                  <a:lnTo>
                    <a:pt x="15854" y="8738"/>
                  </a:lnTo>
                  <a:lnTo>
                    <a:pt x="16098" y="9320"/>
                  </a:lnTo>
                  <a:lnTo>
                    <a:pt x="16341" y="9903"/>
                  </a:lnTo>
                  <a:lnTo>
                    <a:pt x="16707" y="10291"/>
                  </a:lnTo>
                  <a:lnTo>
                    <a:pt x="16707" y="11068"/>
                  </a:lnTo>
                  <a:lnTo>
                    <a:pt x="16707" y="11456"/>
                  </a:lnTo>
                  <a:lnTo>
                    <a:pt x="16951" y="12233"/>
                  </a:lnTo>
                  <a:lnTo>
                    <a:pt x="17195" y="12621"/>
                  </a:lnTo>
                  <a:lnTo>
                    <a:pt x="17317" y="13204"/>
                  </a:lnTo>
                  <a:lnTo>
                    <a:pt x="17439" y="13786"/>
                  </a:lnTo>
                  <a:lnTo>
                    <a:pt x="17683" y="14175"/>
                  </a:lnTo>
                  <a:lnTo>
                    <a:pt x="18049" y="14951"/>
                  </a:lnTo>
                  <a:lnTo>
                    <a:pt x="18171" y="15340"/>
                  </a:lnTo>
                  <a:lnTo>
                    <a:pt x="18415" y="15922"/>
                  </a:lnTo>
                  <a:lnTo>
                    <a:pt x="18537" y="16311"/>
                  </a:lnTo>
                  <a:lnTo>
                    <a:pt x="18659" y="16699"/>
                  </a:lnTo>
                  <a:lnTo>
                    <a:pt x="18780" y="17476"/>
                  </a:lnTo>
                  <a:lnTo>
                    <a:pt x="18780" y="17864"/>
                  </a:lnTo>
                  <a:lnTo>
                    <a:pt x="18902" y="18058"/>
                  </a:lnTo>
                  <a:lnTo>
                    <a:pt x="19268" y="18447"/>
                  </a:lnTo>
                  <a:lnTo>
                    <a:pt x="19390" y="18835"/>
                  </a:lnTo>
                  <a:lnTo>
                    <a:pt x="19512" y="19223"/>
                  </a:lnTo>
                  <a:lnTo>
                    <a:pt x="19512" y="19417"/>
                  </a:lnTo>
                  <a:lnTo>
                    <a:pt x="19634" y="19612"/>
                  </a:lnTo>
                  <a:lnTo>
                    <a:pt x="19878" y="19806"/>
                  </a:lnTo>
                </a:path>
              </a:pathLst>
            </a:custGeom>
            <a:noFill/>
            <a:ln w="3810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20" name="Freeform 51"/>
            <p:cNvSpPr>
              <a:spLocks/>
            </p:cNvSpPr>
            <p:nvPr/>
          </p:nvSpPr>
          <p:spPr bwMode="auto">
            <a:xfrm>
              <a:off x="460" y="3204"/>
              <a:ext cx="126" cy="2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1 w 20000"/>
                <a:gd name="T59" fmla="*/ 0 h 20000"/>
                <a:gd name="T60" fmla="*/ 1 w 20000"/>
                <a:gd name="T61" fmla="*/ 0 h 20000"/>
                <a:gd name="T62" fmla="*/ 1 w 20000"/>
                <a:gd name="T63" fmla="*/ 0 h 20000"/>
                <a:gd name="T64" fmla="*/ 1 w 20000"/>
                <a:gd name="T65" fmla="*/ 0 h 20000"/>
                <a:gd name="T66" fmla="*/ 1 w 20000"/>
                <a:gd name="T67" fmla="*/ 0 h 20000"/>
                <a:gd name="T68" fmla="*/ 1 w 20000"/>
                <a:gd name="T69" fmla="*/ 0 h 20000"/>
                <a:gd name="T70" fmla="*/ 1 w 20000"/>
                <a:gd name="T71" fmla="*/ 0 h 20000"/>
                <a:gd name="T72" fmla="*/ 1 w 20000"/>
                <a:gd name="T73" fmla="*/ 0 h 20000"/>
                <a:gd name="T74" fmla="*/ 1 w 20000"/>
                <a:gd name="T75" fmla="*/ 0 h 20000"/>
                <a:gd name="T76" fmla="*/ 1 w 20000"/>
                <a:gd name="T77" fmla="*/ 0 h 20000"/>
                <a:gd name="T78" fmla="*/ 1 w 20000"/>
                <a:gd name="T79" fmla="*/ 0 h 20000"/>
                <a:gd name="T80" fmla="*/ 1 w 20000"/>
                <a:gd name="T81" fmla="*/ 0 h 20000"/>
                <a:gd name="T82" fmla="*/ 1 w 20000"/>
                <a:gd name="T83" fmla="*/ 0 h 20000"/>
                <a:gd name="T84" fmla="*/ 1 w 20000"/>
                <a:gd name="T85" fmla="*/ 0 h 20000"/>
                <a:gd name="T86" fmla="*/ 1 w 20000"/>
                <a:gd name="T87" fmla="*/ 0 h 20000"/>
                <a:gd name="T88" fmla="*/ 1 w 20000"/>
                <a:gd name="T89" fmla="*/ 0 h 20000"/>
                <a:gd name="T90" fmla="*/ 1 w 20000"/>
                <a:gd name="T91" fmla="*/ 0 h 20000"/>
                <a:gd name="T92" fmla="*/ 1 w 20000"/>
                <a:gd name="T93" fmla="*/ 0 h 20000"/>
                <a:gd name="T94" fmla="*/ 1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777"/>
                  </a:moveTo>
                  <a:lnTo>
                    <a:pt x="366" y="1553"/>
                  </a:lnTo>
                  <a:lnTo>
                    <a:pt x="488" y="2136"/>
                  </a:lnTo>
                  <a:lnTo>
                    <a:pt x="732" y="2524"/>
                  </a:lnTo>
                  <a:lnTo>
                    <a:pt x="1098" y="3301"/>
                  </a:lnTo>
                  <a:lnTo>
                    <a:pt x="1220" y="3689"/>
                  </a:lnTo>
                  <a:lnTo>
                    <a:pt x="1341" y="4466"/>
                  </a:lnTo>
                  <a:lnTo>
                    <a:pt x="1463" y="5049"/>
                  </a:lnTo>
                  <a:lnTo>
                    <a:pt x="1829" y="5631"/>
                  </a:lnTo>
                  <a:lnTo>
                    <a:pt x="1951" y="6214"/>
                  </a:lnTo>
                  <a:lnTo>
                    <a:pt x="2439" y="6796"/>
                  </a:lnTo>
                  <a:lnTo>
                    <a:pt x="2561" y="7379"/>
                  </a:lnTo>
                  <a:lnTo>
                    <a:pt x="2683" y="7767"/>
                  </a:lnTo>
                  <a:lnTo>
                    <a:pt x="2927" y="8544"/>
                  </a:lnTo>
                  <a:lnTo>
                    <a:pt x="3293" y="9126"/>
                  </a:lnTo>
                  <a:lnTo>
                    <a:pt x="3293" y="9515"/>
                  </a:lnTo>
                  <a:lnTo>
                    <a:pt x="3293" y="10097"/>
                  </a:lnTo>
                  <a:lnTo>
                    <a:pt x="3659" y="10680"/>
                  </a:lnTo>
                  <a:lnTo>
                    <a:pt x="3902" y="11068"/>
                  </a:lnTo>
                  <a:lnTo>
                    <a:pt x="4146" y="11845"/>
                  </a:lnTo>
                  <a:lnTo>
                    <a:pt x="4268" y="12233"/>
                  </a:lnTo>
                  <a:lnTo>
                    <a:pt x="4512" y="12621"/>
                  </a:lnTo>
                  <a:lnTo>
                    <a:pt x="4756" y="13204"/>
                  </a:lnTo>
                  <a:lnTo>
                    <a:pt x="5122" y="13592"/>
                  </a:lnTo>
                  <a:lnTo>
                    <a:pt x="5366" y="14175"/>
                  </a:lnTo>
                  <a:lnTo>
                    <a:pt x="5610" y="14563"/>
                  </a:lnTo>
                  <a:lnTo>
                    <a:pt x="5732" y="14951"/>
                  </a:lnTo>
                  <a:lnTo>
                    <a:pt x="5854" y="15146"/>
                  </a:lnTo>
                  <a:lnTo>
                    <a:pt x="6220" y="15728"/>
                  </a:lnTo>
                  <a:lnTo>
                    <a:pt x="6341" y="16311"/>
                  </a:lnTo>
                  <a:lnTo>
                    <a:pt x="6707" y="16505"/>
                  </a:lnTo>
                  <a:lnTo>
                    <a:pt x="7073" y="16893"/>
                  </a:lnTo>
                  <a:lnTo>
                    <a:pt x="7195" y="17282"/>
                  </a:lnTo>
                  <a:lnTo>
                    <a:pt x="7317" y="17476"/>
                  </a:lnTo>
                  <a:lnTo>
                    <a:pt x="7561" y="17864"/>
                  </a:lnTo>
                  <a:lnTo>
                    <a:pt x="7805" y="18058"/>
                  </a:lnTo>
                  <a:lnTo>
                    <a:pt x="7927" y="18447"/>
                  </a:lnTo>
                  <a:lnTo>
                    <a:pt x="8049" y="18641"/>
                  </a:lnTo>
                  <a:lnTo>
                    <a:pt x="8415" y="18835"/>
                  </a:lnTo>
                  <a:lnTo>
                    <a:pt x="8537" y="19223"/>
                  </a:lnTo>
                  <a:lnTo>
                    <a:pt x="8902" y="19223"/>
                  </a:lnTo>
                  <a:lnTo>
                    <a:pt x="9024" y="19417"/>
                  </a:lnTo>
                  <a:lnTo>
                    <a:pt x="9268" y="19417"/>
                  </a:lnTo>
                  <a:lnTo>
                    <a:pt x="9634" y="19612"/>
                  </a:lnTo>
                  <a:lnTo>
                    <a:pt x="9878" y="19806"/>
                  </a:lnTo>
                  <a:lnTo>
                    <a:pt x="10000" y="19806"/>
                  </a:lnTo>
                  <a:lnTo>
                    <a:pt x="10122" y="19806"/>
                  </a:lnTo>
                  <a:lnTo>
                    <a:pt x="10366" y="19806"/>
                  </a:lnTo>
                  <a:lnTo>
                    <a:pt x="10732" y="19806"/>
                  </a:lnTo>
                  <a:lnTo>
                    <a:pt x="10976" y="19612"/>
                  </a:lnTo>
                  <a:lnTo>
                    <a:pt x="11220" y="19612"/>
                  </a:lnTo>
                  <a:lnTo>
                    <a:pt x="11463" y="19417"/>
                  </a:lnTo>
                  <a:lnTo>
                    <a:pt x="11707" y="19223"/>
                  </a:lnTo>
                  <a:lnTo>
                    <a:pt x="11951" y="19029"/>
                  </a:lnTo>
                  <a:lnTo>
                    <a:pt x="12195" y="18641"/>
                  </a:lnTo>
                  <a:lnTo>
                    <a:pt x="12317" y="18447"/>
                  </a:lnTo>
                  <a:lnTo>
                    <a:pt x="12561" y="18058"/>
                  </a:lnTo>
                  <a:lnTo>
                    <a:pt x="12805" y="17670"/>
                  </a:lnTo>
                  <a:lnTo>
                    <a:pt x="12805" y="17282"/>
                  </a:lnTo>
                  <a:lnTo>
                    <a:pt x="13171" y="16699"/>
                  </a:lnTo>
                  <a:lnTo>
                    <a:pt x="13415" y="16311"/>
                  </a:lnTo>
                  <a:lnTo>
                    <a:pt x="13780" y="16117"/>
                  </a:lnTo>
                  <a:lnTo>
                    <a:pt x="14024" y="15340"/>
                  </a:lnTo>
                  <a:lnTo>
                    <a:pt x="14268" y="14951"/>
                  </a:lnTo>
                  <a:lnTo>
                    <a:pt x="14390" y="14563"/>
                  </a:lnTo>
                  <a:lnTo>
                    <a:pt x="14634" y="13981"/>
                  </a:lnTo>
                  <a:lnTo>
                    <a:pt x="14878" y="13398"/>
                  </a:lnTo>
                  <a:lnTo>
                    <a:pt x="15244" y="13010"/>
                  </a:lnTo>
                  <a:lnTo>
                    <a:pt x="15488" y="12233"/>
                  </a:lnTo>
                  <a:lnTo>
                    <a:pt x="15732" y="11845"/>
                  </a:lnTo>
                  <a:lnTo>
                    <a:pt x="15854" y="11068"/>
                  </a:lnTo>
                  <a:lnTo>
                    <a:pt x="16098" y="10680"/>
                  </a:lnTo>
                  <a:lnTo>
                    <a:pt x="16341" y="10097"/>
                  </a:lnTo>
                  <a:lnTo>
                    <a:pt x="16707" y="9515"/>
                  </a:lnTo>
                  <a:lnTo>
                    <a:pt x="16707" y="8932"/>
                  </a:lnTo>
                  <a:lnTo>
                    <a:pt x="16707" y="8350"/>
                  </a:lnTo>
                  <a:lnTo>
                    <a:pt x="16951" y="7767"/>
                  </a:lnTo>
                  <a:lnTo>
                    <a:pt x="17195" y="7184"/>
                  </a:lnTo>
                  <a:lnTo>
                    <a:pt x="17317" y="6602"/>
                  </a:lnTo>
                  <a:lnTo>
                    <a:pt x="17439" y="6019"/>
                  </a:lnTo>
                  <a:lnTo>
                    <a:pt x="17683" y="5437"/>
                  </a:lnTo>
                  <a:lnTo>
                    <a:pt x="18049" y="5049"/>
                  </a:lnTo>
                  <a:lnTo>
                    <a:pt x="18171" y="4660"/>
                  </a:lnTo>
                  <a:lnTo>
                    <a:pt x="18415" y="4078"/>
                  </a:lnTo>
                  <a:lnTo>
                    <a:pt x="18537" y="3495"/>
                  </a:lnTo>
                  <a:lnTo>
                    <a:pt x="18659" y="3107"/>
                  </a:lnTo>
                  <a:lnTo>
                    <a:pt x="18780" y="2524"/>
                  </a:lnTo>
                  <a:lnTo>
                    <a:pt x="18780" y="2136"/>
                  </a:lnTo>
                  <a:lnTo>
                    <a:pt x="18902" y="1748"/>
                  </a:lnTo>
                  <a:lnTo>
                    <a:pt x="19268" y="1553"/>
                  </a:lnTo>
                  <a:lnTo>
                    <a:pt x="19390" y="971"/>
                  </a:lnTo>
                  <a:lnTo>
                    <a:pt x="19512" y="777"/>
                  </a:lnTo>
                  <a:lnTo>
                    <a:pt x="19512" y="388"/>
                  </a:lnTo>
                  <a:lnTo>
                    <a:pt x="19634" y="194"/>
                  </a:lnTo>
                  <a:lnTo>
                    <a:pt x="19878" y="0"/>
                  </a:lnTo>
                </a:path>
              </a:pathLst>
            </a:custGeom>
            <a:noFill/>
            <a:ln w="3810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21" name="Freeform 52"/>
            <p:cNvSpPr>
              <a:spLocks/>
            </p:cNvSpPr>
            <p:nvPr/>
          </p:nvSpPr>
          <p:spPr bwMode="auto">
            <a:xfrm>
              <a:off x="583" y="3183"/>
              <a:ext cx="125" cy="2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1 w 20000"/>
                <a:gd name="T59" fmla="*/ 0 h 20000"/>
                <a:gd name="T60" fmla="*/ 1 w 20000"/>
                <a:gd name="T61" fmla="*/ 0 h 20000"/>
                <a:gd name="T62" fmla="*/ 1 w 20000"/>
                <a:gd name="T63" fmla="*/ 0 h 20000"/>
                <a:gd name="T64" fmla="*/ 1 w 20000"/>
                <a:gd name="T65" fmla="*/ 0 h 20000"/>
                <a:gd name="T66" fmla="*/ 1 w 20000"/>
                <a:gd name="T67" fmla="*/ 0 h 20000"/>
                <a:gd name="T68" fmla="*/ 1 w 20000"/>
                <a:gd name="T69" fmla="*/ 0 h 20000"/>
                <a:gd name="T70" fmla="*/ 1 w 20000"/>
                <a:gd name="T71" fmla="*/ 0 h 20000"/>
                <a:gd name="T72" fmla="*/ 1 w 20000"/>
                <a:gd name="T73" fmla="*/ 0 h 20000"/>
                <a:gd name="T74" fmla="*/ 1 w 20000"/>
                <a:gd name="T75" fmla="*/ 0 h 20000"/>
                <a:gd name="T76" fmla="*/ 1 w 20000"/>
                <a:gd name="T77" fmla="*/ 0 h 20000"/>
                <a:gd name="T78" fmla="*/ 1 w 20000"/>
                <a:gd name="T79" fmla="*/ 0 h 20000"/>
                <a:gd name="T80" fmla="*/ 1 w 20000"/>
                <a:gd name="T81" fmla="*/ 0 h 20000"/>
                <a:gd name="T82" fmla="*/ 1 w 20000"/>
                <a:gd name="T83" fmla="*/ 0 h 20000"/>
                <a:gd name="T84" fmla="*/ 1 w 20000"/>
                <a:gd name="T85" fmla="*/ 0 h 20000"/>
                <a:gd name="T86" fmla="*/ 1 w 20000"/>
                <a:gd name="T87" fmla="*/ 0 h 20000"/>
                <a:gd name="T88" fmla="*/ 1 w 20000"/>
                <a:gd name="T89" fmla="*/ 0 h 20000"/>
                <a:gd name="T90" fmla="*/ 1 w 20000"/>
                <a:gd name="T91" fmla="*/ 0 h 20000"/>
                <a:gd name="T92" fmla="*/ 1 w 20000"/>
                <a:gd name="T93" fmla="*/ 0 h 20000"/>
                <a:gd name="T94" fmla="*/ 1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19223"/>
                  </a:moveTo>
                  <a:lnTo>
                    <a:pt x="366" y="18447"/>
                  </a:lnTo>
                  <a:lnTo>
                    <a:pt x="488" y="17864"/>
                  </a:lnTo>
                  <a:lnTo>
                    <a:pt x="732" y="17282"/>
                  </a:lnTo>
                  <a:lnTo>
                    <a:pt x="1098" y="16505"/>
                  </a:lnTo>
                  <a:lnTo>
                    <a:pt x="1220" y="16117"/>
                  </a:lnTo>
                  <a:lnTo>
                    <a:pt x="1341" y="15340"/>
                  </a:lnTo>
                  <a:lnTo>
                    <a:pt x="1463" y="14951"/>
                  </a:lnTo>
                  <a:lnTo>
                    <a:pt x="1829" y="14175"/>
                  </a:lnTo>
                  <a:lnTo>
                    <a:pt x="1951" y="13592"/>
                  </a:lnTo>
                  <a:lnTo>
                    <a:pt x="2439" y="13204"/>
                  </a:lnTo>
                  <a:lnTo>
                    <a:pt x="2561" y="12427"/>
                  </a:lnTo>
                  <a:lnTo>
                    <a:pt x="2683" y="12039"/>
                  </a:lnTo>
                  <a:lnTo>
                    <a:pt x="2927" y="11456"/>
                  </a:lnTo>
                  <a:lnTo>
                    <a:pt x="3293" y="10874"/>
                  </a:lnTo>
                  <a:lnTo>
                    <a:pt x="3293" y="10291"/>
                  </a:lnTo>
                  <a:lnTo>
                    <a:pt x="3293" y="9903"/>
                  </a:lnTo>
                  <a:lnTo>
                    <a:pt x="3659" y="9126"/>
                  </a:lnTo>
                  <a:lnTo>
                    <a:pt x="3902" y="8738"/>
                  </a:lnTo>
                  <a:lnTo>
                    <a:pt x="4146" y="8155"/>
                  </a:lnTo>
                  <a:lnTo>
                    <a:pt x="4268" y="7767"/>
                  </a:lnTo>
                  <a:lnTo>
                    <a:pt x="4512" y="7184"/>
                  </a:lnTo>
                  <a:lnTo>
                    <a:pt x="4756" y="6796"/>
                  </a:lnTo>
                  <a:lnTo>
                    <a:pt x="5122" y="6408"/>
                  </a:lnTo>
                  <a:lnTo>
                    <a:pt x="5366" y="5825"/>
                  </a:lnTo>
                  <a:lnTo>
                    <a:pt x="5610" y="5243"/>
                  </a:lnTo>
                  <a:lnTo>
                    <a:pt x="5732" y="5049"/>
                  </a:lnTo>
                  <a:lnTo>
                    <a:pt x="5854" y="4660"/>
                  </a:lnTo>
                  <a:lnTo>
                    <a:pt x="6220" y="4078"/>
                  </a:lnTo>
                  <a:lnTo>
                    <a:pt x="6341" y="3689"/>
                  </a:lnTo>
                  <a:lnTo>
                    <a:pt x="6707" y="3495"/>
                  </a:lnTo>
                  <a:lnTo>
                    <a:pt x="7073" y="2913"/>
                  </a:lnTo>
                  <a:lnTo>
                    <a:pt x="7195" y="2524"/>
                  </a:lnTo>
                  <a:lnTo>
                    <a:pt x="7317" y="2330"/>
                  </a:lnTo>
                  <a:lnTo>
                    <a:pt x="7561" y="2136"/>
                  </a:lnTo>
                  <a:lnTo>
                    <a:pt x="7805" y="1748"/>
                  </a:lnTo>
                  <a:lnTo>
                    <a:pt x="7927" y="1553"/>
                  </a:lnTo>
                  <a:lnTo>
                    <a:pt x="8049" y="1359"/>
                  </a:lnTo>
                  <a:lnTo>
                    <a:pt x="8415" y="971"/>
                  </a:lnTo>
                  <a:lnTo>
                    <a:pt x="8537" y="777"/>
                  </a:lnTo>
                  <a:lnTo>
                    <a:pt x="8902" y="583"/>
                  </a:lnTo>
                  <a:lnTo>
                    <a:pt x="9024" y="583"/>
                  </a:lnTo>
                  <a:lnTo>
                    <a:pt x="9268" y="388"/>
                  </a:lnTo>
                  <a:lnTo>
                    <a:pt x="9634" y="194"/>
                  </a:lnTo>
                  <a:lnTo>
                    <a:pt x="9878" y="194"/>
                  </a:lnTo>
                  <a:lnTo>
                    <a:pt x="10000" y="194"/>
                  </a:lnTo>
                  <a:lnTo>
                    <a:pt x="10000" y="0"/>
                  </a:lnTo>
                  <a:lnTo>
                    <a:pt x="10122" y="0"/>
                  </a:lnTo>
                  <a:lnTo>
                    <a:pt x="10366" y="0"/>
                  </a:lnTo>
                  <a:lnTo>
                    <a:pt x="10732" y="194"/>
                  </a:lnTo>
                  <a:lnTo>
                    <a:pt x="10976" y="194"/>
                  </a:lnTo>
                  <a:lnTo>
                    <a:pt x="11220" y="388"/>
                  </a:lnTo>
                  <a:lnTo>
                    <a:pt x="11463" y="583"/>
                  </a:lnTo>
                  <a:lnTo>
                    <a:pt x="11707" y="777"/>
                  </a:lnTo>
                  <a:lnTo>
                    <a:pt x="11951" y="777"/>
                  </a:lnTo>
                  <a:lnTo>
                    <a:pt x="12195" y="1165"/>
                  </a:lnTo>
                  <a:lnTo>
                    <a:pt x="12317" y="1553"/>
                  </a:lnTo>
                  <a:lnTo>
                    <a:pt x="12561" y="1748"/>
                  </a:lnTo>
                  <a:lnTo>
                    <a:pt x="12805" y="2136"/>
                  </a:lnTo>
                  <a:lnTo>
                    <a:pt x="12805" y="2524"/>
                  </a:lnTo>
                  <a:lnTo>
                    <a:pt x="13171" y="3107"/>
                  </a:lnTo>
                  <a:lnTo>
                    <a:pt x="13415" y="3495"/>
                  </a:lnTo>
                  <a:lnTo>
                    <a:pt x="13780" y="3883"/>
                  </a:lnTo>
                  <a:lnTo>
                    <a:pt x="14024" y="4272"/>
                  </a:lnTo>
                  <a:lnTo>
                    <a:pt x="14268" y="5049"/>
                  </a:lnTo>
                  <a:lnTo>
                    <a:pt x="14390" y="5437"/>
                  </a:lnTo>
                  <a:lnTo>
                    <a:pt x="14634" y="5825"/>
                  </a:lnTo>
                  <a:lnTo>
                    <a:pt x="14878" y="6408"/>
                  </a:lnTo>
                  <a:lnTo>
                    <a:pt x="15244" y="6990"/>
                  </a:lnTo>
                  <a:lnTo>
                    <a:pt x="15488" y="7573"/>
                  </a:lnTo>
                  <a:lnTo>
                    <a:pt x="15732" y="7961"/>
                  </a:lnTo>
                  <a:lnTo>
                    <a:pt x="15854" y="8738"/>
                  </a:lnTo>
                  <a:lnTo>
                    <a:pt x="16098" y="9320"/>
                  </a:lnTo>
                  <a:lnTo>
                    <a:pt x="16341" y="9903"/>
                  </a:lnTo>
                  <a:lnTo>
                    <a:pt x="16707" y="10291"/>
                  </a:lnTo>
                  <a:lnTo>
                    <a:pt x="16707" y="11068"/>
                  </a:lnTo>
                  <a:lnTo>
                    <a:pt x="16707" y="11456"/>
                  </a:lnTo>
                  <a:lnTo>
                    <a:pt x="16951" y="12233"/>
                  </a:lnTo>
                  <a:lnTo>
                    <a:pt x="17195" y="12621"/>
                  </a:lnTo>
                  <a:lnTo>
                    <a:pt x="17317" y="13204"/>
                  </a:lnTo>
                  <a:lnTo>
                    <a:pt x="17439" y="13786"/>
                  </a:lnTo>
                  <a:lnTo>
                    <a:pt x="17683" y="14175"/>
                  </a:lnTo>
                  <a:lnTo>
                    <a:pt x="18049" y="14951"/>
                  </a:lnTo>
                  <a:lnTo>
                    <a:pt x="18171" y="15340"/>
                  </a:lnTo>
                  <a:lnTo>
                    <a:pt x="18415" y="15922"/>
                  </a:lnTo>
                  <a:lnTo>
                    <a:pt x="18537" y="16311"/>
                  </a:lnTo>
                  <a:lnTo>
                    <a:pt x="18659" y="16699"/>
                  </a:lnTo>
                  <a:lnTo>
                    <a:pt x="18780" y="17476"/>
                  </a:lnTo>
                  <a:lnTo>
                    <a:pt x="18780" y="17864"/>
                  </a:lnTo>
                  <a:lnTo>
                    <a:pt x="18902" y="18058"/>
                  </a:lnTo>
                  <a:lnTo>
                    <a:pt x="19268" y="18447"/>
                  </a:lnTo>
                  <a:lnTo>
                    <a:pt x="19390" y="18835"/>
                  </a:lnTo>
                  <a:lnTo>
                    <a:pt x="19512" y="19223"/>
                  </a:lnTo>
                  <a:lnTo>
                    <a:pt x="19512" y="19417"/>
                  </a:lnTo>
                  <a:lnTo>
                    <a:pt x="19634" y="19612"/>
                  </a:lnTo>
                  <a:lnTo>
                    <a:pt x="19878" y="19806"/>
                  </a:lnTo>
                </a:path>
              </a:pathLst>
            </a:custGeom>
            <a:noFill/>
            <a:ln w="3810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22" name="Freeform 53"/>
            <p:cNvSpPr>
              <a:spLocks/>
            </p:cNvSpPr>
            <p:nvPr/>
          </p:nvSpPr>
          <p:spPr bwMode="auto">
            <a:xfrm>
              <a:off x="709" y="3205"/>
              <a:ext cx="126" cy="2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1 w 20000"/>
                <a:gd name="T59" fmla="*/ 0 h 20000"/>
                <a:gd name="T60" fmla="*/ 1 w 20000"/>
                <a:gd name="T61" fmla="*/ 0 h 20000"/>
                <a:gd name="T62" fmla="*/ 1 w 20000"/>
                <a:gd name="T63" fmla="*/ 0 h 20000"/>
                <a:gd name="T64" fmla="*/ 1 w 20000"/>
                <a:gd name="T65" fmla="*/ 0 h 20000"/>
                <a:gd name="T66" fmla="*/ 1 w 20000"/>
                <a:gd name="T67" fmla="*/ 0 h 20000"/>
                <a:gd name="T68" fmla="*/ 1 w 20000"/>
                <a:gd name="T69" fmla="*/ 0 h 20000"/>
                <a:gd name="T70" fmla="*/ 1 w 20000"/>
                <a:gd name="T71" fmla="*/ 0 h 20000"/>
                <a:gd name="T72" fmla="*/ 1 w 20000"/>
                <a:gd name="T73" fmla="*/ 0 h 20000"/>
                <a:gd name="T74" fmla="*/ 1 w 20000"/>
                <a:gd name="T75" fmla="*/ 0 h 20000"/>
                <a:gd name="T76" fmla="*/ 1 w 20000"/>
                <a:gd name="T77" fmla="*/ 0 h 20000"/>
                <a:gd name="T78" fmla="*/ 1 w 20000"/>
                <a:gd name="T79" fmla="*/ 0 h 20000"/>
                <a:gd name="T80" fmla="*/ 1 w 20000"/>
                <a:gd name="T81" fmla="*/ 0 h 20000"/>
                <a:gd name="T82" fmla="*/ 1 w 20000"/>
                <a:gd name="T83" fmla="*/ 0 h 20000"/>
                <a:gd name="T84" fmla="*/ 1 w 20000"/>
                <a:gd name="T85" fmla="*/ 0 h 20000"/>
                <a:gd name="T86" fmla="*/ 1 w 20000"/>
                <a:gd name="T87" fmla="*/ 0 h 20000"/>
                <a:gd name="T88" fmla="*/ 1 w 20000"/>
                <a:gd name="T89" fmla="*/ 0 h 20000"/>
                <a:gd name="T90" fmla="*/ 1 w 20000"/>
                <a:gd name="T91" fmla="*/ 0 h 20000"/>
                <a:gd name="T92" fmla="*/ 1 w 20000"/>
                <a:gd name="T93" fmla="*/ 0 h 20000"/>
                <a:gd name="T94" fmla="*/ 1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777"/>
                  </a:moveTo>
                  <a:lnTo>
                    <a:pt x="366" y="1553"/>
                  </a:lnTo>
                  <a:lnTo>
                    <a:pt x="488" y="2136"/>
                  </a:lnTo>
                  <a:lnTo>
                    <a:pt x="732" y="2524"/>
                  </a:lnTo>
                  <a:lnTo>
                    <a:pt x="1098" y="3301"/>
                  </a:lnTo>
                  <a:lnTo>
                    <a:pt x="1220" y="3689"/>
                  </a:lnTo>
                  <a:lnTo>
                    <a:pt x="1341" y="4466"/>
                  </a:lnTo>
                  <a:lnTo>
                    <a:pt x="1463" y="5049"/>
                  </a:lnTo>
                  <a:lnTo>
                    <a:pt x="1829" y="5631"/>
                  </a:lnTo>
                  <a:lnTo>
                    <a:pt x="1951" y="6214"/>
                  </a:lnTo>
                  <a:lnTo>
                    <a:pt x="2439" y="6796"/>
                  </a:lnTo>
                  <a:lnTo>
                    <a:pt x="2561" y="7379"/>
                  </a:lnTo>
                  <a:lnTo>
                    <a:pt x="2683" y="7767"/>
                  </a:lnTo>
                  <a:lnTo>
                    <a:pt x="2927" y="8544"/>
                  </a:lnTo>
                  <a:lnTo>
                    <a:pt x="3293" y="9126"/>
                  </a:lnTo>
                  <a:lnTo>
                    <a:pt x="3293" y="9515"/>
                  </a:lnTo>
                  <a:lnTo>
                    <a:pt x="3293" y="10097"/>
                  </a:lnTo>
                  <a:lnTo>
                    <a:pt x="3659" y="10680"/>
                  </a:lnTo>
                  <a:lnTo>
                    <a:pt x="3902" y="11068"/>
                  </a:lnTo>
                  <a:lnTo>
                    <a:pt x="4146" y="11845"/>
                  </a:lnTo>
                  <a:lnTo>
                    <a:pt x="4268" y="12233"/>
                  </a:lnTo>
                  <a:lnTo>
                    <a:pt x="4512" y="12621"/>
                  </a:lnTo>
                  <a:lnTo>
                    <a:pt x="4756" y="13204"/>
                  </a:lnTo>
                  <a:lnTo>
                    <a:pt x="5122" y="13592"/>
                  </a:lnTo>
                  <a:lnTo>
                    <a:pt x="5366" y="14175"/>
                  </a:lnTo>
                  <a:lnTo>
                    <a:pt x="5610" y="14563"/>
                  </a:lnTo>
                  <a:lnTo>
                    <a:pt x="5732" y="14951"/>
                  </a:lnTo>
                  <a:lnTo>
                    <a:pt x="5854" y="15146"/>
                  </a:lnTo>
                  <a:lnTo>
                    <a:pt x="6220" y="15728"/>
                  </a:lnTo>
                  <a:lnTo>
                    <a:pt x="6341" y="16311"/>
                  </a:lnTo>
                  <a:lnTo>
                    <a:pt x="6707" y="16505"/>
                  </a:lnTo>
                  <a:lnTo>
                    <a:pt x="7073" y="16893"/>
                  </a:lnTo>
                  <a:lnTo>
                    <a:pt x="7195" y="17282"/>
                  </a:lnTo>
                  <a:lnTo>
                    <a:pt x="7317" y="17476"/>
                  </a:lnTo>
                  <a:lnTo>
                    <a:pt x="7561" y="17864"/>
                  </a:lnTo>
                  <a:lnTo>
                    <a:pt x="7805" y="18058"/>
                  </a:lnTo>
                  <a:lnTo>
                    <a:pt x="7927" y="18447"/>
                  </a:lnTo>
                  <a:lnTo>
                    <a:pt x="8049" y="18641"/>
                  </a:lnTo>
                  <a:lnTo>
                    <a:pt x="8415" y="18835"/>
                  </a:lnTo>
                  <a:lnTo>
                    <a:pt x="8537" y="19223"/>
                  </a:lnTo>
                  <a:lnTo>
                    <a:pt x="8902" y="19223"/>
                  </a:lnTo>
                  <a:lnTo>
                    <a:pt x="9024" y="19417"/>
                  </a:lnTo>
                  <a:lnTo>
                    <a:pt x="9268" y="19417"/>
                  </a:lnTo>
                  <a:lnTo>
                    <a:pt x="9634" y="19612"/>
                  </a:lnTo>
                  <a:lnTo>
                    <a:pt x="9878" y="19806"/>
                  </a:lnTo>
                  <a:lnTo>
                    <a:pt x="10000" y="19806"/>
                  </a:lnTo>
                  <a:lnTo>
                    <a:pt x="10122" y="19806"/>
                  </a:lnTo>
                  <a:lnTo>
                    <a:pt x="10366" y="19806"/>
                  </a:lnTo>
                  <a:lnTo>
                    <a:pt x="10732" y="19806"/>
                  </a:lnTo>
                  <a:lnTo>
                    <a:pt x="10976" y="19612"/>
                  </a:lnTo>
                  <a:lnTo>
                    <a:pt x="11220" y="19612"/>
                  </a:lnTo>
                  <a:lnTo>
                    <a:pt x="11463" y="19417"/>
                  </a:lnTo>
                  <a:lnTo>
                    <a:pt x="11707" y="19223"/>
                  </a:lnTo>
                  <a:lnTo>
                    <a:pt x="11951" y="19029"/>
                  </a:lnTo>
                  <a:lnTo>
                    <a:pt x="12195" y="18641"/>
                  </a:lnTo>
                  <a:lnTo>
                    <a:pt x="12317" y="18447"/>
                  </a:lnTo>
                  <a:lnTo>
                    <a:pt x="12561" y="18058"/>
                  </a:lnTo>
                  <a:lnTo>
                    <a:pt x="12805" y="17670"/>
                  </a:lnTo>
                  <a:lnTo>
                    <a:pt x="12805" y="17282"/>
                  </a:lnTo>
                  <a:lnTo>
                    <a:pt x="13171" y="16699"/>
                  </a:lnTo>
                  <a:lnTo>
                    <a:pt x="13415" y="16311"/>
                  </a:lnTo>
                  <a:lnTo>
                    <a:pt x="13780" y="16117"/>
                  </a:lnTo>
                  <a:lnTo>
                    <a:pt x="14024" y="15340"/>
                  </a:lnTo>
                  <a:lnTo>
                    <a:pt x="14268" y="14951"/>
                  </a:lnTo>
                  <a:lnTo>
                    <a:pt x="14390" y="14563"/>
                  </a:lnTo>
                  <a:lnTo>
                    <a:pt x="14634" y="13981"/>
                  </a:lnTo>
                  <a:lnTo>
                    <a:pt x="14878" y="13398"/>
                  </a:lnTo>
                  <a:lnTo>
                    <a:pt x="15244" y="13010"/>
                  </a:lnTo>
                  <a:lnTo>
                    <a:pt x="15488" y="12233"/>
                  </a:lnTo>
                  <a:lnTo>
                    <a:pt x="15732" y="11845"/>
                  </a:lnTo>
                  <a:lnTo>
                    <a:pt x="15854" y="11068"/>
                  </a:lnTo>
                  <a:lnTo>
                    <a:pt x="16098" y="10680"/>
                  </a:lnTo>
                  <a:lnTo>
                    <a:pt x="16341" y="10097"/>
                  </a:lnTo>
                  <a:lnTo>
                    <a:pt x="16707" y="9515"/>
                  </a:lnTo>
                  <a:lnTo>
                    <a:pt x="16707" y="8932"/>
                  </a:lnTo>
                  <a:lnTo>
                    <a:pt x="16707" y="8350"/>
                  </a:lnTo>
                  <a:lnTo>
                    <a:pt x="16951" y="7767"/>
                  </a:lnTo>
                  <a:lnTo>
                    <a:pt x="17195" y="7184"/>
                  </a:lnTo>
                  <a:lnTo>
                    <a:pt x="17317" y="6602"/>
                  </a:lnTo>
                  <a:lnTo>
                    <a:pt x="17439" y="6019"/>
                  </a:lnTo>
                  <a:lnTo>
                    <a:pt x="17683" y="5437"/>
                  </a:lnTo>
                  <a:lnTo>
                    <a:pt x="18049" y="5049"/>
                  </a:lnTo>
                  <a:lnTo>
                    <a:pt x="18171" y="4660"/>
                  </a:lnTo>
                  <a:lnTo>
                    <a:pt x="18415" y="4078"/>
                  </a:lnTo>
                  <a:lnTo>
                    <a:pt x="18537" y="3495"/>
                  </a:lnTo>
                  <a:lnTo>
                    <a:pt x="18659" y="3107"/>
                  </a:lnTo>
                  <a:lnTo>
                    <a:pt x="18780" y="2524"/>
                  </a:lnTo>
                  <a:lnTo>
                    <a:pt x="18780" y="2136"/>
                  </a:lnTo>
                  <a:lnTo>
                    <a:pt x="18902" y="1748"/>
                  </a:lnTo>
                  <a:lnTo>
                    <a:pt x="19268" y="1553"/>
                  </a:lnTo>
                  <a:lnTo>
                    <a:pt x="19390" y="971"/>
                  </a:lnTo>
                  <a:lnTo>
                    <a:pt x="19512" y="777"/>
                  </a:lnTo>
                  <a:lnTo>
                    <a:pt x="19512" y="388"/>
                  </a:lnTo>
                  <a:lnTo>
                    <a:pt x="19634" y="194"/>
                  </a:lnTo>
                  <a:lnTo>
                    <a:pt x="19878" y="0"/>
                  </a:lnTo>
                </a:path>
              </a:pathLst>
            </a:custGeom>
            <a:noFill/>
            <a:ln w="3810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23" name="Freeform 54"/>
            <p:cNvSpPr>
              <a:spLocks/>
            </p:cNvSpPr>
            <p:nvPr/>
          </p:nvSpPr>
          <p:spPr bwMode="auto">
            <a:xfrm>
              <a:off x="835" y="3183"/>
              <a:ext cx="125" cy="2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1 w 20000"/>
                <a:gd name="T59" fmla="*/ 0 h 20000"/>
                <a:gd name="T60" fmla="*/ 1 w 20000"/>
                <a:gd name="T61" fmla="*/ 0 h 20000"/>
                <a:gd name="T62" fmla="*/ 1 w 20000"/>
                <a:gd name="T63" fmla="*/ 0 h 20000"/>
                <a:gd name="T64" fmla="*/ 1 w 20000"/>
                <a:gd name="T65" fmla="*/ 0 h 20000"/>
                <a:gd name="T66" fmla="*/ 1 w 20000"/>
                <a:gd name="T67" fmla="*/ 0 h 20000"/>
                <a:gd name="T68" fmla="*/ 1 w 20000"/>
                <a:gd name="T69" fmla="*/ 0 h 20000"/>
                <a:gd name="T70" fmla="*/ 1 w 20000"/>
                <a:gd name="T71" fmla="*/ 0 h 20000"/>
                <a:gd name="T72" fmla="*/ 1 w 20000"/>
                <a:gd name="T73" fmla="*/ 0 h 20000"/>
                <a:gd name="T74" fmla="*/ 1 w 20000"/>
                <a:gd name="T75" fmla="*/ 0 h 20000"/>
                <a:gd name="T76" fmla="*/ 1 w 20000"/>
                <a:gd name="T77" fmla="*/ 0 h 20000"/>
                <a:gd name="T78" fmla="*/ 1 w 20000"/>
                <a:gd name="T79" fmla="*/ 0 h 20000"/>
                <a:gd name="T80" fmla="*/ 1 w 20000"/>
                <a:gd name="T81" fmla="*/ 0 h 20000"/>
                <a:gd name="T82" fmla="*/ 1 w 20000"/>
                <a:gd name="T83" fmla="*/ 0 h 20000"/>
                <a:gd name="T84" fmla="*/ 1 w 20000"/>
                <a:gd name="T85" fmla="*/ 0 h 20000"/>
                <a:gd name="T86" fmla="*/ 1 w 20000"/>
                <a:gd name="T87" fmla="*/ 0 h 20000"/>
                <a:gd name="T88" fmla="*/ 1 w 20000"/>
                <a:gd name="T89" fmla="*/ 0 h 20000"/>
                <a:gd name="T90" fmla="*/ 1 w 20000"/>
                <a:gd name="T91" fmla="*/ 0 h 20000"/>
                <a:gd name="T92" fmla="*/ 1 w 20000"/>
                <a:gd name="T93" fmla="*/ 0 h 20000"/>
                <a:gd name="T94" fmla="*/ 1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19223"/>
                  </a:moveTo>
                  <a:lnTo>
                    <a:pt x="366" y="18447"/>
                  </a:lnTo>
                  <a:lnTo>
                    <a:pt x="488" y="17864"/>
                  </a:lnTo>
                  <a:lnTo>
                    <a:pt x="732" y="17282"/>
                  </a:lnTo>
                  <a:lnTo>
                    <a:pt x="1098" y="16505"/>
                  </a:lnTo>
                  <a:lnTo>
                    <a:pt x="1220" y="16117"/>
                  </a:lnTo>
                  <a:lnTo>
                    <a:pt x="1341" y="15340"/>
                  </a:lnTo>
                  <a:lnTo>
                    <a:pt x="1463" y="14951"/>
                  </a:lnTo>
                  <a:lnTo>
                    <a:pt x="1829" y="14175"/>
                  </a:lnTo>
                  <a:lnTo>
                    <a:pt x="1951" y="13592"/>
                  </a:lnTo>
                  <a:lnTo>
                    <a:pt x="2439" y="13204"/>
                  </a:lnTo>
                  <a:lnTo>
                    <a:pt x="2561" y="12427"/>
                  </a:lnTo>
                  <a:lnTo>
                    <a:pt x="2683" y="12039"/>
                  </a:lnTo>
                  <a:lnTo>
                    <a:pt x="2927" y="11456"/>
                  </a:lnTo>
                  <a:lnTo>
                    <a:pt x="3293" y="10874"/>
                  </a:lnTo>
                  <a:lnTo>
                    <a:pt x="3293" y="10291"/>
                  </a:lnTo>
                  <a:lnTo>
                    <a:pt x="3293" y="9903"/>
                  </a:lnTo>
                  <a:lnTo>
                    <a:pt x="3659" y="9126"/>
                  </a:lnTo>
                  <a:lnTo>
                    <a:pt x="3902" y="8738"/>
                  </a:lnTo>
                  <a:lnTo>
                    <a:pt x="4146" y="8155"/>
                  </a:lnTo>
                  <a:lnTo>
                    <a:pt x="4268" y="7767"/>
                  </a:lnTo>
                  <a:lnTo>
                    <a:pt x="4512" y="7184"/>
                  </a:lnTo>
                  <a:lnTo>
                    <a:pt x="4756" y="6796"/>
                  </a:lnTo>
                  <a:lnTo>
                    <a:pt x="5122" y="6408"/>
                  </a:lnTo>
                  <a:lnTo>
                    <a:pt x="5366" y="5825"/>
                  </a:lnTo>
                  <a:lnTo>
                    <a:pt x="5610" y="5243"/>
                  </a:lnTo>
                  <a:lnTo>
                    <a:pt x="5732" y="5049"/>
                  </a:lnTo>
                  <a:lnTo>
                    <a:pt x="5854" y="4660"/>
                  </a:lnTo>
                  <a:lnTo>
                    <a:pt x="6220" y="4078"/>
                  </a:lnTo>
                  <a:lnTo>
                    <a:pt x="6341" y="3689"/>
                  </a:lnTo>
                  <a:lnTo>
                    <a:pt x="6707" y="3495"/>
                  </a:lnTo>
                  <a:lnTo>
                    <a:pt x="7073" y="2913"/>
                  </a:lnTo>
                  <a:lnTo>
                    <a:pt x="7195" y="2524"/>
                  </a:lnTo>
                  <a:lnTo>
                    <a:pt x="7317" y="2330"/>
                  </a:lnTo>
                  <a:lnTo>
                    <a:pt x="7561" y="2136"/>
                  </a:lnTo>
                  <a:lnTo>
                    <a:pt x="7805" y="1748"/>
                  </a:lnTo>
                  <a:lnTo>
                    <a:pt x="7927" y="1553"/>
                  </a:lnTo>
                  <a:lnTo>
                    <a:pt x="8049" y="1359"/>
                  </a:lnTo>
                  <a:lnTo>
                    <a:pt x="8415" y="971"/>
                  </a:lnTo>
                  <a:lnTo>
                    <a:pt x="8537" y="777"/>
                  </a:lnTo>
                  <a:lnTo>
                    <a:pt x="8902" y="583"/>
                  </a:lnTo>
                  <a:lnTo>
                    <a:pt x="9024" y="583"/>
                  </a:lnTo>
                  <a:lnTo>
                    <a:pt x="9268" y="388"/>
                  </a:lnTo>
                  <a:lnTo>
                    <a:pt x="9634" y="194"/>
                  </a:lnTo>
                  <a:lnTo>
                    <a:pt x="9878" y="194"/>
                  </a:lnTo>
                  <a:lnTo>
                    <a:pt x="10000" y="194"/>
                  </a:lnTo>
                  <a:lnTo>
                    <a:pt x="10000" y="0"/>
                  </a:lnTo>
                  <a:lnTo>
                    <a:pt x="10122" y="0"/>
                  </a:lnTo>
                  <a:lnTo>
                    <a:pt x="10366" y="0"/>
                  </a:lnTo>
                  <a:lnTo>
                    <a:pt x="10732" y="194"/>
                  </a:lnTo>
                  <a:lnTo>
                    <a:pt x="10976" y="194"/>
                  </a:lnTo>
                  <a:lnTo>
                    <a:pt x="11220" y="388"/>
                  </a:lnTo>
                  <a:lnTo>
                    <a:pt x="11463" y="583"/>
                  </a:lnTo>
                  <a:lnTo>
                    <a:pt x="11707" y="777"/>
                  </a:lnTo>
                  <a:lnTo>
                    <a:pt x="11951" y="777"/>
                  </a:lnTo>
                  <a:lnTo>
                    <a:pt x="12195" y="1165"/>
                  </a:lnTo>
                  <a:lnTo>
                    <a:pt x="12317" y="1553"/>
                  </a:lnTo>
                  <a:lnTo>
                    <a:pt x="12561" y="1748"/>
                  </a:lnTo>
                  <a:lnTo>
                    <a:pt x="12805" y="2136"/>
                  </a:lnTo>
                  <a:lnTo>
                    <a:pt x="12805" y="2524"/>
                  </a:lnTo>
                  <a:lnTo>
                    <a:pt x="13171" y="3107"/>
                  </a:lnTo>
                  <a:lnTo>
                    <a:pt x="13415" y="3495"/>
                  </a:lnTo>
                  <a:lnTo>
                    <a:pt x="13780" y="3883"/>
                  </a:lnTo>
                  <a:lnTo>
                    <a:pt x="14024" y="4272"/>
                  </a:lnTo>
                  <a:lnTo>
                    <a:pt x="14268" y="5049"/>
                  </a:lnTo>
                  <a:lnTo>
                    <a:pt x="14390" y="5437"/>
                  </a:lnTo>
                  <a:lnTo>
                    <a:pt x="14634" y="5825"/>
                  </a:lnTo>
                  <a:lnTo>
                    <a:pt x="14878" y="6408"/>
                  </a:lnTo>
                  <a:lnTo>
                    <a:pt x="15244" y="6990"/>
                  </a:lnTo>
                  <a:lnTo>
                    <a:pt x="15488" y="7573"/>
                  </a:lnTo>
                  <a:lnTo>
                    <a:pt x="15732" y="7961"/>
                  </a:lnTo>
                  <a:lnTo>
                    <a:pt x="15854" y="8738"/>
                  </a:lnTo>
                  <a:lnTo>
                    <a:pt x="16098" y="9320"/>
                  </a:lnTo>
                  <a:lnTo>
                    <a:pt x="16341" y="9903"/>
                  </a:lnTo>
                  <a:lnTo>
                    <a:pt x="16707" y="10291"/>
                  </a:lnTo>
                  <a:lnTo>
                    <a:pt x="16707" y="11068"/>
                  </a:lnTo>
                  <a:lnTo>
                    <a:pt x="16707" y="11456"/>
                  </a:lnTo>
                  <a:lnTo>
                    <a:pt x="16951" y="12233"/>
                  </a:lnTo>
                  <a:lnTo>
                    <a:pt x="17195" y="12621"/>
                  </a:lnTo>
                  <a:lnTo>
                    <a:pt x="17317" y="13204"/>
                  </a:lnTo>
                  <a:lnTo>
                    <a:pt x="17439" y="13786"/>
                  </a:lnTo>
                  <a:lnTo>
                    <a:pt x="17683" y="14175"/>
                  </a:lnTo>
                  <a:lnTo>
                    <a:pt x="18049" y="14951"/>
                  </a:lnTo>
                  <a:lnTo>
                    <a:pt x="18171" y="15340"/>
                  </a:lnTo>
                  <a:lnTo>
                    <a:pt x="18415" y="15922"/>
                  </a:lnTo>
                  <a:lnTo>
                    <a:pt x="18537" y="16311"/>
                  </a:lnTo>
                  <a:lnTo>
                    <a:pt x="18659" y="16699"/>
                  </a:lnTo>
                  <a:lnTo>
                    <a:pt x="18780" y="17476"/>
                  </a:lnTo>
                  <a:lnTo>
                    <a:pt x="18780" y="17864"/>
                  </a:lnTo>
                  <a:lnTo>
                    <a:pt x="18902" y="18058"/>
                  </a:lnTo>
                  <a:lnTo>
                    <a:pt x="19268" y="18447"/>
                  </a:lnTo>
                  <a:lnTo>
                    <a:pt x="19390" y="18835"/>
                  </a:lnTo>
                  <a:lnTo>
                    <a:pt x="19512" y="19223"/>
                  </a:lnTo>
                  <a:lnTo>
                    <a:pt x="19512" y="19417"/>
                  </a:lnTo>
                  <a:lnTo>
                    <a:pt x="19634" y="19612"/>
                  </a:lnTo>
                  <a:lnTo>
                    <a:pt x="19878" y="19806"/>
                  </a:lnTo>
                </a:path>
              </a:pathLst>
            </a:custGeom>
            <a:noFill/>
            <a:ln w="3810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24" name="Freeform 55"/>
            <p:cNvSpPr>
              <a:spLocks/>
            </p:cNvSpPr>
            <p:nvPr/>
          </p:nvSpPr>
          <p:spPr bwMode="auto">
            <a:xfrm>
              <a:off x="959" y="3204"/>
              <a:ext cx="126" cy="2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1 w 20000"/>
                <a:gd name="T59" fmla="*/ 0 h 20000"/>
                <a:gd name="T60" fmla="*/ 1 w 20000"/>
                <a:gd name="T61" fmla="*/ 0 h 20000"/>
                <a:gd name="T62" fmla="*/ 1 w 20000"/>
                <a:gd name="T63" fmla="*/ 0 h 20000"/>
                <a:gd name="T64" fmla="*/ 1 w 20000"/>
                <a:gd name="T65" fmla="*/ 0 h 20000"/>
                <a:gd name="T66" fmla="*/ 1 w 20000"/>
                <a:gd name="T67" fmla="*/ 0 h 20000"/>
                <a:gd name="T68" fmla="*/ 1 w 20000"/>
                <a:gd name="T69" fmla="*/ 0 h 20000"/>
                <a:gd name="T70" fmla="*/ 1 w 20000"/>
                <a:gd name="T71" fmla="*/ 0 h 20000"/>
                <a:gd name="T72" fmla="*/ 1 w 20000"/>
                <a:gd name="T73" fmla="*/ 0 h 20000"/>
                <a:gd name="T74" fmla="*/ 1 w 20000"/>
                <a:gd name="T75" fmla="*/ 0 h 20000"/>
                <a:gd name="T76" fmla="*/ 1 w 20000"/>
                <a:gd name="T77" fmla="*/ 0 h 20000"/>
                <a:gd name="T78" fmla="*/ 1 w 20000"/>
                <a:gd name="T79" fmla="*/ 0 h 20000"/>
                <a:gd name="T80" fmla="*/ 1 w 20000"/>
                <a:gd name="T81" fmla="*/ 0 h 20000"/>
                <a:gd name="T82" fmla="*/ 1 w 20000"/>
                <a:gd name="T83" fmla="*/ 0 h 20000"/>
                <a:gd name="T84" fmla="*/ 1 w 20000"/>
                <a:gd name="T85" fmla="*/ 0 h 20000"/>
                <a:gd name="T86" fmla="*/ 1 w 20000"/>
                <a:gd name="T87" fmla="*/ 0 h 20000"/>
                <a:gd name="T88" fmla="*/ 1 w 20000"/>
                <a:gd name="T89" fmla="*/ 0 h 20000"/>
                <a:gd name="T90" fmla="*/ 1 w 20000"/>
                <a:gd name="T91" fmla="*/ 0 h 20000"/>
                <a:gd name="T92" fmla="*/ 1 w 20000"/>
                <a:gd name="T93" fmla="*/ 0 h 20000"/>
                <a:gd name="T94" fmla="*/ 1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777"/>
                  </a:moveTo>
                  <a:lnTo>
                    <a:pt x="366" y="1553"/>
                  </a:lnTo>
                  <a:lnTo>
                    <a:pt x="488" y="2136"/>
                  </a:lnTo>
                  <a:lnTo>
                    <a:pt x="732" y="2524"/>
                  </a:lnTo>
                  <a:lnTo>
                    <a:pt x="1098" y="3301"/>
                  </a:lnTo>
                  <a:lnTo>
                    <a:pt x="1220" y="3689"/>
                  </a:lnTo>
                  <a:lnTo>
                    <a:pt x="1341" y="4466"/>
                  </a:lnTo>
                  <a:lnTo>
                    <a:pt x="1463" y="5049"/>
                  </a:lnTo>
                  <a:lnTo>
                    <a:pt x="1829" y="5631"/>
                  </a:lnTo>
                  <a:lnTo>
                    <a:pt x="1951" y="6214"/>
                  </a:lnTo>
                  <a:lnTo>
                    <a:pt x="2439" y="6796"/>
                  </a:lnTo>
                  <a:lnTo>
                    <a:pt x="2561" y="7379"/>
                  </a:lnTo>
                  <a:lnTo>
                    <a:pt x="2683" y="7767"/>
                  </a:lnTo>
                  <a:lnTo>
                    <a:pt x="2927" y="8544"/>
                  </a:lnTo>
                  <a:lnTo>
                    <a:pt x="3293" y="9126"/>
                  </a:lnTo>
                  <a:lnTo>
                    <a:pt x="3293" y="9515"/>
                  </a:lnTo>
                  <a:lnTo>
                    <a:pt x="3293" y="10097"/>
                  </a:lnTo>
                  <a:lnTo>
                    <a:pt x="3659" y="10680"/>
                  </a:lnTo>
                  <a:lnTo>
                    <a:pt x="3902" y="11068"/>
                  </a:lnTo>
                  <a:lnTo>
                    <a:pt x="4146" y="11845"/>
                  </a:lnTo>
                  <a:lnTo>
                    <a:pt x="4268" y="12233"/>
                  </a:lnTo>
                  <a:lnTo>
                    <a:pt x="4512" y="12621"/>
                  </a:lnTo>
                  <a:lnTo>
                    <a:pt x="4756" y="13204"/>
                  </a:lnTo>
                  <a:lnTo>
                    <a:pt x="5122" y="13592"/>
                  </a:lnTo>
                  <a:lnTo>
                    <a:pt x="5366" y="14175"/>
                  </a:lnTo>
                  <a:lnTo>
                    <a:pt x="5610" y="14563"/>
                  </a:lnTo>
                  <a:lnTo>
                    <a:pt x="5732" y="14951"/>
                  </a:lnTo>
                  <a:lnTo>
                    <a:pt x="5854" y="15146"/>
                  </a:lnTo>
                  <a:lnTo>
                    <a:pt x="6220" y="15728"/>
                  </a:lnTo>
                  <a:lnTo>
                    <a:pt x="6341" y="16311"/>
                  </a:lnTo>
                  <a:lnTo>
                    <a:pt x="6707" y="16505"/>
                  </a:lnTo>
                  <a:lnTo>
                    <a:pt x="7073" y="16893"/>
                  </a:lnTo>
                  <a:lnTo>
                    <a:pt x="7195" y="17282"/>
                  </a:lnTo>
                  <a:lnTo>
                    <a:pt x="7317" y="17476"/>
                  </a:lnTo>
                  <a:lnTo>
                    <a:pt x="7561" y="17864"/>
                  </a:lnTo>
                  <a:lnTo>
                    <a:pt x="7805" y="18058"/>
                  </a:lnTo>
                  <a:lnTo>
                    <a:pt x="7927" y="18447"/>
                  </a:lnTo>
                  <a:lnTo>
                    <a:pt x="8049" y="18641"/>
                  </a:lnTo>
                  <a:lnTo>
                    <a:pt x="8415" y="18835"/>
                  </a:lnTo>
                  <a:lnTo>
                    <a:pt x="8537" y="19223"/>
                  </a:lnTo>
                  <a:lnTo>
                    <a:pt x="8902" y="19223"/>
                  </a:lnTo>
                  <a:lnTo>
                    <a:pt x="9024" y="19417"/>
                  </a:lnTo>
                  <a:lnTo>
                    <a:pt x="9268" y="19417"/>
                  </a:lnTo>
                  <a:lnTo>
                    <a:pt x="9634" y="19612"/>
                  </a:lnTo>
                  <a:lnTo>
                    <a:pt x="9878" y="19806"/>
                  </a:lnTo>
                  <a:lnTo>
                    <a:pt x="10000" y="19806"/>
                  </a:lnTo>
                  <a:lnTo>
                    <a:pt x="10122" y="19806"/>
                  </a:lnTo>
                  <a:lnTo>
                    <a:pt x="10366" y="19806"/>
                  </a:lnTo>
                  <a:lnTo>
                    <a:pt x="10732" y="19806"/>
                  </a:lnTo>
                  <a:lnTo>
                    <a:pt x="10976" y="19612"/>
                  </a:lnTo>
                  <a:lnTo>
                    <a:pt x="11220" y="19612"/>
                  </a:lnTo>
                  <a:lnTo>
                    <a:pt x="11463" y="19417"/>
                  </a:lnTo>
                  <a:lnTo>
                    <a:pt x="11707" y="19223"/>
                  </a:lnTo>
                  <a:lnTo>
                    <a:pt x="11951" y="19029"/>
                  </a:lnTo>
                  <a:lnTo>
                    <a:pt x="12195" y="18641"/>
                  </a:lnTo>
                  <a:lnTo>
                    <a:pt x="12317" y="18447"/>
                  </a:lnTo>
                  <a:lnTo>
                    <a:pt x="12561" y="18058"/>
                  </a:lnTo>
                  <a:lnTo>
                    <a:pt x="12805" y="17670"/>
                  </a:lnTo>
                  <a:lnTo>
                    <a:pt x="12805" y="17282"/>
                  </a:lnTo>
                  <a:lnTo>
                    <a:pt x="13171" y="16699"/>
                  </a:lnTo>
                  <a:lnTo>
                    <a:pt x="13415" y="16311"/>
                  </a:lnTo>
                  <a:lnTo>
                    <a:pt x="13780" y="16117"/>
                  </a:lnTo>
                  <a:lnTo>
                    <a:pt x="14024" y="15340"/>
                  </a:lnTo>
                  <a:lnTo>
                    <a:pt x="14268" y="14951"/>
                  </a:lnTo>
                  <a:lnTo>
                    <a:pt x="14390" y="14563"/>
                  </a:lnTo>
                  <a:lnTo>
                    <a:pt x="14634" y="13981"/>
                  </a:lnTo>
                  <a:lnTo>
                    <a:pt x="14878" y="13398"/>
                  </a:lnTo>
                  <a:lnTo>
                    <a:pt x="15244" y="13010"/>
                  </a:lnTo>
                  <a:lnTo>
                    <a:pt x="15488" y="12233"/>
                  </a:lnTo>
                  <a:lnTo>
                    <a:pt x="15732" y="11845"/>
                  </a:lnTo>
                  <a:lnTo>
                    <a:pt x="15854" y="11068"/>
                  </a:lnTo>
                  <a:lnTo>
                    <a:pt x="16098" y="10680"/>
                  </a:lnTo>
                  <a:lnTo>
                    <a:pt x="16341" y="10097"/>
                  </a:lnTo>
                  <a:lnTo>
                    <a:pt x="16707" y="9515"/>
                  </a:lnTo>
                  <a:lnTo>
                    <a:pt x="16707" y="8932"/>
                  </a:lnTo>
                  <a:lnTo>
                    <a:pt x="16707" y="8350"/>
                  </a:lnTo>
                  <a:lnTo>
                    <a:pt x="16951" y="7767"/>
                  </a:lnTo>
                  <a:lnTo>
                    <a:pt x="17195" y="7184"/>
                  </a:lnTo>
                  <a:lnTo>
                    <a:pt x="17317" y="6602"/>
                  </a:lnTo>
                  <a:lnTo>
                    <a:pt x="17439" y="6019"/>
                  </a:lnTo>
                  <a:lnTo>
                    <a:pt x="17683" y="5437"/>
                  </a:lnTo>
                  <a:lnTo>
                    <a:pt x="18049" y="5049"/>
                  </a:lnTo>
                  <a:lnTo>
                    <a:pt x="18171" y="4660"/>
                  </a:lnTo>
                  <a:lnTo>
                    <a:pt x="18415" y="4078"/>
                  </a:lnTo>
                  <a:lnTo>
                    <a:pt x="18537" y="3495"/>
                  </a:lnTo>
                  <a:lnTo>
                    <a:pt x="18659" y="3107"/>
                  </a:lnTo>
                  <a:lnTo>
                    <a:pt x="18780" y="2524"/>
                  </a:lnTo>
                  <a:lnTo>
                    <a:pt x="18780" y="2136"/>
                  </a:lnTo>
                  <a:lnTo>
                    <a:pt x="18902" y="1748"/>
                  </a:lnTo>
                  <a:lnTo>
                    <a:pt x="19268" y="1553"/>
                  </a:lnTo>
                  <a:lnTo>
                    <a:pt x="19390" y="971"/>
                  </a:lnTo>
                  <a:lnTo>
                    <a:pt x="19512" y="777"/>
                  </a:lnTo>
                  <a:lnTo>
                    <a:pt x="19512" y="388"/>
                  </a:lnTo>
                  <a:lnTo>
                    <a:pt x="19634" y="194"/>
                  </a:lnTo>
                  <a:lnTo>
                    <a:pt x="19878" y="0"/>
                  </a:lnTo>
                </a:path>
              </a:pathLst>
            </a:custGeom>
            <a:noFill/>
            <a:ln w="3810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25" name="Freeform 56"/>
            <p:cNvSpPr>
              <a:spLocks/>
            </p:cNvSpPr>
            <p:nvPr/>
          </p:nvSpPr>
          <p:spPr bwMode="auto">
            <a:xfrm>
              <a:off x="1083" y="3183"/>
              <a:ext cx="125" cy="2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1 w 20000"/>
                <a:gd name="T59" fmla="*/ 0 h 20000"/>
                <a:gd name="T60" fmla="*/ 1 w 20000"/>
                <a:gd name="T61" fmla="*/ 0 h 20000"/>
                <a:gd name="T62" fmla="*/ 1 w 20000"/>
                <a:gd name="T63" fmla="*/ 0 h 20000"/>
                <a:gd name="T64" fmla="*/ 1 w 20000"/>
                <a:gd name="T65" fmla="*/ 0 h 20000"/>
                <a:gd name="T66" fmla="*/ 1 w 20000"/>
                <a:gd name="T67" fmla="*/ 0 h 20000"/>
                <a:gd name="T68" fmla="*/ 1 w 20000"/>
                <a:gd name="T69" fmla="*/ 0 h 20000"/>
                <a:gd name="T70" fmla="*/ 1 w 20000"/>
                <a:gd name="T71" fmla="*/ 0 h 20000"/>
                <a:gd name="T72" fmla="*/ 1 w 20000"/>
                <a:gd name="T73" fmla="*/ 0 h 20000"/>
                <a:gd name="T74" fmla="*/ 1 w 20000"/>
                <a:gd name="T75" fmla="*/ 0 h 20000"/>
                <a:gd name="T76" fmla="*/ 1 w 20000"/>
                <a:gd name="T77" fmla="*/ 0 h 20000"/>
                <a:gd name="T78" fmla="*/ 1 w 20000"/>
                <a:gd name="T79" fmla="*/ 0 h 20000"/>
                <a:gd name="T80" fmla="*/ 1 w 20000"/>
                <a:gd name="T81" fmla="*/ 0 h 20000"/>
                <a:gd name="T82" fmla="*/ 1 w 20000"/>
                <a:gd name="T83" fmla="*/ 0 h 20000"/>
                <a:gd name="T84" fmla="*/ 1 w 20000"/>
                <a:gd name="T85" fmla="*/ 0 h 20000"/>
                <a:gd name="T86" fmla="*/ 1 w 20000"/>
                <a:gd name="T87" fmla="*/ 0 h 20000"/>
                <a:gd name="T88" fmla="*/ 1 w 20000"/>
                <a:gd name="T89" fmla="*/ 0 h 20000"/>
                <a:gd name="T90" fmla="*/ 1 w 20000"/>
                <a:gd name="T91" fmla="*/ 0 h 20000"/>
                <a:gd name="T92" fmla="*/ 1 w 20000"/>
                <a:gd name="T93" fmla="*/ 0 h 20000"/>
                <a:gd name="T94" fmla="*/ 1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19223"/>
                  </a:moveTo>
                  <a:lnTo>
                    <a:pt x="366" y="18447"/>
                  </a:lnTo>
                  <a:lnTo>
                    <a:pt x="488" y="17864"/>
                  </a:lnTo>
                  <a:lnTo>
                    <a:pt x="732" y="17282"/>
                  </a:lnTo>
                  <a:lnTo>
                    <a:pt x="1098" y="16505"/>
                  </a:lnTo>
                  <a:lnTo>
                    <a:pt x="1220" y="16117"/>
                  </a:lnTo>
                  <a:lnTo>
                    <a:pt x="1341" y="15340"/>
                  </a:lnTo>
                  <a:lnTo>
                    <a:pt x="1463" y="14951"/>
                  </a:lnTo>
                  <a:lnTo>
                    <a:pt x="1829" y="14175"/>
                  </a:lnTo>
                  <a:lnTo>
                    <a:pt x="1951" y="13592"/>
                  </a:lnTo>
                  <a:lnTo>
                    <a:pt x="2439" y="13204"/>
                  </a:lnTo>
                  <a:lnTo>
                    <a:pt x="2561" y="12427"/>
                  </a:lnTo>
                  <a:lnTo>
                    <a:pt x="2683" y="12039"/>
                  </a:lnTo>
                  <a:lnTo>
                    <a:pt x="2927" y="11456"/>
                  </a:lnTo>
                  <a:lnTo>
                    <a:pt x="3293" y="10874"/>
                  </a:lnTo>
                  <a:lnTo>
                    <a:pt x="3293" y="10291"/>
                  </a:lnTo>
                  <a:lnTo>
                    <a:pt x="3293" y="9903"/>
                  </a:lnTo>
                  <a:lnTo>
                    <a:pt x="3659" y="9126"/>
                  </a:lnTo>
                  <a:lnTo>
                    <a:pt x="3902" y="8738"/>
                  </a:lnTo>
                  <a:lnTo>
                    <a:pt x="4146" y="8155"/>
                  </a:lnTo>
                  <a:lnTo>
                    <a:pt x="4268" y="7767"/>
                  </a:lnTo>
                  <a:lnTo>
                    <a:pt x="4512" y="7184"/>
                  </a:lnTo>
                  <a:lnTo>
                    <a:pt x="4756" y="6796"/>
                  </a:lnTo>
                  <a:lnTo>
                    <a:pt x="5122" y="6408"/>
                  </a:lnTo>
                  <a:lnTo>
                    <a:pt x="5366" y="5825"/>
                  </a:lnTo>
                  <a:lnTo>
                    <a:pt x="5610" y="5243"/>
                  </a:lnTo>
                  <a:lnTo>
                    <a:pt x="5732" y="5049"/>
                  </a:lnTo>
                  <a:lnTo>
                    <a:pt x="5854" y="4660"/>
                  </a:lnTo>
                  <a:lnTo>
                    <a:pt x="6220" y="4078"/>
                  </a:lnTo>
                  <a:lnTo>
                    <a:pt x="6341" y="3689"/>
                  </a:lnTo>
                  <a:lnTo>
                    <a:pt x="6707" y="3495"/>
                  </a:lnTo>
                  <a:lnTo>
                    <a:pt x="7073" y="2913"/>
                  </a:lnTo>
                  <a:lnTo>
                    <a:pt x="7195" y="2524"/>
                  </a:lnTo>
                  <a:lnTo>
                    <a:pt x="7317" y="2330"/>
                  </a:lnTo>
                  <a:lnTo>
                    <a:pt x="7561" y="2136"/>
                  </a:lnTo>
                  <a:lnTo>
                    <a:pt x="7805" y="1748"/>
                  </a:lnTo>
                  <a:lnTo>
                    <a:pt x="7927" y="1553"/>
                  </a:lnTo>
                  <a:lnTo>
                    <a:pt x="8049" y="1359"/>
                  </a:lnTo>
                  <a:lnTo>
                    <a:pt x="8415" y="971"/>
                  </a:lnTo>
                  <a:lnTo>
                    <a:pt x="8537" y="777"/>
                  </a:lnTo>
                  <a:lnTo>
                    <a:pt x="8902" y="583"/>
                  </a:lnTo>
                  <a:lnTo>
                    <a:pt x="9024" y="583"/>
                  </a:lnTo>
                  <a:lnTo>
                    <a:pt x="9268" y="388"/>
                  </a:lnTo>
                  <a:lnTo>
                    <a:pt x="9634" y="194"/>
                  </a:lnTo>
                  <a:lnTo>
                    <a:pt x="9878" y="194"/>
                  </a:lnTo>
                  <a:lnTo>
                    <a:pt x="10000" y="194"/>
                  </a:lnTo>
                  <a:lnTo>
                    <a:pt x="10000" y="0"/>
                  </a:lnTo>
                  <a:lnTo>
                    <a:pt x="10122" y="0"/>
                  </a:lnTo>
                  <a:lnTo>
                    <a:pt x="10366" y="0"/>
                  </a:lnTo>
                  <a:lnTo>
                    <a:pt x="10732" y="194"/>
                  </a:lnTo>
                  <a:lnTo>
                    <a:pt x="10976" y="194"/>
                  </a:lnTo>
                  <a:lnTo>
                    <a:pt x="11220" y="388"/>
                  </a:lnTo>
                  <a:lnTo>
                    <a:pt x="11463" y="583"/>
                  </a:lnTo>
                  <a:lnTo>
                    <a:pt x="11707" y="777"/>
                  </a:lnTo>
                  <a:lnTo>
                    <a:pt x="11951" y="777"/>
                  </a:lnTo>
                  <a:lnTo>
                    <a:pt x="12195" y="1165"/>
                  </a:lnTo>
                  <a:lnTo>
                    <a:pt x="12317" y="1553"/>
                  </a:lnTo>
                  <a:lnTo>
                    <a:pt x="12561" y="1748"/>
                  </a:lnTo>
                  <a:lnTo>
                    <a:pt x="12805" y="2136"/>
                  </a:lnTo>
                  <a:lnTo>
                    <a:pt x="12805" y="2524"/>
                  </a:lnTo>
                  <a:lnTo>
                    <a:pt x="13171" y="3107"/>
                  </a:lnTo>
                  <a:lnTo>
                    <a:pt x="13415" y="3495"/>
                  </a:lnTo>
                  <a:lnTo>
                    <a:pt x="13780" y="3883"/>
                  </a:lnTo>
                  <a:lnTo>
                    <a:pt x="14024" y="4272"/>
                  </a:lnTo>
                  <a:lnTo>
                    <a:pt x="14268" y="5049"/>
                  </a:lnTo>
                  <a:lnTo>
                    <a:pt x="14390" y="5437"/>
                  </a:lnTo>
                  <a:lnTo>
                    <a:pt x="14634" y="5825"/>
                  </a:lnTo>
                  <a:lnTo>
                    <a:pt x="14878" y="6408"/>
                  </a:lnTo>
                  <a:lnTo>
                    <a:pt x="15244" y="6990"/>
                  </a:lnTo>
                  <a:lnTo>
                    <a:pt x="15488" y="7573"/>
                  </a:lnTo>
                  <a:lnTo>
                    <a:pt x="15732" y="7961"/>
                  </a:lnTo>
                  <a:lnTo>
                    <a:pt x="15854" y="8738"/>
                  </a:lnTo>
                  <a:lnTo>
                    <a:pt x="16098" y="9320"/>
                  </a:lnTo>
                  <a:lnTo>
                    <a:pt x="16341" y="9903"/>
                  </a:lnTo>
                  <a:lnTo>
                    <a:pt x="16707" y="10291"/>
                  </a:lnTo>
                  <a:lnTo>
                    <a:pt x="16707" y="11068"/>
                  </a:lnTo>
                  <a:lnTo>
                    <a:pt x="16707" y="11456"/>
                  </a:lnTo>
                  <a:lnTo>
                    <a:pt x="16951" y="12233"/>
                  </a:lnTo>
                  <a:lnTo>
                    <a:pt x="17195" y="12621"/>
                  </a:lnTo>
                  <a:lnTo>
                    <a:pt x="17317" y="13204"/>
                  </a:lnTo>
                  <a:lnTo>
                    <a:pt x="17439" y="13786"/>
                  </a:lnTo>
                  <a:lnTo>
                    <a:pt x="17683" y="14175"/>
                  </a:lnTo>
                  <a:lnTo>
                    <a:pt x="18049" y="14951"/>
                  </a:lnTo>
                  <a:lnTo>
                    <a:pt x="18171" y="15340"/>
                  </a:lnTo>
                  <a:lnTo>
                    <a:pt x="18415" y="15922"/>
                  </a:lnTo>
                  <a:lnTo>
                    <a:pt x="18537" y="16311"/>
                  </a:lnTo>
                  <a:lnTo>
                    <a:pt x="18659" y="16699"/>
                  </a:lnTo>
                  <a:lnTo>
                    <a:pt x="18780" y="17476"/>
                  </a:lnTo>
                  <a:lnTo>
                    <a:pt x="18780" y="17864"/>
                  </a:lnTo>
                  <a:lnTo>
                    <a:pt x="18902" y="18058"/>
                  </a:lnTo>
                  <a:lnTo>
                    <a:pt x="19268" y="18447"/>
                  </a:lnTo>
                  <a:lnTo>
                    <a:pt x="19390" y="18835"/>
                  </a:lnTo>
                  <a:lnTo>
                    <a:pt x="19512" y="19223"/>
                  </a:lnTo>
                  <a:lnTo>
                    <a:pt x="19512" y="19417"/>
                  </a:lnTo>
                  <a:lnTo>
                    <a:pt x="19634" y="19612"/>
                  </a:lnTo>
                  <a:lnTo>
                    <a:pt x="19878" y="19806"/>
                  </a:lnTo>
                </a:path>
              </a:pathLst>
            </a:custGeom>
            <a:noFill/>
            <a:ln w="3810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26" name="Freeform 57"/>
            <p:cNvSpPr>
              <a:spLocks/>
            </p:cNvSpPr>
            <p:nvPr/>
          </p:nvSpPr>
          <p:spPr bwMode="auto">
            <a:xfrm>
              <a:off x="1209" y="3204"/>
              <a:ext cx="126" cy="2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1 w 20000"/>
                <a:gd name="T59" fmla="*/ 0 h 20000"/>
                <a:gd name="T60" fmla="*/ 1 w 20000"/>
                <a:gd name="T61" fmla="*/ 0 h 20000"/>
                <a:gd name="T62" fmla="*/ 1 w 20000"/>
                <a:gd name="T63" fmla="*/ 0 h 20000"/>
                <a:gd name="T64" fmla="*/ 1 w 20000"/>
                <a:gd name="T65" fmla="*/ 0 h 20000"/>
                <a:gd name="T66" fmla="*/ 1 w 20000"/>
                <a:gd name="T67" fmla="*/ 0 h 20000"/>
                <a:gd name="T68" fmla="*/ 1 w 20000"/>
                <a:gd name="T69" fmla="*/ 0 h 20000"/>
                <a:gd name="T70" fmla="*/ 1 w 20000"/>
                <a:gd name="T71" fmla="*/ 0 h 20000"/>
                <a:gd name="T72" fmla="*/ 1 w 20000"/>
                <a:gd name="T73" fmla="*/ 0 h 20000"/>
                <a:gd name="T74" fmla="*/ 1 w 20000"/>
                <a:gd name="T75" fmla="*/ 0 h 20000"/>
                <a:gd name="T76" fmla="*/ 1 w 20000"/>
                <a:gd name="T77" fmla="*/ 0 h 20000"/>
                <a:gd name="T78" fmla="*/ 1 w 20000"/>
                <a:gd name="T79" fmla="*/ 0 h 20000"/>
                <a:gd name="T80" fmla="*/ 1 w 20000"/>
                <a:gd name="T81" fmla="*/ 0 h 20000"/>
                <a:gd name="T82" fmla="*/ 1 w 20000"/>
                <a:gd name="T83" fmla="*/ 0 h 20000"/>
                <a:gd name="T84" fmla="*/ 1 w 20000"/>
                <a:gd name="T85" fmla="*/ 0 h 20000"/>
                <a:gd name="T86" fmla="*/ 1 w 20000"/>
                <a:gd name="T87" fmla="*/ 0 h 20000"/>
                <a:gd name="T88" fmla="*/ 1 w 20000"/>
                <a:gd name="T89" fmla="*/ 0 h 20000"/>
                <a:gd name="T90" fmla="*/ 1 w 20000"/>
                <a:gd name="T91" fmla="*/ 0 h 20000"/>
                <a:gd name="T92" fmla="*/ 1 w 20000"/>
                <a:gd name="T93" fmla="*/ 0 h 20000"/>
                <a:gd name="T94" fmla="*/ 1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777"/>
                  </a:moveTo>
                  <a:lnTo>
                    <a:pt x="366" y="1553"/>
                  </a:lnTo>
                  <a:lnTo>
                    <a:pt x="488" y="2136"/>
                  </a:lnTo>
                  <a:lnTo>
                    <a:pt x="732" y="2524"/>
                  </a:lnTo>
                  <a:lnTo>
                    <a:pt x="1098" y="3301"/>
                  </a:lnTo>
                  <a:lnTo>
                    <a:pt x="1220" y="3689"/>
                  </a:lnTo>
                  <a:lnTo>
                    <a:pt x="1341" y="4466"/>
                  </a:lnTo>
                  <a:lnTo>
                    <a:pt x="1463" y="5049"/>
                  </a:lnTo>
                  <a:lnTo>
                    <a:pt x="1829" y="5631"/>
                  </a:lnTo>
                  <a:lnTo>
                    <a:pt x="1951" y="6214"/>
                  </a:lnTo>
                  <a:lnTo>
                    <a:pt x="2439" y="6796"/>
                  </a:lnTo>
                  <a:lnTo>
                    <a:pt x="2561" y="7379"/>
                  </a:lnTo>
                  <a:lnTo>
                    <a:pt x="2683" y="7767"/>
                  </a:lnTo>
                  <a:lnTo>
                    <a:pt x="2927" y="8544"/>
                  </a:lnTo>
                  <a:lnTo>
                    <a:pt x="3293" y="9126"/>
                  </a:lnTo>
                  <a:lnTo>
                    <a:pt x="3293" y="9515"/>
                  </a:lnTo>
                  <a:lnTo>
                    <a:pt x="3293" y="10097"/>
                  </a:lnTo>
                  <a:lnTo>
                    <a:pt x="3659" y="10680"/>
                  </a:lnTo>
                  <a:lnTo>
                    <a:pt x="3902" y="11068"/>
                  </a:lnTo>
                  <a:lnTo>
                    <a:pt x="4146" y="11845"/>
                  </a:lnTo>
                  <a:lnTo>
                    <a:pt x="4268" y="12233"/>
                  </a:lnTo>
                  <a:lnTo>
                    <a:pt x="4512" y="12621"/>
                  </a:lnTo>
                  <a:lnTo>
                    <a:pt x="4756" y="13204"/>
                  </a:lnTo>
                  <a:lnTo>
                    <a:pt x="5122" y="13592"/>
                  </a:lnTo>
                  <a:lnTo>
                    <a:pt x="5366" y="14175"/>
                  </a:lnTo>
                  <a:lnTo>
                    <a:pt x="5610" y="14563"/>
                  </a:lnTo>
                  <a:lnTo>
                    <a:pt x="5732" y="14951"/>
                  </a:lnTo>
                  <a:lnTo>
                    <a:pt x="5854" y="15146"/>
                  </a:lnTo>
                  <a:lnTo>
                    <a:pt x="6220" y="15728"/>
                  </a:lnTo>
                  <a:lnTo>
                    <a:pt x="6341" y="16311"/>
                  </a:lnTo>
                  <a:lnTo>
                    <a:pt x="6707" y="16505"/>
                  </a:lnTo>
                  <a:lnTo>
                    <a:pt x="7073" y="16893"/>
                  </a:lnTo>
                  <a:lnTo>
                    <a:pt x="7195" y="17282"/>
                  </a:lnTo>
                  <a:lnTo>
                    <a:pt x="7317" y="17476"/>
                  </a:lnTo>
                  <a:lnTo>
                    <a:pt x="7561" y="17864"/>
                  </a:lnTo>
                  <a:lnTo>
                    <a:pt x="7805" y="18058"/>
                  </a:lnTo>
                  <a:lnTo>
                    <a:pt x="7927" y="18447"/>
                  </a:lnTo>
                  <a:lnTo>
                    <a:pt x="8049" y="18641"/>
                  </a:lnTo>
                  <a:lnTo>
                    <a:pt x="8415" y="18835"/>
                  </a:lnTo>
                  <a:lnTo>
                    <a:pt x="8537" y="19223"/>
                  </a:lnTo>
                  <a:lnTo>
                    <a:pt x="8902" y="19223"/>
                  </a:lnTo>
                  <a:lnTo>
                    <a:pt x="9024" y="19417"/>
                  </a:lnTo>
                  <a:lnTo>
                    <a:pt x="9268" y="19417"/>
                  </a:lnTo>
                  <a:lnTo>
                    <a:pt x="9634" y="19612"/>
                  </a:lnTo>
                  <a:lnTo>
                    <a:pt x="9878" y="19806"/>
                  </a:lnTo>
                  <a:lnTo>
                    <a:pt x="10000" y="19806"/>
                  </a:lnTo>
                  <a:lnTo>
                    <a:pt x="10122" y="19806"/>
                  </a:lnTo>
                  <a:lnTo>
                    <a:pt x="10366" y="19806"/>
                  </a:lnTo>
                  <a:lnTo>
                    <a:pt x="10732" y="19806"/>
                  </a:lnTo>
                  <a:lnTo>
                    <a:pt x="10976" y="19612"/>
                  </a:lnTo>
                  <a:lnTo>
                    <a:pt x="11220" y="19612"/>
                  </a:lnTo>
                  <a:lnTo>
                    <a:pt x="11463" y="19417"/>
                  </a:lnTo>
                  <a:lnTo>
                    <a:pt x="11707" y="19223"/>
                  </a:lnTo>
                  <a:lnTo>
                    <a:pt x="11951" y="19029"/>
                  </a:lnTo>
                  <a:lnTo>
                    <a:pt x="12195" y="18641"/>
                  </a:lnTo>
                  <a:lnTo>
                    <a:pt x="12317" y="18447"/>
                  </a:lnTo>
                  <a:lnTo>
                    <a:pt x="12561" y="18058"/>
                  </a:lnTo>
                  <a:lnTo>
                    <a:pt x="12805" y="17670"/>
                  </a:lnTo>
                  <a:lnTo>
                    <a:pt x="12805" y="17282"/>
                  </a:lnTo>
                  <a:lnTo>
                    <a:pt x="13171" y="16699"/>
                  </a:lnTo>
                  <a:lnTo>
                    <a:pt x="13415" y="16311"/>
                  </a:lnTo>
                  <a:lnTo>
                    <a:pt x="13780" y="16117"/>
                  </a:lnTo>
                  <a:lnTo>
                    <a:pt x="14024" y="15340"/>
                  </a:lnTo>
                  <a:lnTo>
                    <a:pt x="14268" y="14951"/>
                  </a:lnTo>
                  <a:lnTo>
                    <a:pt x="14390" y="14563"/>
                  </a:lnTo>
                  <a:lnTo>
                    <a:pt x="14634" y="13981"/>
                  </a:lnTo>
                  <a:lnTo>
                    <a:pt x="14878" y="13398"/>
                  </a:lnTo>
                  <a:lnTo>
                    <a:pt x="15244" y="13010"/>
                  </a:lnTo>
                  <a:lnTo>
                    <a:pt x="15488" y="12233"/>
                  </a:lnTo>
                  <a:lnTo>
                    <a:pt x="15732" y="11845"/>
                  </a:lnTo>
                  <a:lnTo>
                    <a:pt x="15854" y="11068"/>
                  </a:lnTo>
                  <a:lnTo>
                    <a:pt x="16098" y="10680"/>
                  </a:lnTo>
                  <a:lnTo>
                    <a:pt x="16341" y="10097"/>
                  </a:lnTo>
                  <a:lnTo>
                    <a:pt x="16707" y="9515"/>
                  </a:lnTo>
                  <a:lnTo>
                    <a:pt x="16707" y="8932"/>
                  </a:lnTo>
                  <a:lnTo>
                    <a:pt x="16707" y="8350"/>
                  </a:lnTo>
                  <a:lnTo>
                    <a:pt x="16951" y="7767"/>
                  </a:lnTo>
                  <a:lnTo>
                    <a:pt x="17195" y="7184"/>
                  </a:lnTo>
                  <a:lnTo>
                    <a:pt x="17317" y="6602"/>
                  </a:lnTo>
                  <a:lnTo>
                    <a:pt x="17439" y="6019"/>
                  </a:lnTo>
                  <a:lnTo>
                    <a:pt x="17683" y="5437"/>
                  </a:lnTo>
                  <a:lnTo>
                    <a:pt x="18049" y="5049"/>
                  </a:lnTo>
                  <a:lnTo>
                    <a:pt x="18171" y="4660"/>
                  </a:lnTo>
                  <a:lnTo>
                    <a:pt x="18415" y="4078"/>
                  </a:lnTo>
                  <a:lnTo>
                    <a:pt x="18537" y="3495"/>
                  </a:lnTo>
                  <a:lnTo>
                    <a:pt x="18659" y="3107"/>
                  </a:lnTo>
                  <a:lnTo>
                    <a:pt x="18780" y="2524"/>
                  </a:lnTo>
                  <a:lnTo>
                    <a:pt x="18780" y="2136"/>
                  </a:lnTo>
                  <a:lnTo>
                    <a:pt x="18902" y="1748"/>
                  </a:lnTo>
                  <a:lnTo>
                    <a:pt x="19268" y="1553"/>
                  </a:lnTo>
                  <a:lnTo>
                    <a:pt x="19390" y="971"/>
                  </a:lnTo>
                  <a:lnTo>
                    <a:pt x="19512" y="777"/>
                  </a:lnTo>
                  <a:lnTo>
                    <a:pt x="19512" y="388"/>
                  </a:lnTo>
                  <a:lnTo>
                    <a:pt x="19634" y="194"/>
                  </a:lnTo>
                  <a:lnTo>
                    <a:pt x="19878" y="0"/>
                  </a:lnTo>
                </a:path>
              </a:pathLst>
            </a:custGeom>
            <a:noFill/>
            <a:ln w="3810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27" name="Freeform 58"/>
            <p:cNvSpPr>
              <a:spLocks/>
            </p:cNvSpPr>
            <p:nvPr/>
          </p:nvSpPr>
          <p:spPr bwMode="auto">
            <a:xfrm>
              <a:off x="1334" y="3183"/>
              <a:ext cx="126" cy="2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1 w 20000"/>
                <a:gd name="T59" fmla="*/ 0 h 20000"/>
                <a:gd name="T60" fmla="*/ 1 w 20000"/>
                <a:gd name="T61" fmla="*/ 0 h 20000"/>
                <a:gd name="T62" fmla="*/ 1 w 20000"/>
                <a:gd name="T63" fmla="*/ 0 h 20000"/>
                <a:gd name="T64" fmla="*/ 1 w 20000"/>
                <a:gd name="T65" fmla="*/ 0 h 20000"/>
                <a:gd name="T66" fmla="*/ 1 w 20000"/>
                <a:gd name="T67" fmla="*/ 0 h 20000"/>
                <a:gd name="T68" fmla="*/ 1 w 20000"/>
                <a:gd name="T69" fmla="*/ 0 h 20000"/>
                <a:gd name="T70" fmla="*/ 1 w 20000"/>
                <a:gd name="T71" fmla="*/ 0 h 20000"/>
                <a:gd name="T72" fmla="*/ 1 w 20000"/>
                <a:gd name="T73" fmla="*/ 0 h 20000"/>
                <a:gd name="T74" fmla="*/ 1 w 20000"/>
                <a:gd name="T75" fmla="*/ 0 h 20000"/>
                <a:gd name="T76" fmla="*/ 1 w 20000"/>
                <a:gd name="T77" fmla="*/ 0 h 20000"/>
                <a:gd name="T78" fmla="*/ 1 w 20000"/>
                <a:gd name="T79" fmla="*/ 0 h 20000"/>
                <a:gd name="T80" fmla="*/ 1 w 20000"/>
                <a:gd name="T81" fmla="*/ 0 h 20000"/>
                <a:gd name="T82" fmla="*/ 1 w 20000"/>
                <a:gd name="T83" fmla="*/ 0 h 20000"/>
                <a:gd name="T84" fmla="*/ 1 w 20000"/>
                <a:gd name="T85" fmla="*/ 0 h 20000"/>
                <a:gd name="T86" fmla="*/ 1 w 20000"/>
                <a:gd name="T87" fmla="*/ 0 h 20000"/>
                <a:gd name="T88" fmla="*/ 1 w 20000"/>
                <a:gd name="T89" fmla="*/ 0 h 20000"/>
                <a:gd name="T90" fmla="*/ 1 w 20000"/>
                <a:gd name="T91" fmla="*/ 0 h 20000"/>
                <a:gd name="T92" fmla="*/ 1 w 20000"/>
                <a:gd name="T93" fmla="*/ 0 h 20000"/>
                <a:gd name="T94" fmla="*/ 1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19223"/>
                  </a:moveTo>
                  <a:lnTo>
                    <a:pt x="366" y="18447"/>
                  </a:lnTo>
                  <a:lnTo>
                    <a:pt x="488" y="17864"/>
                  </a:lnTo>
                  <a:lnTo>
                    <a:pt x="732" y="17282"/>
                  </a:lnTo>
                  <a:lnTo>
                    <a:pt x="1098" y="16505"/>
                  </a:lnTo>
                  <a:lnTo>
                    <a:pt x="1220" y="16117"/>
                  </a:lnTo>
                  <a:lnTo>
                    <a:pt x="1341" y="15340"/>
                  </a:lnTo>
                  <a:lnTo>
                    <a:pt x="1463" y="14951"/>
                  </a:lnTo>
                  <a:lnTo>
                    <a:pt x="1829" y="14175"/>
                  </a:lnTo>
                  <a:lnTo>
                    <a:pt x="1951" y="13592"/>
                  </a:lnTo>
                  <a:lnTo>
                    <a:pt x="2439" y="13204"/>
                  </a:lnTo>
                  <a:lnTo>
                    <a:pt x="2561" y="12427"/>
                  </a:lnTo>
                  <a:lnTo>
                    <a:pt x="2683" y="12039"/>
                  </a:lnTo>
                  <a:lnTo>
                    <a:pt x="2927" y="11456"/>
                  </a:lnTo>
                  <a:lnTo>
                    <a:pt x="3293" y="10874"/>
                  </a:lnTo>
                  <a:lnTo>
                    <a:pt x="3293" y="10291"/>
                  </a:lnTo>
                  <a:lnTo>
                    <a:pt x="3293" y="9903"/>
                  </a:lnTo>
                  <a:lnTo>
                    <a:pt x="3659" y="9126"/>
                  </a:lnTo>
                  <a:lnTo>
                    <a:pt x="3902" y="8738"/>
                  </a:lnTo>
                  <a:lnTo>
                    <a:pt x="4146" y="8155"/>
                  </a:lnTo>
                  <a:lnTo>
                    <a:pt x="4268" y="7767"/>
                  </a:lnTo>
                  <a:lnTo>
                    <a:pt x="4512" y="7184"/>
                  </a:lnTo>
                  <a:lnTo>
                    <a:pt x="4756" y="6796"/>
                  </a:lnTo>
                  <a:lnTo>
                    <a:pt x="5122" y="6408"/>
                  </a:lnTo>
                  <a:lnTo>
                    <a:pt x="5366" y="5825"/>
                  </a:lnTo>
                  <a:lnTo>
                    <a:pt x="5610" y="5243"/>
                  </a:lnTo>
                  <a:lnTo>
                    <a:pt x="5732" y="5049"/>
                  </a:lnTo>
                  <a:lnTo>
                    <a:pt x="5854" y="4660"/>
                  </a:lnTo>
                  <a:lnTo>
                    <a:pt x="6220" y="4078"/>
                  </a:lnTo>
                  <a:lnTo>
                    <a:pt x="6341" y="3689"/>
                  </a:lnTo>
                  <a:lnTo>
                    <a:pt x="6707" y="3495"/>
                  </a:lnTo>
                  <a:lnTo>
                    <a:pt x="7073" y="2913"/>
                  </a:lnTo>
                  <a:lnTo>
                    <a:pt x="7195" y="2524"/>
                  </a:lnTo>
                  <a:lnTo>
                    <a:pt x="7317" y="2330"/>
                  </a:lnTo>
                  <a:lnTo>
                    <a:pt x="7561" y="2136"/>
                  </a:lnTo>
                  <a:lnTo>
                    <a:pt x="7805" y="1748"/>
                  </a:lnTo>
                  <a:lnTo>
                    <a:pt x="7927" y="1553"/>
                  </a:lnTo>
                  <a:lnTo>
                    <a:pt x="8049" y="1359"/>
                  </a:lnTo>
                  <a:lnTo>
                    <a:pt x="8415" y="971"/>
                  </a:lnTo>
                  <a:lnTo>
                    <a:pt x="8537" y="777"/>
                  </a:lnTo>
                  <a:lnTo>
                    <a:pt x="8902" y="583"/>
                  </a:lnTo>
                  <a:lnTo>
                    <a:pt x="9024" y="583"/>
                  </a:lnTo>
                  <a:lnTo>
                    <a:pt x="9268" y="388"/>
                  </a:lnTo>
                  <a:lnTo>
                    <a:pt x="9634" y="194"/>
                  </a:lnTo>
                  <a:lnTo>
                    <a:pt x="9878" y="194"/>
                  </a:lnTo>
                  <a:lnTo>
                    <a:pt x="10000" y="194"/>
                  </a:lnTo>
                  <a:lnTo>
                    <a:pt x="10000" y="0"/>
                  </a:lnTo>
                  <a:lnTo>
                    <a:pt x="10122" y="0"/>
                  </a:lnTo>
                  <a:lnTo>
                    <a:pt x="10366" y="0"/>
                  </a:lnTo>
                  <a:lnTo>
                    <a:pt x="10732" y="194"/>
                  </a:lnTo>
                  <a:lnTo>
                    <a:pt x="10976" y="194"/>
                  </a:lnTo>
                  <a:lnTo>
                    <a:pt x="11220" y="388"/>
                  </a:lnTo>
                  <a:lnTo>
                    <a:pt x="11463" y="583"/>
                  </a:lnTo>
                  <a:lnTo>
                    <a:pt x="11707" y="777"/>
                  </a:lnTo>
                  <a:lnTo>
                    <a:pt x="11951" y="777"/>
                  </a:lnTo>
                  <a:lnTo>
                    <a:pt x="12195" y="1165"/>
                  </a:lnTo>
                  <a:lnTo>
                    <a:pt x="12317" y="1553"/>
                  </a:lnTo>
                  <a:lnTo>
                    <a:pt x="12561" y="1748"/>
                  </a:lnTo>
                  <a:lnTo>
                    <a:pt x="12805" y="2136"/>
                  </a:lnTo>
                  <a:lnTo>
                    <a:pt x="12805" y="2524"/>
                  </a:lnTo>
                  <a:lnTo>
                    <a:pt x="13171" y="3107"/>
                  </a:lnTo>
                  <a:lnTo>
                    <a:pt x="13415" y="3495"/>
                  </a:lnTo>
                  <a:lnTo>
                    <a:pt x="13780" y="3883"/>
                  </a:lnTo>
                  <a:lnTo>
                    <a:pt x="14024" y="4272"/>
                  </a:lnTo>
                  <a:lnTo>
                    <a:pt x="14268" y="5049"/>
                  </a:lnTo>
                  <a:lnTo>
                    <a:pt x="14390" y="5437"/>
                  </a:lnTo>
                  <a:lnTo>
                    <a:pt x="14634" y="5825"/>
                  </a:lnTo>
                  <a:lnTo>
                    <a:pt x="14878" y="6408"/>
                  </a:lnTo>
                  <a:lnTo>
                    <a:pt x="15244" y="6990"/>
                  </a:lnTo>
                  <a:lnTo>
                    <a:pt x="15488" y="7573"/>
                  </a:lnTo>
                  <a:lnTo>
                    <a:pt x="15732" y="7961"/>
                  </a:lnTo>
                  <a:lnTo>
                    <a:pt x="15854" y="8738"/>
                  </a:lnTo>
                  <a:lnTo>
                    <a:pt x="16098" y="9320"/>
                  </a:lnTo>
                  <a:lnTo>
                    <a:pt x="16341" y="9903"/>
                  </a:lnTo>
                  <a:lnTo>
                    <a:pt x="16707" y="10291"/>
                  </a:lnTo>
                  <a:lnTo>
                    <a:pt x="16707" y="11068"/>
                  </a:lnTo>
                  <a:lnTo>
                    <a:pt x="16707" y="11456"/>
                  </a:lnTo>
                  <a:lnTo>
                    <a:pt x="16951" y="12233"/>
                  </a:lnTo>
                  <a:lnTo>
                    <a:pt x="17195" y="12621"/>
                  </a:lnTo>
                  <a:lnTo>
                    <a:pt x="17317" y="13204"/>
                  </a:lnTo>
                  <a:lnTo>
                    <a:pt x="17439" y="13786"/>
                  </a:lnTo>
                  <a:lnTo>
                    <a:pt x="17683" y="14175"/>
                  </a:lnTo>
                  <a:lnTo>
                    <a:pt x="18049" y="14951"/>
                  </a:lnTo>
                  <a:lnTo>
                    <a:pt x="18171" y="15340"/>
                  </a:lnTo>
                  <a:lnTo>
                    <a:pt x="18415" y="15922"/>
                  </a:lnTo>
                  <a:lnTo>
                    <a:pt x="18537" y="16311"/>
                  </a:lnTo>
                  <a:lnTo>
                    <a:pt x="18659" y="16699"/>
                  </a:lnTo>
                  <a:lnTo>
                    <a:pt x="18780" y="17476"/>
                  </a:lnTo>
                  <a:lnTo>
                    <a:pt x="18780" y="17864"/>
                  </a:lnTo>
                  <a:lnTo>
                    <a:pt x="18902" y="18058"/>
                  </a:lnTo>
                  <a:lnTo>
                    <a:pt x="19268" y="18447"/>
                  </a:lnTo>
                  <a:lnTo>
                    <a:pt x="19390" y="18835"/>
                  </a:lnTo>
                  <a:lnTo>
                    <a:pt x="19512" y="19223"/>
                  </a:lnTo>
                  <a:lnTo>
                    <a:pt x="19512" y="19417"/>
                  </a:lnTo>
                  <a:lnTo>
                    <a:pt x="19634" y="19612"/>
                  </a:lnTo>
                  <a:lnTo>
                    <a:pt x="19878" y="19806"/>
                  </a:lnTo>
                </a:path>
              </a:pathLst>
            </a:custGeom>
            <a:noFill/>
            <a:ln w="3810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28" name="Freeform 59"/>
            <p:cNvSpPr>
              <a:spLocks/>
            </p:cNvSpPr>
            <p:nvPr/>
          </p:nvSpPr>
          <p:spPr bwMode="auto">
            <a:xfrm>
              <a:off x="1460" y="3205"/>
              <a:ext cx="124" cy="2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1 w 20000"/>
                <a:gd name="T61" fmla="*/ 0 h 20000"/>
                <a:gd name="T62" fmla="*/ 1 w 20000"/>
                <a:gd name="T63" fmla="*/ 0 h 20000"/>
                <a:gd name="T64" fmla="*/ 1 w 20000"/>
                <a:gd name="T65" fmla="*/ 0 h 20000"/>
                <a:gd name="T66" fmla="*/ 1 w 20000"/>
                <a:gd name="T67" fmla="*/ 0 h 20000"/>
                <a:gd name="T68" fmla="*/ 1 w 20000"/>
                <a:gd name="T69" fmla="*/ 0 h 20000"/>
                <a:gd name="T70" fmla="*/ 1 w 20000"/>
                <a:gd name="T71" fmla="*/ 0 h 20000"/>
                <a:gd name="T72" fmla="*/ 1 w 20000"/>
                <a:gd name="T73" fmla="*/ 0 h 20000"/>
                <a:gd name="T74" fmla="*/ 1 w 20000"/>
                <a:gd name="T75" fmla="*/ 0 h 20000"/>
                <a:gd name="T76" fmla="*/ 1 w 20000"/>
                <a:gd name="T77" fmla="*/ 0 h 20000"/>
                <a:gd name="T78" fmla="*/ 1 w 20000"/>
                <a:gd name="T79" fmla="*/ 0 h 20000"/>
                <a:gd name="T80" fmla="*/ 1 w 20000"/>
                <a:gd name="T81" fmla="*/ 0 h 20000"/>
                <a:gd name="T82" fmla="*/ 1 w 20000"/>
                <a:gd name="T83" fmla="*/ 0 h 20000"/>
                <a:gd name="T84" fmla="*/ 1 w 20000"/>
                <a:gd name="T85" fmla="*/ 0 h 20000"/>
                <a:gd name="T86" fmla="*/ 1 w 20000"/>
                <a:gd name="T87" fmla="*/ 0 h 20000"/>
                <a:gd name="T88" fmla="*/ 1 w 20000"/>
                <a:gd name="T89" fmla="*/ 0 h 20000"/>
                <a:gd name="T90" fmla="*/ 1 w 20000"/>
                <a:gd name="T91" fmla="*/ 0 h 20000"/>
                <a:gd name="T92" fmla="*/ 1 w 20000"/>
                <a:gd name="T93" fmla="*/ 0 h 20000"/>
                <a:gd name="T94" fmla="*/ 1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777"/>
                  </a:moveTo>
                  <a:lnTo>
                    <a:pt x="366" y="1553"/>
                  </a:lnTo>
                  <a:lnTo>
                    <a:pt x="488" y="2136"/>
                  </a:lnTo>
                  <a:lnTo>
                    <a:pt x="732" y="2524"/>
                  </a:lnTo>
                  <a:lnTo>
                    <a:pt x="1098" y="3301"/>
                  </a:lnTo>
                  <a:lnTo>
                    <a:pt x="1220" y="3689"/>
                  </a:lnTo>
                  <a:lnTo>
                    <a:pt x="1341" y="4466"/>
                  </a:lnTo>
                  <a:lnTo>
                    <a:pt x="1463" y="5049"/>
                  </a:lnTo>
                  <a:lnTo>
                    <a:pt x="1829" y="5631"/>
                  </a:lnTo>
                  <a:lnTo>
                    <a:pt x="1951" y="6214"/>
                  </a:lnTo>
                  <a:lnTo>
                    <a:pt x="2439" y="6796"/>
                  </a:lnTo>
                  <a:lnTo>
                    <a:pt x="2561" y="7379"/>
                  </a:lnTo>
                  <a:lnTo>
                    <a:pt x="2683" y="7767"/>
                  </a:lnTo>
                  <a:lnTo>
                    <a:pt x="2927" y="8544"/>
                  </a:lnTo>
                  <a:lnTo>
                    <a:pt x="3293" y="9126"/>
                  </a:lnTo>
                  <a:lnTo>
                    <a:pt x="3293" y="9515"/>
                  </a:lnTo>
                  <a:lnTo>
                    <a:pt x="3293" y="10097"/>
                  </a:lnTo>
                  <a:lnTo>
                    <a:pt x="3659" y="10680"/>
                  </a:lnTo>
                  <a:lnTo>
                    <a:pt x="3902" y="11068"/>
                  </a:lnTo>
                  <a:lnTo>
                    <a:pt x="4146" y="11845"/>
                  </a:lnTo>
                  <a:lnTo>
                    <a:pt x="4268" y="12233"/>
                  </a:lnTo>
                  <a:lnTo>
                    <a:pt x="4512" y="12621"/>
                  </a:lnTo>
                  <a:lnTo>
                    <a:pt x="4756" y="13204"/>
                  </a:lnTo>
                  <a:lnTo>
                    <a:pt x="5122" y="13592"/>
                  </a:lnTo>
                  <a:lnTo>
                    <a:pt x="5366" y="14175"/>
                  </a:lnTo>
                  <a:lnTo>
                    <a:pt x="5610" y="14563"/>
                  </a:lnTo>
                  <a:lnTo>
                    <a:pt x="5732" y="14951"/>
                  </a:lnTo>
                  <a:lnTo>
                    <a:pt x="5854" y="15146"/>
                  </a:lnTo>
                  <a:lnTo>
                    <a:pt x="6220" y="15728"/>
                  </a:lnTo>
                  <a:lnTo>
                    <a:pt x="6341" y="16311"/>
                  </a:lnTo>
                  <a:lnTo>
                    <a:pt x="6707" y="16505"/>
                  </a:lnTo>
                  <a:lnTo>
                    <a:pt x="7073" y="16893"/>
                  </a:lnTo>
                  <a:lnTo>
                    <a:pt x="7195" y="17282"/>
                  </a:lnTo>
                  <a:lnTo>
                    <a:pt x="7317" y="17476"/>
                  </a:lnTo>
                  <a:lnTo>
                    <a:pt x="7561" y="17864"/>
                  </a:lnTo>
                  <a:lnTo>
                    <a:pt x="7805" y="18058"/>
                  </a:lnTo>
                  <a:lnTo>
                    <a:pt x="7927" y="18447"/>
                  </a:lnTo>
                  <a:lnTo>
                    <a:pt x="8049" y="18641"/>
                  </a:lnTo>
                  <a:lnTo>
                    <a:pt x="8415" y="18835"/>
                  </a:lnTo>
                  <a:lnTo>
                    <a:pt x="8537" y="19223"/>
                  </a:lnTo>
                  <a:lnTo>
                    <a:pt x="8902" y="19223"/>
                  </a:lnTo>
                  <a:lnTo>
                    <a:pt x="9024" y="19417"/>
                  </a:lnTo>
                  <a:lnTo>
                    <a:pt x="9268" y="19417"/>
                  </a:lnTo>
                  <a:lnTo>
                    <a:pt x="9634" y="19612"/>
                  </a:lnTo>
                  <a:lnTo>
                    <a:pt x="9878" y="19806"/>
                  </a:lnTo>
                  <a:lnTo>
                    <a:pt x="10000" y="19806"/>
                  </a:lnTo>
                  <a:lnTo>
                    <a:pt x="10122" y="19806"/>
                  </a:lnTo>
                  <a:lnTo>
                    <a:pt x="10366" y="19806"/>
                  </a:lnTo>
                  <a:lnTo>
                    <a:pt x="10732" y="19806"/>
                  </a:lnTo>
                  <a:lnTo>
                    <a:pt x="10976" y="19612"/>
                  </a:lnTo>
                  <a:lnTo>
                    <a:pt x="11220" y="19612"/>
                  </a:lnTo>
                  <a:lnTo>
                    <a:pt x="11463" y="19417"/>
                  </a:lnTo>
                  <a:lnTo>
                    <a:pt x="11707" y="19223"/>
                  </a:lnTo>
                  <a:lnTo>
                    <a:pt x="11951" y="19029"/>
                  </a:lnTo>
                  <a:lnTo>
                    <a:pt x="12195" y="18641"/>
                  </a:lnTo>
                  <a:lnTo>
                    <a:pt x="12317" y="18447"/>
                  </a:lnTo>
                  <a:lnTo>
                    <a:pt x="12561" y="18058"/>
                  </a:lnTo>
                  <a:lnTo>
                    <a:pt x="12805" y="17670"/>
                  </a:lnTo>
                  <a:lnTo>
                    <a:pt x="12805" y="17282"/>
                  </a:lnTo>
                  <a:lnTo>
                    <a:pt x="13171" y="16699"/>
                  </a:lnTo>
                  <a:lnTo>
                    <a:pt x="13415" y="16311"/>
                  </a:lnTo>
                  <a:lnTo>
                    <a:pt x="13780" y="16117"/>
                  </a:lnTo>
                  <a:lnTo>
                    <a:pt x="14024" y="15340"/>
                  </a:lnTo>
                  <a:lnTo>
                    <a:pt x="14268" y="14951"/>
                  </a:lnTo>
                  <a:lnTo>
                    <a:pt x="14390" y="14563"/>
                  </a:lnTo>
                  <a:lnTo>
                    <a:pt x="14634" y="13981"/>
                  </a:lnTo>
                  <a:lnTo>
                    <a:pt x="14878" y="13398"/>
                  </a:lnTo>
                  <a:lnTo>
                    <a:pt x="15244" y="13010"/>
                  </a:lnTo>
                  <a:lnTo>
                    <a:pt x="15488" y="12233"/>
                  </a:lnTo>
                  <a:lnTo>
                    <a:pt x="15732" y="11845"/>
                  </a:lnTo>
                  <a:lnTo>
                    <a:pt x="15854" y="11068"/>
                  </a:lnTo>
                  <a:lnTo>
                    <a:pt x="16098" y="10680"/>
                  </a:lnTo>
                  <a:lnTo>
                    <a:pt x="16341" y="10097"/>
                  </a:lnTo>
                  <a:lnTo>
                    <a:pt x="16707" y="9515"/>
                  </a:lnTo>
                  <a:lnTo>
                    <a:pt x="16707" y="8932"/>
                  </a:lnTo>
                  <a:lnTo>
                    <a:pt x="16707" y="8350"/>
                  </a:lnTo>
                  <a:lnTo>
                    <a:pt x="16951" y="7767"/>
                  </a:lnTo>
                  <a:lnTo>
                    <a:pt x="17195" y="7184"/>
                  </a:lnTo>
                  <a:lnTo>
                    <a:pt x="17317" y="6602"/>
                  </a:lnTo>
                  <a:lnTo>
                    <a:pt x="17439" y="6019"/>
                  </a:lnTo>
                  <a:lnTo>
                    <a:pt x="17683" y="5437"/>
                  </a:lnTo>
                  <a:lnTo>
                    <a:pt x="18049" y="5049"/>
                  </a:lnTo>
                  <a:lnTo>
                    <a:pt x="18171" y="4660"/>
                  </a:lnTo>
                  <a:lnTo>
                    <a:pt x="18415" y="4078"/>
                  </a:lnTo>
                  <a:lnTo>
                    <a:pt x="18537" y="3495"/>
                  </a:lnTo>
                  <a:lnTo>
                    <a:pt x="18659" y="3107"/>
                  </a:lnTo>
                  <a:lnTo>
                    <a:pt x="18780" y="2524"/>
                  </a:lnTo>
                  <a:lnTo>
                    <a:pt x="18780" y="2136"/>
                  </a:lnTo>
                  <a:lnTo>
                    <a:pt x="18902" y="1748"/>
                  </a:lnTo>
                  <a:lnTo>
                    <a:pt x="19268" y="1553"/>
                  </a:lnTo>
                  <a:lnTo>
                    <a:pt x="19390" y="971"/>
                  </a:lnTo>
                  <a:lnTo>
                    <a:pt x="19512" y="777"/>
                  </a:lnTo>
                  <a:lnTo>
                    <a:pt x="19512" y="388"/>
                  </a:lnTo>
                  <a:lnTo>
                    <a:pt x="19634" y="194"/>
                  </a:lnTo>
                  <a:lnTo>
                    <a:pt x="19878" y="0"/>
                  </a:lnTo>
                </a:path>
              </a:pathLst>
            </a:custGeom>
            <a:noFill/>
            <a:ln w="3810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29" name="Freeform 60"/>
            <p:cNvSpPr>
              <a:spLocks/>
            </p:cNvSpPr>
            <p:nvPr/>
          </p:nvSpPr>
          <p:spPr bwMode="auto">
            <a:xfrm>
              <a:off x="1584" y="3183"/>
              <a:ext cx="126" cy="2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1 w 20000"/>
                <a:gd name="T59" fmla="*/ 0 h 20000"/>
                <a:gd name="T60" fmla="*/ 1 w 20000"/>
                <a:gd name="T61" fmla="*/ 0 h 20000"/>
                <a:gd name="T62" fmla="*/ 1 w 20000"/>
                <a:gd name="T63" fmla="*/ 0 h 20000"/>
                <a:gd name="T64" fmla="*/ 1 w 20000"/>
                <a:gd name="T65" fmla="*/ 0 h 20000"/>
                <a:gd name="T66" fmla="*/ 1 w 20000"/>
                <a:gd name="T67" fmla="*/ 0 h 20000"/>
                <a:gd name="T68" fmla="*/ 1 w 20000"/>
                <a:gd name="T69" fmla="*/ 0 h 20000"/>
                <a:gd name="T70" fmla="*/ 1 w 20000"/>
                <a:gd name="T71" fmla="*/ 0 h 20000"/>
                <a:gd name="T72" fmla="*/ 1 w 20000"/>
                <a:gd name="T73" fmla="*/ 0 h 20000"/>
                <a:gd name="T74" fmla="*/ 1 w 20000"/>
                <a:gd name="T75" fmla="*/ 0 h 20000"/>
                <a:gd name="T76" fmla="*/ 1 w 20000"/>
                <a:gd name="T77" fmla="*/ 0 h 20000"/>
                <a:gd name="T78" fmla="*/ 1 w 20000"/>
                <a:gd name="T79" fmla="*/ 0 h 20000"/>
                <a:gd name="T80" fmla="*/ 1 w 20000"/>
                <a:gd name="T81" fmla="*/ 0 h 20000"/>
                <a:gd name="T82" fmla="*/ 1 w 20000"/>
                <a:gd name="T83" fmla="*/ 0 h 20000"/>
                <a:gd name="T84" fmla="*/ 1 w 20000"/>
                <a:gd name="T85" fmla="*/ 0 h 20000"/>
                <a:gd name="T86" fmla="*/ 1 w 20000"/>
                <a:gd name="T87" fmla="*/ 0 h 20000"/>
                <a:gd name="T88" fmla="*/ 1 w 20000"/>
                <a:gd name="T89" fmla="*/ 0 h 20000"/>
                <a:gd name="T90" fmla="*/ 1 w 20000"/>
                <a:gd name="T91" fmla="*/ 0 h 20000"/>
                <a:gd name="T92" fmla="*/ 1 w 20000"/>
                <a:gd name="T93" fmla="*/ 0 h 20000"/>
                <a:gd name="T94" fmla="*/ 1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19223"/>
                  </a:moveTo>
                  <a:lnTo>
                    <a:pt x="366" y="18447"/>
                  </a:lnTo>
                  <a:lnTo>
                    <a:pt x="488" y="17864"/>
                  </a:lnTo>
                  <a:lnTo>
                    <a:pt x="732" y="17282"/>
                  </a:lnTo>
                  <a:lnTo>
                    <a:pt x="1098" y="16505"/>
                  </a:lnTo>
                  <a:lnTo>
                    <a:pt x="1220" y="16117"/>
                  </a:lnTo>
                  <a:lnTo>
                    <a:pt x="1341" y="15340"/>
                  </a:lnTo>
                  <a:lnTo>
                    <a:pt x="1463" y="14951"/>
                  </a:lnTo>
                  <a:lnTo>
                    <a:pt x="1829" y="14175"/>
                  </a:lnTo>
                  <a:lnTo>
                    <a:pt x="1951" y="13592"/>
                  </a:lnTo>
                  <a:lnTo>
                    <a:pt x="2439" y="13204"/>
                  </a:lnTo>
                  <a:lnTo>
                    <a:pt x="2561" y="12427"/>
                  </a:lnTo>
                  <a:lnTo>
                    <a:pt x="2683" y="12039"/>
                  </a:lnTo>
                  <a:lnTo>
                    <a:pt x="2927" y="11456"/>
                  </a:lnTo>
                  <a:lnTo>
                    <a:pt x="3293" y="10874"/>
                  </a:lnTo>
                  <a:lnTo>
                    <a:pt x="3293" y="10291"/>
                  </a:lnTo>
                  <a:lnTo>
                    <a:pt x="3293" y="9903"/>
                  </a:lnTo>
                  <a:lnTo>
                    <a:pt x="3659" y="9126"/>
                  </a:lnTo>
                  <a:lnTo>
                    <a:pt x="3902" y="8738"/>
                  </a:lnTo>
                  <a:lnTo>
                    <a:pt x="4146" y="8155"/>
                  </a:lnTo>
                  <a:lnTo>
                    <a:pt x="4268" y="7767"/>
                  </a:lnTo>
                  <a:lnTo>
                    <a:pt x="4512" y="7184"/>
                  </a:lnTo>
                  <a:lnTo>
                    <a:pt x="4756" y="6796"/>
                  </a:lnTo>
                  <a:lnTo>
                    <a:pt x="5122" y="6408"/>
                  </a:lnTo>
                  <a:lnTo>
                    <a:pt x="5366" y="5825"/>
                  </a:lnTo>
                  <a:lnTo>
                    <a:pt x="5610" y="5243"/>
                  </a:lnTo>
                  <a:lnTo>
                    <a:pt x="5732" y="5049"/>
                  </a:lnTo>
                  <a:lnTo>
                    <a:pt x="5854" y="4660"/>
                  </a:lnTo>
                  <a:lnTo>
                    <a:pt x="6220" y="4078"/>
                  </a:lnTo>
                  <a:lnTo>
                    <a:pt x="6341" y="3689"/>
                  </a:lnTo>
                  <a:lnTo>
                    <a:pt x="6707" y="3495"/>
                  </a:lnTo>
                  <a:lnTo>
                    <a:pt x="7073" y="2913"/>
                  </a:lnTo>
                  <a:lnTo>
                    <a:pt x="7195" y="2524"/>
                  </a:lnTo>
                  <a:lnTo>
                    <a:pt x="7317" y="2330"/>
                  </a:lnTo>
                  <a:lnTo>
                    <a:pt x="7561" y="2136"/>
                  </a:lnTo>
                  <a:lnTo>
                    <a:pt x="7805" y="1748"/>
                  </a:lnTo>
                  <a:lnTo>
                    <a:pt x="7927" y="1553"/>
                  </a:lnTo>
                  <a:lnTo>
                    <a:pt x="8049" y="1359"/>
                  </a:lnTo>
                  <a:lnTo>
                    <a:pt x="8415" y="971"/>
                  </a:lnTo>
                  <a:lnTo>
                    <a:pt x="8537" y="777"/>
                  </a:lnTo>
                  <a:lnTo>
                    <a:pt x="8902" y="583"/>
                  </a:lnTo>
                  <a:lnTo>
                    <a:pt x="9024" y="583"/>
                  </a:lnTo>
                  <a:lnTo>
                    <a:pt x="9268" y="388"/>
                  </a:lnTo>
                  <a:lnTo>
                    <a:pt x="9634" y="194"/>
                  </a:lnTo>
                  <a:lnTo>
                    <a:pt x="9878" y="194"/>
                  </a:lnTo>
                  <a:lnTo>
                    <a:pt x="10000" y="194"/>
                  </a:lnTo>
                  <a:lnTo>
                    <a:pt x="10000" y="0"/>
                  </a:lnTo>
                  <a:lnTo>
                    <a:pt x="10122" y="0"/>
                  </a:lnTo>
                  <a:lnTo>
                    <a:pt x="10366" y="0"/>
                  </a:lnTo>
                  <a:lnTo>
                    <a:pt x="10732" y="194"/>
                  </a:lnTo>
                  <a:lnTo>
                    <a:pt x="10976" y="194"/>
                  </a:lnTo>
                  <a:lnTo>
                    <a:pt x="11220" y="388"/>
                  </a:lnTo>
                  <a:lnTo>
                    <a:pt x="11463" y="583"/>
                  </a:lnTo>
                  <a:lnTo>
                    <a:pt x="11707" y="777"/>
                  </a:lnTo>
                  <a:lnTo>
                    <a:pt x="11951" y="777"/>
                  </a:lnTo>
                  <a:lnTo>
                    <a:pt x="12195" y="1165"/>
                  </a:lnTo>
                  <a:lnTo>
                    <a:pt x="12317" y="1553"/>
                  </a:lnTo>
                  <a:lnTo>
                    <a:pt x="12561" y="1748"/>
                  </a:lnTo>
                  <a:lnTo>
                    <a:pt x="12805" y="2136"/>
                  </a:lnTo>
                  <a:lnTo>
                    <a:pt x="12805" y="2524"/>
                  </a:lnTo>
                  <a:lnTo>
                    <a:pt x="13171" y="3107"/>
                  </a:lnTo>
                  <a:lnTo>
                    <a:pt x="13415" y="3495"/>
                  </a:lnTo>
                  <a:lnTo>
                    <a:pt x="13780" y="3883"/>
                  </a:lnTo>
                  <a:lnTo>
                    <a:pt x="14024" y="4272"/>
                  </a:lnTo>
                  <a:lnTo>
                    <a:pt x="14268" y="5049"/>
                  </a:lnTo>
                  <a:lnTo>
                    <a:pt x="14390" y="5437"/>
                  </a:lnTo>
                  <a:lnTo>
                    <a:pt x="14634" y="5825"/>
                  </a:lnTo>
                  <a:lnTo>
                    <a:pt x="14878" y="6408"/>
                  </a:lnTo>
                  <a:lnTo>
                    <a:pt x="15244" y="6990"/>
                  </a:lnTo>
                  <a:lnTo>
                    <a:pt x="15488" y="7573"/>
                  </a:lnTo>
                  <a:lnTo>
                    <a:pt x="15732" y="7961"/>
                  </a:lnTo>
                  <a:lnTo>
                    <a:pt x="15854" y="8738"/>
                  </a:lnTo>
                  <a:lnTo>
                    <a:pt x="16098" y="9320"/>
                  </a:lnTo>
                  <a:lnTo>
                    <a:pt x="16341" y="9903"/>
                  </a:lnTo>
                  <a:lnTo>
                    <a:pt x="16707" y="10291"/>
                  </a:lnTo>
                  <a:lnTo>
                    <a:pt x="16707" y="11068"/>
                  </a:lnTo>
                  <a:lnTo>
                    <a:pt x="16707" y="11456"/>
                  </a:lnTo>
                  <a:lnTo>
                    <a:pt x="16951" y="12233"/>
                  </a:lnTo>
                  <a:lnTo>
                    <a:pt x="17195" y="12621"/>
                  </a:lnTo>
                  <a:lnTo>
                    <a:pt x="17317" y="13204"/>
                  </a:lnTo>
                  <a:lnTo>
                    <a:pt x="17439" y="13786"/>
                  </a:lnTo>
                  <a:lnTo>
                    <a:pt x="17683" y="14175"/>
                  </a:lnTo>
                  <a:lnTo>
                    <a:pt x="18049" y="14951"/>
                  </a:lnTo>
                  <a:lnTo>
                    <a:pt x="18171" y="15340"/>
                  </a:lnTo>
                  <a:lnTo>
                    <a:pt x="18415" y="15922"/>
                  </a:lnTo>
                  <a:lnTo>
                    <a:pt x="18537" y="16311"/>
                  </a:lnTo>
                  <a:lnTo>
                    <a:pt x="18659" y="16699"/>
                  </a:lnTo>
                  <a:lnTo>
                    <a:pt x="18780" y="17476"/>
                  </a:lnTo>
                  <a:lnTo>
                    <a:pt x="18780" y="17864"/>
                  </a:lnTo>
                  <a:lnTo>
                    <a:pt x="18902" y="18058"/>
                  </a:lnTo>
                  <a:lnTo>
                    <a:pt x="19268" y="18447"/>
                  </a:lnTo>
                  <a:lnTo>
                    <a:pt x="19390" y="18835"/>
                  </a:lnTo>
                  <a:lnTo>
                    <a:pt x="19512" y="19223"/>
                  </a:lnTo>
                  <a:lnTo>
                    <a:pt x="19512" y="19417"/>
                  </a:lnTo>
                  <a:lnTo>
                    <a:pt x="19634" y="19612"/>
                  </a:lnTo>
                  <a:lnTo>
                    <a:pt x="19878" y="19806"/>
                  </a:lnTo>
                </a:path>
              </a:pathLst>
            </a:custGeom>
            <a:noFill/>
            <a:ln w="3810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30" name="Freeform 61"/>
            <p:cNvSpPr>
              <a:spLocks/>
            </p:cNvSpPr>
            <p:nvPr/>
          </p:nvSpPr>
          <p:spPr bwMode="auto">
            <a:xfrm>
              <a:off x="1710" y="3204"/>
              <a:ext cx="125" cy="2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1 w 20000"/>
                <a:gd name="T59" fmla="*/ 0 h 20000"/>
                <a:gd name="T60" fmla="*/ 1 w 20000"/>
                <a:gd name="T61" fmla="*/ 0 h 20000"/>
                <a:gd name="T62" fmla="*/ 1 w 20000"/>
                <a:gd name="T63" fmla="*/ 0 h 20000"/>
                <a:gd name="T64" fmla="*/ 1 w 20000"/>
                <a:gd name="T65" fmla="*/ 0 h 20000"/>
                <a:gd name="T66" fmla="*/ 1 w 20000"/>
                <a:gd name="T67" fmla="*/ 0 h 20000"/>
                <a:gd name="T68" fmla="*/ 1 w 20000"/>
                <a:gd name="T69" fmla="*/ 0 h 20000"/>
                <a:gd name="T70" fmla="*/ 1 w 20000"/>
                <a:gd name="T71" fmla="*/ 0 h 20000"/>
                <a:gd name="T72" fmla="*/ 1 w 20000"/>
                <a:gd name="T73" fmla="*/ 0 h 20000"/>
                <a:gd name="T74" fmla="*/ 1 w 20000"/>
                <a:gd name="T75" fmla="*/ 0 h 20000"/>
                <a:gd name="T76" fmla="*/ 1 w 20000"/>
                <a:gd name="T77" fmla="*/ 0 h 20000"/>
                <a:gd name="T78" fmla="*/ 1 w 20000"/>
                <a:gd name="T79" fmla="*/ 0 h 20000"/>
                <a:gd name="T80" fmla="*/ 1 w 20000"/>
                <a:gd name="T81" fmla="*/ 0 h 20000"/>
                <a:gd name="T82" fmla="*/ 1 w 20000"/>
                <a:gd name="T83" fmla="*/ 0 h 20000"/>
                <a:gd name="T84" fmla="*/ 1 w 20000"/>
                <a:gd name="T85" fmla="*/ 0 h 20000"/>
                <a:gd name="T86" fmla="*/ 1 w 20000"/>
                <a:gd name="T87" fmla="*/ 0 h 20000"/>
                <a:gd name="T88" fmla="*/ 1 w 20000"/>
                <a:gd name="T89" fmla="*/ 0 h 20000"/>
                <a:gd name="T90" fmla="*/ 1 w 20000"/>
                <a:gd name="T91" fmla="*/ 0 h 20000"/>
                <a:gd name="T92" fmla="*/ 1 w 20000"/>
                <a:gd name="T93" fmla="*/ 0 h 20000"/>
                <a:gd name="T94" fmla="*/ 1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777"/>
                  </a:moveTo>
                  <a:lnTo>
                    <a:pt x="366" y="1553"/>
                  </a:lnTo>
                  <a:lnTo>
                    <a:pt x="488" y="2136"/>
                  </a:lnTo>
                  <a:lnTo>
                    <a:pt x="732" y="2524"/>
                  </a:lnTo>
                  <a:lnTo>
                    <a:pt x="1098" y="3301"/>
                  </a:lnTo>
                  <a:lnTo>
                    <a:pt x="1220" y="3689"/>
                  </a:lnTo>
                  <a:lnTo>
                    <a:pt x="1341" y="4466"/>
                  </a:lnTo>
                  <a:lnTo>
                    <a:pt x="1463" y="5049"/>
                  </a:lnTo>
                  <a:lnTo>
                    <a:pt x="1829" y="5631"/>
                  </a:lnTo>
                  <a:lnTo>
                    <a:pt x="1951" y="6214"/>
                  </a:lnTo>
                  <a:lnTo>
                    <a:pt x="2439" y="6796"/>
                  </a:lnTo>
                  <a:lnTo>
                    <a:pt x="2561" y="7379"/>
                  </a:lnTo>
                  <a:lnTo>
                    <a:pt x="2683" y="7767"/>
                  </a:lnTo>
                  <a:lnTo>
                    <a:pt x="2927" y="8544"/>
                  </a:lnTo>
                  <a:lnTo>
                    <a:pt x="3293" y="9126"/>
                  </a:lnTo>
                  <a:lnTo>
                    <a:pt x="3293" y="9515"/>
                  </a:lnTo>
                  <a:lnTo>
                    <a:pt x="3293" y="10097"/>
                  </a:lnTo>
                  <a:lnTo>
                    <a:pt x="3659" y="10680"/>
                  </a:lnTo>
                  <a:lnTo>
                    <a:pt x="3902" y="11068"/>
                  </a:lnTo>
                  <a:lnTo>
                    <a:pt x="4146" y="11845"/>
                  </a:lnTo>
                  <a:lnTo>
                    <a:pt x="4268" y="12233"/>
                  </a:lnTo>
                  <a:lnTo>
                    <a:pt x="4512" y="12621"/>
                  </a:lnTo>
                  <a:lnTo>
                    <a:pt x="4756" y="13204"/>
                  </a:lnTo>
                  <a:lnTo>
                    <a:pt x="5122" y="13592"/>
                  </a:lnTo>
                  <a:lnTo>
                    <a:pt x="5366" y="14175"/>
                  </a:lnTo>
                  <a:lnTo>
                    <a:pt x="5610" y="14563"/>
                  </a:lnTo>
                  <a:lnTo>
                    <a:pt x="5732" y="14951"/>
                  </a:lnTo>
                  <a:lnTo>
                    <a:pt x="5854" y="15146"/>
                  </a:lnTo>
                  <a:lnTo>
                    <a:pt x="6220" y="15728"/>
                  </a:lnTo>
                  <a:lnTo>
                    <a:pt x="6341" y="16311"/>
                  </a:lnTo>
                  <a:lnTo>
                    <a:pt x="6707" y="16505"/>
                  </a:lnTo>
                  <a:lnTo>
                    <a:pt x="7073" y="16893"/>
                  </a:lnTo>
                  <a:lnTo>
                    <a:pt x="7195" y="17282"/>
                  </a:lnTo>
                  <a:lnTo>
                    <a:pt x="7317" y="17476"/>
                  </a:lnTo>
                  <a:lnTo>
                    <a:pt x="7561" y="17864"/>
                  </a:lnTo>
                  <a:lnTo>
                    <a:pt x="7805" y="18058"/>
                  </a:lnTo>
                  <a:lnTo>
                    <a:pt x="7927" y="18447"/>
                  </a:lnTo>
                  <a:lnTo>
                    <a:pt x="8049" y="18641"/>
                  </a:lnTo>
                  <a:lnTo>
                    <a:pt x="8415" y="18835"/>
                  </a:lnTo>
                  <a:lnTo>
                    <a:pt x="8537" y="19223"/>
                  </a:lnTo>
                  <a:lnTo>
                    <a:pt x="8902" y="19223"/>
                  </a:lnTo>
                  <a:lnTo>
                    <a:pt x="9024" y="19417"/>
                  </a:lnTo>
                  <a:lnTo>
                    <a:pt x="9268" y="19417"/>
                  </a:lnTo>
                  <a:lnTo>
                    <a:pt x="9634" y="19612"/>
                  </a:lnTo>
                  <a:lnTo>
                    <a:pt x="9878" y="19806"/>
                  </a:lnTo>
                  <a:lnTo>
                    <a:pt x="10000" y="19806"/>
                  </a:lnTo>
                  <a:lnTo>
                    <a:pt x="10122" y="19806"/>
                  </a:lnTo>
                  <a:lnTo>
                    <a:pt x="10366" y="19806"/>
                  </a:lnTo>
                  <a:lnTo>
                    <a:pt x="10732" y="19806"/>
                  </a:lnTo>
                  <a:lnTo>
                    <a:pt x="10976" y="19612"/>
                  </a:lnTo>
                  <a:lnTo>
                    <a:pt x="11220" y="19612"/>
                  </a:lnTo>
                  <a:lnTo>
                    <a:pt x="11463" y="19417"/>
                  </a:lnTo>
                  <a:lnTo>
                    <a:pt x="11707" y="19223"/>
                  </a:lnTo>
                  <a:lnTo>
                    <a:pt x="11951" y="19029"/>
                  </a:lnTo>
                  <a:lnTo>
                    <a:pt x="12195" y="18641"/>
                  </a:lnTo>
                  <a:lnTo>
                    <a:pt x="12317" y="18447"/>
                  </a:lnTo>
                  <a:lnTo>
                    <a:pt x="12561" y="18058"/>
                  </a:lnTo>
                  <a:lnTo>
                    <a:pt x="12805" y="17670"/>
                  </a:lnTo>
                  <a:lnTo>
                    <a:pt x="12805" y="17282"/>
                  </a:lnTo>
                  <a:lnTo>
                    <a:pt x="13171" y="16699"/>
                  </a:lnTo>
                  <a:lnTo>
                    <a:pt x="13415" y="16311"/>
                  </a:lnTo>
                  <a:lnTo>
                    <a:pt x="13780" y="16117"/>
                  </a:lnTo>
                  <a:lnTo>
                    <a:pt x="14024" y="15340"/>
                  </a:lnTo>
                  <a:lnTo>
                    <a:pt x="14268" y="14951"/>
                  </a:lnTo>
                  <a:lnTo>
                    <a:pt x="14390" y="14563"/>
                  </a:lnTo>
                  <a:lnTo>
                    <a:pt x="14634" y="13981"/>
                  </a:lnTo>
                  <a:lnTo>
                    <a:pt x="14878" y="13398"/>
                  </a:lnTo>
                  <a:lnTo>
                    <a:pt x="15244" y="13010"/>
                  </a:lnTo>
                  <a:lnTo>
                    <a:pt x="15488" y="12233"/>
                  </a:lnTo>
                  <a:lnTo>
                    <a:pt x="15732" y="11845"/>
                  </a:lnTo>
                  <a:lnTo>
                    <a:pt x="15854" y="11068"/>
                  </a:lnTo>
                  <a:lnTo>
                    <a:pt x="16098" y="10680"/>
                  </a:lnTo>
                  <a:lnTo>
                    <a:pt x="16341" y="10097"/>
                  </a:lnTo>
                  <a:lnTo>
                    <a:pt x="16707" y="9515"/>
                  </a:lnTo>
                  <a:lnTo>
                    <a:pt x="16707" y="8932"/>
                  </a:lnTo>
                  <a:lnTo>
                    <a:pt x="16707" y="8350"/>
                  </a:lnTo>
                  <a:lnTo>
                    <a:pt x="16951" y="7767"/>
                  </a:lnTo>
                  <a:lnTo>
                    <a:pt x="17195" y="7184"/>
                  </a:lnTo>
                  <a:lnTo>
                    <a:pt x="17317" y="6602"/>
                  </a:lnTo>
                  <a:lnTo>
                    <a:pt x="17439" y="6019"/>
                  </a:lnTo>
                  <a:lnTo>
                    <a:pt x="17683" y="5437"/>
                  </a:lnTo>
                  <a:lnTo>
                    <a:pt x="18049" y="5049"/>
                  </a:lnTo>
                  <a:lnTo>
                    <a:pt x="18171" y="4660"/>
                  </a:lnTo>
                  <a:lnTo>
                    <a:pt x="18415" y="4078"/>
                  </a:lnTo>
                  <a:lnTo>
                    <a:pt x="18537" y="3495"/>
                  </a:lnTo>
                  <a:lnTo>
                    <a:pt x="18659" y="3107"/>
                  </a:lnTo>
                  <a:lnTo>
                    <a:pt x="18780" y="2524"/>
                  </a:lnTo>
                  <a:lnTo>
                    <a:pt x="18780" y="2136"/>
                  </a:lnTo>
                  <a:lnTo>
                    <a:pt x="18902" y="1748"/>
                  </a:lnTo>
                  <a:lnTo>
                    <a:pt x="19268" y="1553"/>
                  </a:lnTo>
                  <a:lnTo>
                    <a:pt x="19390" y="971"/>
                  </a:lnTo>
                  <a:lnTo>
                    <a:pt x="19512" y="777"/>
                  </a:lnTo>
                  <a:lnTo>
                    <a:pt x="19512" y="388"/>
                  </a:lnTo>
                  <a:lnTo>
                    <a:pt x="19634" y="194"/>
                  </a:lnTo>
                  <a:lnTo>
                    <a:pt x="19878" y="0"/>
                  </a:lnTo>
                </a:path>
              </a:pathLst>
            </a:custGeom>
            <a:noFill/>
            <a:ln w="3810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31" name="Freeform 62"/>
            <p:cNvSpPr>
              <a:spLocks/>
            </p:cNvSpPr>
            <p:nvPr/>
          </p:nvSpPr>
          <p:spPr bwMode="auto">
            <a:xfrm>
              <a:off x="1833" y="3181"/>
              <a:ext cx="126" cy="2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1 w 20000"/>
                <a:gd name="T59" fmla="*/ 0 h 20000"/>
                <a:gd name="T60" fmla="*/ 1 w 20000"/>
                <a:gd name="T61" fmla="*/ 0 h 20000"/>
                <a:gd name="T62" fmla="*/ 1 w 20000"/>
                <a:gd name="T63" fmla="*/ 0 h 20000"/>
                <a:gd name="T64" fmla="*/ 1 w 20000"/>
                <a:gd name="T65" fmla="*/ 0 h 20000"/>
                <a:gd name="T66" fmla="*/ 1 w 20000"/>
                <a:gd name="T67" fmla="*/ 0 h 20000"/>
                <a:gd name="T68" fmla="*/ 1 w 20000"/>
                <a:gd name="T69" fmla="*/ 0 h 20000"/>
                <a:gd name="T70" fmla="*/ 1 w 20000"/>
                <a:gd name="T71" fmla="*/ 0 h 20000"/>
                <a:gd name="T72" fmla="*/ 1 w 20000"/>
                <a:gd name="T73" fmla="*/ 0 h 20000"/>
                <a:gd name="T74" fmla="*/ 1 w 20000"/>
                <a:gd name="T75" fmla="*/ 0 h 20000"/>
                <a:gd name="T76" fmla="*/ 1 w 20000"/>
                <a:gd name="T77" fmla="*/ 0 h 20000"/>
                <a:gd name="T78" fmla="*/ 1 w 20000"/>
                <a:gd name="T79" fmla="*/ 0 h 20000"/>
                <a:gd name="T80" fmla="*/ 1 w 20000"/>
                <a:gd name="T81" fmla="*/ 0 h 20000"/>
                <a:gd name="T82" fmla="*/ 1 w 20000"/>
                <a:gd name="T83" fmla="*/ 0 h 20000"/>
                <a:gd name="T84" fmla="*/ 1 w 20000"/>
                <a:gd name="T85" fmla="*/ 0 h 20000"/>
                <a:gd name="T86" fmla="*/ 1 w 20000"/>
                <a:gd name="T87" fmla="*/ 0 h 20000"/>
                <a:gd name="T88" fmla="*/ 1 w 20000"/>
                <a:gd name="T89" fmla="*/ 0 h 20000"/>
                <a:gd name="T90" fmla="*/ 1 w 20000"/>
                <a:gd name="T91" fmla="*/ 0 h 20000"/>
                <a:gd name="T92" fmla="*/ 1 w 20000"/>
                <a:gd name="T93" fmla="*/ 0 h 20000"/>
                <a:gd name="T94" fmla="*/ 1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19223"/>
                  </a:moveTo>
                  <a:lnTo>
                    <a:pt x="366" y="18447"/>
                  </a:lnTo>
                  <a:lnTo>
                    <a:pt x="488" y="17864"/>
                  </a:lnTo>
                  <a:lnTo>
                    <a:pt x="732" y="17282"/>
                  </a:lnTo>
                  <a:lnTo>
                    <a:pt x="1098" y="16505"/>
                  </a:lnTo>
                  <a:lnTo>
                    <a:pt x="1220" y="16117"/>
                  </a:lnTo>
                  <a:lnTo>
                    <a:pt x="1341" y="15340"/>
                  </a:lnTo>
                  <a:lnTo>
                    <a:pt x="1463" y="14951"/>
                  </a:lnTo>
                  <a:lnTo>
                    <a:pt x="1829" y="14175"/>
                  </a:lnTo>
                  <a:lnTo>
                    <a:pt x="1951" y="13592"/>
                  </a:lnTo>
                  <a:lnTo>
                    <a:pt x="2439" y="13204"/>
                  </a:lnTo>
                  <a:lnTo>
                    <a:pt x="2561" y="12427"/>
                  </a:lnTo>
                  <a:lnTo>
                    <a:pt x="2683" y="12039"/>
                  </a:lnTo>
                  <a:lnTo>
                    <a:pt x="2927" y="11456"/>
                  </a:lnTo>
                  <a:lnTo>
                    <a:pt x="3293" y="10874"/>
                  </a:lnTo>
                  <a:lnTo>
                    <a:pt x="3293" y="10291"/>
                  </a:lnTo>
                  <a:lnTo>
                    <a:pt x="3293" y="9903"/>
                  </a:lnTo>
                  <a:lnTo>
                    <a:pt x="3659" y="9126"/>
                  </a:lnTo>
                  <a:lnTo>
                    <a:pt x="3902" y="8738"/>
                  </a:lnTo>
                  <a:lnTo>
                    <a:pt x="4146" y="8155"/>
                  </a:lnTo>
                  <a:lnTo>
                    <a:pt x="4268" y="7767"/>
                  </a:lnTo>
                  <a:lnTo>
                    <a:pt x="4512" y="7184"/>
                  </a:lnTo>
                  <a:lnTo>
                    <a:pt x="4756" y="6796"/>
                  </a:lnTo>
                  <a:lnTo>
                    <a:pt x="5122" y="6408"/>
                  </a:lnTo>
                  <a:lnTo>
                    <a:pt x="5366" y="5825"/>
                  </a:lnTo>
                  <a:lnTo>
                    <a:pt x="5610" y="5243"/>
                  </a:lnTo>
                  <a:lnTo>
                    <a:pt x="5732" y="5049"/>
                  </a:lnTo>
                  <a:lnTo>
                    <a:pt x="5854" y="4660"/>
                  </a:lnTo>
                  <a:lnTo>
                    <a:pt x="6220" y="4078"/>
                  </a:lnTo>
                  <a:lnTo>
                    <a:pt x="6341" y="3689"/>
                  </a:lnTo>
                  <a:lnTo>
                    <a:pt x="6707" y="3495"/>
                  </a:lnTo>
                  <a:lnTo>
                    <a:pt x="7073" y="2913"/>
                  </a:lnTo>
                  <a:lnTo>
                    <a:pt x="7195" y="2524"/>
                  </a:lnTo>
                  <a:lnTo>
                    <a:pt x="7317" y="2330"/>
                  </a:lnTo>
                  <a:lnTo>
                    <a:pt x="7561" y="2136"/>
                  </a:lnTo>
                  <a:lnTo>
                    <a:pt x="7805" y="1748"/>
                  </a:lnTo>
                  <a:lnTo>
                    <a:pt x="7927" y="1553"/>
                  </a:lnTo>
                  <a:lnTo>
                    <a:pt x="8049" y="1359"/>
                  </a:lnTo>
                  <a:lnTo>
                    <a:pt x="8415" y="971"/>
                  </a:lnTo>
                  <a:lnTo>
                    <a:pt x="8537" y="777"/>
                  </a:lnTo>
                  <a:lnTo>
                    <a:pt x="8902" y="583"/>
                  </a:lnTo>
                  <a:lnTo>
                    <a:pt x="9024" y="583"/>
                  </a:lnTo>
                  <a:lnTo>
                    <a:pt x="9268" y="388"/>
                  </a:lnTo>
                  <a:lnTo>
                    <a:pt x="9634" y="194"/>
                  </a:lnTo>
                  <a:lnTo>
                    <a:pt x="9878" y="194"/>
                  </a:lnTo>
                  <a:lnTo>
                    <a:pt x="10000" y="194"/>
                  </a:lnTo>
                  <a:lnTo>
                    <a:pt x="10000" y="0"/>
                  </a:lnTo>
                  <a:lnTo>
                    <a:pt x="10122" y="0"/>
                  </a:lnTo>
                  <a:lnTo>
                    <a:pt x="10366" y="0"/>
                  </a:lnTo>
                  <a:lnTo>
                    <a:pt x="10732" y="194"/>
                  </a:lnTo>
                  <a:lnTo>
                    <a:pt x="10976" y="194"/>
                  </a:lnTo>
                  <a:lnTo>
                    <a:pt x="11220" y="388"/>
                  </a:lnTo>
                  <a:lnTo>
                    <a:pt x="11463" y="583"/>
                  </a:lnTo>
                  <a:lnTo>
                    <a:pt x="11707" y="777"/>
                  </a:lnTo>
                  <a:lnTo>
                    <a:pt x="11951" y="777"/>
                  </a:lnTo>
                  <a:lnTo>
                    <a:pt x="12195" y="1165"/>
                  </a:lnTo>
                  <a:lnTo>
                    <a:pt x="12317" y="1553"/>
                  </a:lnTo>
                  <a:lnTo>
                    <a:pt x="12561" y="1748"/>
                  </a:lnTo>
                  <a:lnTo>
                    <a:pt x="12805" y="2136"/>
                  </a:lnTo>
                  <a:lnTo>
                    <a:pt x="12805" y="2524"/>
                  </a:lnTo>
                  <a:lnTo>
                    <a:pt x="13171" y="3107"/>
                  </a:lnTo>
                  <a:lnTo>
                    <a:pt x="13415" y="3495"/>
                  </a:lnTo>
                  <a:lnTo>
                    <a:pt x="13780" y="3883"/>
                  </a:lnTo>
                  <a:lnTo>
                    <a:pt x="14024" y="4272"/>
                  </a:lnTo>
                  <a:lnTo>
                    <a:pt x="14268" y="5049"/>
                  </a:lnTo>
                  <a:lnTo>
                    <a:pt x="14390" y="5437"/>
                  </a:lnTo>
                  <a:lnTo>
                    <a:pt x="14634" y="5825"/>
                  </a:lnTo>
                  <a:lnTo>
                    <a:pt x="14878" y="6408"/>
                  </a:lnTo>
                  <a:lnTo>
                    <a:pt x="15244" y="6990"/>
                  </a:lnTo>
                  <a:lnTo>
                    <a:pt x="15488" y="7573"/>
                  </a:lnTo>
                  <a:lnTo>
                    <a:pt x="15732" y="7961"/>
                  </a:lnTo>
                  <a:lnTo>
                    <a:pt x="15854" y="8738"/>
                  </a:lnTo>
                  <a:lnTo>
                    <a:pt x="16098" y="9320"/>
                  </a:lnTo>
                  <a:lnTo>
                    <a:pt x="16341" y="9903"/>
                  </a:lnTo>
                  <a:lnTo>
                    <a:pt x="16707" y="10291"/>
                  </a:lnTo>
                  <a:lnTo>
                    <a:pt x="16707" y="11068"/>
                  </a:lnTo>
                  <a:lnTo>
                    <a:pt x="16707" y="11456"/>
                  </a:lnTo>
                  <a:lnTo>
                    <a:pt x="16951" y="12233"/>
                  </a:lnTo>
                  <a:lnTo>
                    <a:pt x="17195" y="12621"/>
                  </a:lnTo>
                  <a:lnTo>
                    <a:pt x="17317" y="13204"/>
                  </a:lnTo>
                  <a:lnTo>
                    <a:pt x="17439" y="13786"/>
                  </a:lnTo>
                  <a:lnTo>
                    <a:pt x="17683" y="14175"/>
                  </a:lnTo>
                  <a:lnTo>
                    <a:pt x="18049" y="14951"/>
                  </a:lnTo>
                  <a:lnTo>
                    <a:pt x="18171" y="15340"/>
                  </a:lnTo>
                  <a:lnTo>
                    <a:pt x="18415" y="15922"/>
                  </a:lnTo>
                  <a:lnTo>
                    <a:pt x="18537" y="16311"/>
                  </a:lnTo>
                  <a:lnTo>
                    <a:pt x="18659" y="16699"/>
                  </a:lnTo>
                  <a:lnTo>
                    <a:pt x="18780" y="17476"/>
                  </a:lnTo>
                  <a:lnTo>
                    <a:pt x="18780" y="17864"/>
                  </a:lnTo>
                  <a:lnTo>
                    <a:pt x="18902" y="18058"/>
                  </a:lnTo>
                  <a:lnTo>
                    <a:pt x="19268" y="18447"/>
                  </a:lnTo>
                  <a:lnTo>
                    <a:pt x="19390" y="18835"/>
                  </a:lnTo>
                  <a:lnTo>
                    <a:pt x="19512" y="19223"/>
                  </a:lnTo>
                  <a:lnTo>
                    <a:pt x="19512" y="19417"/>
                  </a:lnTo>
                  <a:lnTo>
                    <a:pt x="19634" y="19612"/>
                  </a:lnTo>
                  <a:lnTo>
                    <a:pt x="19878" y="19806"/>
                  </a:lnTo>
                </a:path>
              </a:pathLst>
            </a:custGeom>
            <a:noFill/>
            <a:ln w="3810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32" name="Freeform 63"/>
            <p:cNvSpPr>
              <a:spLocks/>
            </p:cNvSpPr>
            <p:nvPr/>
          </p:nvSpPr>
          <p:spPr bwMode="auto">
            <a:xfrm>
              <a:off x="1959" y="3203"/>
              <a:ext cx="125" cy="2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1 w 20000"/>
                <a:gd name="T59" fmla="*/ 0 h 20000"/>
                <a:gd name="T60" fmla="*/ 1 w 20000"/>
                <a:gd name="T61" fmla="*/ 0 h 20000"/>
                <a:gd name="T62" fmla="*/ 1 w 20000"/>
                <a:gd name="T63" fmla="*/ 0 h 20000"/>
                <a:gd name="T64" fmla="*/ 1 w 20000"/>
                <a:gd name="T65" fmla="*/ 0 h 20000"/>
                <a:gd name="T66" fmla="*/ 1 w 20000"/>
                <a:gd name="T67" fmla="*/ 0 h 20000"/>
                <a:gd name="T68" fmla="*/ 1 w 20000"/>
                <a:gd name="T69" fmla="*/ 0 h 20000"/>
                <a:gd name="T70" fmla="*/ 1 w 20000"/>
                <a:gd name="T71" fmla="*/ 0 h 20000"/>
                <a:gd name="T72" fmla="*/ 1 w 20000"/>
                <a:gd name="T73" fmla="*/ 0 h 20000"/>
                <a:gd name="T74" fmla="*/ 1 w 20000"/>
                <a:gd name="T75" fmla="*/ 0 h 20000"/>
                <a:gd name="T76" fmla="*/ 1 w 20000"/>
                <a:gd name="T77" fmla="*/ 0 h 20000"/>
                <a:gd name="T78" fmla="*/ 1 w 20000"/>
                <a:gd name="T79" fmla="*/ 0 h 20000"/>
                <a:gd name="T80" fmla="*/ 1 w 20000"/>
                <a:gd name="T81" fmla="*/ 0 h 20000"/>
                <a:gd name="T82" fmla="*/ 1 w 20000"/>
                <a:gd name="T83" fmla="*/ 0 h 20000"/>
                <a:gd name="T84" fmla="*/ 1 w 20000"/>
                <a:gd name="T85" fmla="*/ 0 h 20000"/>
                <a:gd name="T86" fmla="*/ 1 w 20000"/>
                <a:gd name="T87" fmla="*/ 0 h 20000"/>
                <a:gd name="T88" fmla="*/ 1 w 20000"/>
                <a:gd name="T89" fmla="*/ 0 h 20000"/>
                <a:gd name="T90" fmla="*/ 1 w 20000"/>
                <a:gd name="T91" fmla="*/ 0 h 20000"/>
                <a:gd name="T92" fmla="*/ 1 w 20000"/>
                <a:gd name="T93" fmla="*/ 0 h 20000"/>
                <a:gd name="T94" fmla="*/ 1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777"/>
                  </a:moveTo>
                  <a:lnTo>
                    <a:pt x="366" y="1553"/>
                  </a:lnTo>
                  <a:lnTo>
                    <a:pt x="488" y="2136"/>
                  </a:lnTo>
                  <a:lnTo>
                    <a:pt x="732" y="2524"/>
                  </a:lnTo>
                  <a:lnTo>
                    <a:pt x="1098" y="3301"/>
                  </a:lnTo>
                  <a:lnTo>
                    <a:pt x="1220" y="3689"/>
                  </a:lnTo>
                  <a:lnTo>
                    <a:pt x="1341" y="4466"/>
                  </a:lnTo>
                  <a:lnTo>
                    <a:pt x="1463" y="5049"/>
                  </a:lnTo>
                  <a:lnTo>
                    <a:pt x="1829" y="5631"/>
                  </a:lnTo>
                  <a:lnTo>
                    <a:pt x="1951" y="6214"/>
                  </a:lnTo>
                  <a:lnTo>
                    <a:pt x="2439" y="6796"/>
                  </a:lnTo>
                  <a:lnTo>
                    <a:pt x="2561" y="7379"/>
                  </a:lnTo>
                  <a:lnTo>
                    <a:pt x="2683" y="7767"/>
                  </a:lnTo>
                  <a:lnTo>
                    <a:pt x="2927" y="8544"/>
                  </a:lnTo>
                  <a:lnTo>
                    <a:pt x="3293" y="9126"/>
                  </a:lnTo>
                  <a:lnTo>
                    <a:pt x="3293" y="9515"/>
                  </a:lnTo>
                  <a:lnTo>
                    <a:pt x="3293" y="10097"/>
                  </a:lnTo>
                  <a:lnTo>
                    <a:pt x="3659" y="10680"/>
                  </a:lnTo>
                  <a:lnTo>
                    <a:pt x="3902" y="11068"/>
                  </a:lnTo>
                  <a:lnTo>
                    <a:pt x="4146" y="11845"/>
                  </a:lnTo>
                  <a:lnTo>
                    <a:pt x="4268" y="12233"/>
                  </a:lnTo>
                  <a:lnTo>
                    <a:pt x="4512" y="12621"/>
                  </a:lnTo>
                  <a:lnTo>
                    <a:pt x="4756" y="13204"/>
                  </a:lnTo>
                  <a:lnTo>
                    <a:pt x="5122" y="13592"/>
                  </a:lnTo>
                  <a:lnTo>
                    <a:pt x="5366" y="14175"/>
                  </a:lnTo>
                  <a:lnTo>
                    <a:pt x="5610" y="14563"/>
                  </a:lnTo>
                  <a:lnTo>
                    <a:pt x="5732" y="14951"/>
                  </a:lnTo>
                  <a:lnTo>
                    <a:pt x="5854" y="15146"/>
                  </a:lnTo>
                  <a:lnTo>
                    <a:pt x="6220" y="15728"/>
                  </a:lnTo>
                  <a:lnTo>
                    <a:pt x="6341" y="16311"/>
                  </a:lnTo>
                  <a:lnTo>
                    <a:pt x="6707" y="16505"/>
                  </a:lnTo>
                  <a:lnTo>
                    <a:pt x="7073" y="16893"/>
                  </a:lnTo>
                  <a:lnTo>
                    <a:pt x="7195" y="17282"/>
                  </a:lnTo>
                  <a:lnTo>
                    <a:pt x="7317" y="17476"/>
                  </a:lnTo>
                  <a:lnTo>
                    <a:pt x="7561" y="17864"/>
                  </a:lnTo>
                  <a:lnTo>
                    <a:pt x="7805" y="18058"/>
                  </a:lnTo>
                  <a:lnTo>
                    <a:pt x="7927" y="18447"/>
                  </a:lnTo>
                  <a:lnTo>
                    <a:pt x="8049" y="18641"/>
                  </a:lnTo>
                  <a:lnTo>
                    <a:pt x="8415" y="18835"/>
                  </a:lnTo>
                  <a:lnTo>
                    <a:pt x="8537" y="19223"/>
                  </a:lnTo>
                  <a:lnTo>
                    <a:pt x="8902" y="19223"/>
                  </a:lnTo>
                  <a:lnTo>
                    <a:pt x="9024" y="19417"/>
                  </a:lnTo>
                  <a:lnTo>
                    <a:pt x="9268" y="19417"/>
                  </a:lnTo>
                  <a:lnTo>
                    <a:pt x="9634" y="19612"/>
                  </a:lnTo>
                  <a:lnTo>
                    <a:pt x="9878" y="19806"/>
                  </a:lnTo>
                  <a:lnTo>
                    <a:pt x="10000" y="19806"/>
                  </a:lnTo>
                  <a:lnTo>
                    <a:pt x="10122" y="19806"/>
                  </a:lnTo>
                  <a:lnTo>
                    <a:pt x="10366" y="19806"/>
                  </a:lnTo>
                  <a:lnTo>
                    <a:pt x="10732" y="19806"/>
                  </a:lnTo>
                  <a:lnTo>
                    <a:pt x="10976" y="19612"/>
                  </a:lnTo>
                  <a:lnTo>
                    <a:pt x="11220" y="19612"/>
                  </a:lnTo>
                  <a:lnTo>
                    <a:pt x="11463" y="19417"/>
                  </a:lnTo>
                  <a:lnTo>
                    <a:pt x="11707" y="19223"/>
                  </a:lnTo>
                  <a:lnTo>
                    <a:pt x="11951" y="19029"/>
                  </a:lnTo>
                  <a:lnTo>
                    <a:pt x="12195" y="18641"/>
                  </a:lnTo>
                  <a:lnTo>
                    <a:pt x="12317" y="18447"/>
                  </a:lnTo>
                  <a:lnTo>
                    <a:pt x="12561" y="18058"/>
                  </a:lnTo>
                  <a:lnTo>
                    <a:pt x="12805" y="17670"/>
                  </a:lnTo>
                  <a:lnTo>
                    <a:pt x="12805" y="17282"/>
                  </a:lnTo>
                  <a:lnTo>
                    <a:pt x="13171" y="16699"/>
                  </a:lnTo>
                  <a:lnTo>
                    <a:pt x="13415" y="16311"/>
                  </a:lnTo>
                  <a:lnTo>
                    <a:pt x="13780" y="16117"/>
                  </a:lnTo>
                  <a:lnTo>
                    <a:pt x="14024" y="15340"/>
                  </a:lnTo>
                  <a:lnTo>
                    <a:pt x="14268" y="14951"/>
                  </a:lnTo>
                  <a:lnTo>
                    <a:pt x="14390" y="14563"/>
                  </a:lnTo>
                  <a:lnTo>
                    <a:pt x="14634" y="13981"/>
                  </a:lnTo>
                  <a:lnTo>
                    <a:pt x="14878" y="13398"/>
                  </a:lnTo>
                  <a:lnTo>
                    <a:pt x="15244" y="13010"/>
                  </a:lnTo>
                  <a:lnTo>
                    <a:pt x="15488" y="12233"/>
                  </a:lnTo>
                  <a:lnTo>
                    <a:pt x="15732" y="11845"/>
                  </a:lnTo>
                  <a:lnTo>
                    <a:pt x="15854" y="11068"/>
                  </a:lnTo>
                  <a:lnTo>
                    <a:pt x="16098" y="10680"/>
                  </a:lnTo>
                  <a:lnTo>
                    <a:pt x="16341" y="10097"/>
                  </a:lnTo>
                  <a:lnTo>
                    <a:pt x="16707" y="9515"/>
                  </a:lnTo>
                  <a:lnTo>
                    <a:pt x="16707" y="8932"/>
                  </a:lnTo>
                  <a:lnTo>
                    <a:pt x="16707" y="8350"/>
                  </a:lnTo>
                  <a:lnTo>
                    <a:pt x="16951" y="7767"/>
                  </a:lnTo>
                  <a:lnTo>
                    <a:pt x="17195" y="7184"/>
                  </a:lnTo>
                  <a:lnTo>
                    <a:pt x="17317" y="6602"/>
                  </a:lnTo>
                  <a:lnTo>
                    <a:pt x="17439" y="6019"/>
                  </a:lnTo>
                  <a:lnTo>
                    <a:pt x="17683" y="5437"/>
                  </a:lnTo>
                  <a:lnTo>
                    <a:pt x="18049" y="5049"/>
                  </a:lnTo>
                  <a:lnTo>
                    <a:pt x="18171" y="4660"/>
                  </a:lnTo>
                  <a:lnTo>
                    <a:pt x="18415" y="4078"/>
                  </a:lnTo>
                  <a:lnTo>
                    <a:pt x="18537" y="3495"/>
                  </a:lnTo>
                  <a:lnTo>
                    <a:pt x="18659" y="3107"/>
                  </a:lnTo>
                  <a:lnTo>
                    <a:pt x="18780" y="2524"/>
                  </a:lnTo>
                  <a:lnTo>
                    <a:pt x="18780" y="2136"/>
                  </a:lnTo>
                  <a:lnTo>
                    <a:pt x="18902" y="1748"/>
                  </a:lnTo>
                  <a:lnTo>
                    <a:pt x="19268" y="1553"/>
                  </a:lnTo>
                  <a:lnTo>
                    <a:pt x="19390" y="971"/>
                  </a:lnTo>
                  <a:lnTo>
                    <a:pt x="19512" y="777"/>
                  </a:lnTo>
                  <a:lnTo>
                    <a:pt x="19512" y="388"/>
                  </a:lnTo>
                  <a:lnTo>
                    <a:pt x="19634" y="194"/>
                  </a:lnTo>
                  <a:lnTo>
                    <a:pt x="19878" y="0"/>
                  </a:lnTo>
                </a:path>
              </a:pathLst>
            </a:custGeom>
            <a:noFill/>
            <a:ln w="3810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33" name="Freeform 64"/>
            <p:cNvSpPr>
              <a:spLocks/>
            </p:cNvSpPr>
            <p:nvPr/>
          </p:nvSpPr>
          <p:spPr bwMode="auto">
            <a:xfrm>
              <a:off x="2090" y="3181"/>
              <a:ext cx="126" cy="2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1 w 20000"/>
                <a:gd name="T59" fmla="*/ 0 h 20000"/>
                <a:gd name="T60" fmla="*/ 1 w 20000"/>
                <a:gd name="T61" fmla="*/ 0 h 20000"/>
                <a:gd name="T62" fmla="*/ 1 w 20000"/>
                <a:gd name="T63" fmla="*/ 0 h 20000"/>
                <a:gd name="T64" fmla="*/ 1 w 20000"/>
                <a:gd name="T65" fmla="*/ 0 h 20000"/>
                <a:gd name="T66" fmla="*/ 1 w 20000"/>
                <a:gd name="T67" fmla="*/ 0 h 20000"/>
                <a:gd name="T68" fmla="*/ 1 w 20000"/>
                <a:gd name="T69" fmla="*/ 0 h 20000"/>
                <a:gd name="T70" fmla="*/ 1 w 20000"/>
                <a:gd name="T71" fmla="*/ 0 h 20000"/>
                <a:gd name="T72" fmla="*/ 1 w 20000"/>
                <a:gd name="T73" fmla="*/ 0 h 20000"/>
                <a:gd name="T74" fmla="*/ 1 w 20000"/>
                <a:gd name="T75" fmla="*/ 0 h 20000"/>
                <a:gd name="T76" fmla="*/ 1 w 20000"/>
                <a:gd name="T77" fmla="*/ 0 h 20000"/>
                <a:gd name="T78" fmla="*/ 1 w 20000"/>
                <a:gd name="T79" fmla="*/ 0 h 20000"/>
                <a:gd name="T80" fmla="*/ 1 w 20000"/>
                <a:gd name="T81" fmla="*/ 0 h 20000"/>
                <a:gd name="T82" fmla="*/ 1 w 20000"/>
                <a:gd name="T83" fmla="*/ 0 h 20000"/>
                <a:gd name="T84" fmla="*/ 1 w 20000"/>
                <a:gd name="T85" fmla="*/ 0 h 20000"/>
                <a:gd name="T86" fmla="*/ 1 w 20000"/>
                <a:gd name="T87" fmla="*/ 0 h 20000"/>
                <a:gd name="T88" fmla="*/ 1 w 20000"/>
                <a:gd name="T89" fmla="*/ 0 h 20000"/>
                <a:gd name="T90" fmla="*/ 1 w 20000"/>
                <a:gd name="T91" fmla="*/ 0 h 20000"/>
                <a:gd name="T92" fmla="*/ 1 w 20000"/>
                <a:gd name="T93" fmla="*/ 0 h 20000"/>
                <a:gd name="T94" fmla="*/ 1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19223"/>
                  </a:moveTo>
                  <a:lnTo>
                    <a:pt x="366" y="18447"/>
                  </a:lnTo>
                  <a:lnTo>
                    <a:pt x="488" y="17864"/>
                  </a:lnTo>
                  <a:lnTo>
                    <a:pt x="732" y="17282"/>
                  </a:lnTo>
                  <a:lnTo>
                    <a:pt x="1098" y="16505"/>
                  </a:lnTo>
                  <a:lnTo>
                    <a:pt x="1220" y="16117"/>
                  </a:lnTo>
                  <a:lnTo>
                    <a:pt x="1341" y="15340"/>
                  </a:lnTo>
                  <a:lnTo>
                    <a:pt x="1463" y="14951"/>
                  </a:lnTo>
                  <a:lnTo>
                    <a:pt x="1829" y="14175"/>
                  </a:lnTo>
                  <a:lnTo>
                    <a:pt x="1951" y="13592"/>
                  </a:lnTo>
                  <a:lnTo>
                    <a:pt x="2439" y="13204"/>
                  </a:lnTo>
                  <a:lnTo>
                    <a:pt x="2561" y="12427"/>
                  </a:lnTo>
                  <a:lnTo>
                    <a:pt x="2683" y="12039"/>
                  </a:lnTo>
                  <a:lnTo>
                    <a:pt x="2927" y="11456"/>
                  </a:lnTo>
                  <a:lnTo>
                    <a:pt x="3293" y="10874"/>
                  </a:lnTo>
                  <a:lnTo>
                    <a:pt x="3293" y="10291"/>
                  </a:lnTo>
                  <a:lnTo>
                    <a:pt x="3293" y="9903"/>
                  </a:lnTo>
                  <a:lnTo>
                    <a:pt x="3659" y="9126"/>
                  </a:lnTo>
                  <a:lnTo>
                    <a:pt x="3902" y="8738"/>
                  </a:lnTo>
                  <a:lnTo>
                    <a:pt x="4146" y="8155"/>
                  </a:lnTo>
                  <a:lnTo>
                    <a:pt x="4268" y="7767"/>
                  </a:lnTo>
                  <a:lnTo>
                    <a:pt x="4512" y="7184"/>
                  </a:lnTo>
                  <a:lnTo>
                    <a:pt x="4756" y="6796"/>
                  </a:lnTo>
                  <a:lnTo>
                    <a:pt x="5122" y="6408"/>
                  </a:lnTo>
                  <a:lnTo>
                    <a:pt x="5366" y="5825"/>
                  </a:lnTo>
                  <a:lnTo>
                    <a:pt x="5610" y="5243"/>
                  </a:lnTo>
                  <a:lnTo>
                    <a:pt x="5732" y="5049"/>
                  </a:lnTo>
                  <a:lnTo>
                    <a:pt x="5854" y="4660"/>
                  </a:lnTo>
                  <a:lnTo>
                    <a:pt x="6220" y="4078"/>
                  </a:lnTo>
                  <a:lnTo>
                    <a:pt x="6341" y="3689"/>
                  </a:lnTo>
                  <a:lnTo>
                    <a:pt x="6707" y="3495"/>
                  </a:lnTo>
                  <a:lnTo>
                    <a:pt x="7073" y="2913"/>
                  </a:lnTo>
                  <a:lnTo>
                    <a:pt x="7195" y="2524"/>
                  </a:lnTo>
                  <a:lnTo>
                    <a:pt x="7317" y="2330"/>
                  </a:lnTo>
                  <a:lnTo>
                    <a:pt x="7561" y="2136"/>
                  </a:lnTo>
                  <a:lnTo>
                    <a:pt x="7805" y="1748"/>
                  </a:lnTo>
                  <a:lnTo>
                    <a:pt x="7927" y="1553"/>
                  </a:lnTo>
                  <a:lnTo>
                    <a:pt x="8049" y="1359"/>
                  </a:lnTo>
                  <a:lnTo>
                    <a:pt x="8415" y="971"/>
                  </a:lnTo>
                  <a:lnTo>
                    <a:pt x="8537" y="777"/>
                  </a:lnTo>
                  <a:lnTo>
                    <a:pt x="8902" y="583"/>
                  </a:lnTo>
                  <a:lnTo>
                    <a:pt x="9024" y="583"/>
                  </a:lnTo>
                  <a:lnTo>
                    <a:pt x="9268" y="388"/>
                  </a:lnTo>
                  <a:lnTo>
                    <a:pt x="9634" y="194"/>
                  </a:lnTo>
                  <a:lnTo>
                    <a:pt x="9878" y="194"/>
                  </a:lnTo>
                  <a:lnTo>
                    <a:pt x="10000" y="194"/>
                  </a:lnTo>
                  <a:lnTo>
                    <a:pt x="10000" y="0"/>
                  </a:lnTo>
                  <a:lnTo>
                    <a:pt x="10122" y="0"/>
                  </a:lnTo>
                  <a:lnTo>
                    <a:pt x="10366" y="0"/>
                  </a:lnTo>
                  <a:lnTo>
                    <a:pt x="10732" y="194"/>
                  </a:lnTo>
                  <a:lnTo>
                    <a:pt x="10976" y="194"/>
                  </a:lnTo>
                  <a:lnTo>
                    <a:pt x="11220" y="388"/>
                  </a:lnTo>
                  <a:lnTo>
                    <a:pt x="11463" y="583"/>
                  </a:lnTo>
                  <a:lnTo>
                    <a:pt x="11707" y="777"/>
                  </a:lnTo>
                  <a:lnTo>
                    <a:pt x="11951" y="777"/>
                  </a:lnTo>
                  <a:lnTo>
                    <a:pt x="12195" y="1165"/>
                  </a:lnTo>
                  <a:lnTo>
                    <a:pt x="12317" y="1553"/>
                  </a:lnTo>
                  <a:lnTo>
                    <a:pt x="12561" y="1748"/>
                  </a:lnTo>
                  <a:lnTo>
                    <a:pt x="12805" y="2136"/>
                  </a:lnTo>
                  <a:lnTo>
                    <a:pt x="12805" y="2524"/>
                  </a:lnTo>
                  <a:lnTo>
                    <a:pt x="13171" y="3107"/>
                  </a:lnTo>
                  <a:lnTo>
                    <a:pt x="13415" y="3495"/>
                  </a:lnTo>
                  <a:lnTo>
                    <a:pt x="13780" y="3883"/>
                  </a:lnTo>
                  <a:lnTo>
                    <a:pt x="14024" y="4272"/>
                  </a:lnTo>
                  <a:lnTo>
                    <a:pt x="14268" y="5049"/>
                  </a:lnTo>
                  <a:lnTo>
                    <a:pt x="14390" y="5437"/>
                  </a:lnTo>
                  <a:lnTo>
                    <a:pt x="14634" y="5825"/>
                  </a:lnTo>
                  <a:lnTo>
                    <a:pt x="14878" y="6408"/>
                  </a:lnTo>
                  <a:lnTo>
                    <a:pt x="15244" y="6990"/>
                  </a:lnTo>
                  <a:lnTo>
                    <a:pt x="15488" y="7573"/>
                  </a:lnTo>
                  <a:lnTo>
                    <a:pt x="15732" y="7961"/>
                  </a:lnTo>
                  <a:lnTo>
                    <a:pt x="15854" y="8738"/>
                  </a:lnTo>
                  <a:lnTo>
                    <a:pt x="16098" y="9320"/>
                  </a:lnTo>
                  <a:lnTo>
                    <a:pt x="16341" y="9903"/>
                  </a:lnTo>
                  <a:lnTo>
                    <a:pt x="16707" y="10291"/>
                  </a:lnTo>
                  <a:lnTo>
                    <a:pt x="16707" y="11068"/>
                  </a:lnTo>
                  <a:lnTo>
                    <a:pt x="16707" y="11456"/>
                  </a:lnTo>
                  <a:lnTo>
                    <a:pt x="16951" y="12233"/>
                  </a:lnTo>
                  <a:lnTo>
                    <a:pt x="17195" y="12621"/>
                  </a:lnTo>
                  <a:lnTo>
                    <a:pt x="17317" y="13204"/>
                  </a:lnTo>
                  <a:lnTo>
                    <a:pt x="17439" y="13786"/>
                  </a:lnTo>
                  <a:lnTo>
                    <a:pt x="17683" y="14175"/>
                  </a:lnTo>
                  <a:lnTo>
                    <a:pt x="18049" y="14951"/>
                  </a:lnTo>
                  <a:lnTo>
                    <a:pt x="18171" y="15340"/>
                  </a:lnTo>
                  <a:lnTo>
                    <a:pt x="18415" y="15922"/>
                  </a:lnTo>
                  <a:lnTo>
                    <a:pt x="18537" y="16311"/>
                  </a:lnTo>
                  <a:lnTo>
                    <a:pt x="18659" y="16699"/>
                  </a:lnTo>
                  <a:lnTo>
                    <a:pt x="18780" y="17476"/>
                  </a:lnTo>
                  <a:lnTo>
                    <a:pt x="18780" y="17864"/>
                  </a:lnTo>
                  <a:lnTo>
                    <a:pt x="18902" y="18058"/>
                  </a:lnTo>
                  <a:lnTo>
                    <a:pt x="19268" y="18447"/>
                  </a:lnTo>
                  <a:lnTo>
                    <a:pt x="19390" y="18835"/>
                  </a:lnTo>
                  <a:lnTo>
                    <a:pt x="19512" y="19223"/>
                  </a:lnTo>
                  <a:lnTo>
                    <a:pt x="19512" y="19417"/>
                  </a:lnTo>
                  <a:lnTo>
                    <a:pt x="19634" y="19612"/>
                  </a:lnTo>
                  <a:lnTo>
                    <a:pt x="19878" y="19806"/>
                  </a:lnTo>
                </a:path>
              </a:pathLst>
            </a:custGeom>
            <a:noFill/>
            <a:ln w="3810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34" name="Freeform 65"/>
            <p:cNvSpPr>
              <a:spLocks/>
            </p:cNvSpPr>
            <p:nvPr/>
          </p:nvSpPr>
          <p:spPr bwMode="auto">
            <a:xfrm>
              <a:off x="2215" y="3206"/>
              <a:ext cx="125" cy="2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1 w 20000"/>
                <a:gd name="T59" fmla="*/ 0 h 20000"/>
                <a:gd name="T60" fmla="*/ 1 w 20000"/>
                <a:gd name="T61" fmla="*/ 0 h 20000"/>
                <a:gd name="T62" fmla="*/ 1 w 20000"/>
                <a:gd name="T63" fmla="*/ 0 h 20000"/>
                <a:gd name="T64" fmla="*/ 1 w 20000"/>
                <a:gd name="T65" fmla="*/ 0 h 20000"/>
                <a:gd name="T66" fmla="*/ 1 w 20000"/>
                <a:gd name="T67" fmla="*/ 0 h 20000"/>
                <a:gd name="T68" fmla="*/ 1 w 20000"/>
                <a:gd name="T69" fmla="*/ 0 h 20000"/>
                <a:gd name="T70" fmla="*/ 1 w 20000"/>
                <a:gd name="T71" fmla="*/ 0 h 20000"/>
                <a:gd name="T72" fmla="*/ 1 w 20000"/>
                <a:gd name="T73" fmla="*/ 0 h 20000"/>
                <a:gd name="T74" fmla="*/ 1 w 20000"/>
                <a:gd name="T75" fmla="*/ 0 h 20000"/>
                <a:gd name="T76" fmla="*/ 1 w 20000"/>
                <a:gd name="T77" fmla="*/ 0 h 20000"/>
                <a:gd name="T78" fmla="*/ 1 w 20000"/>
                <a:gd name="T79" fmla="*/ 0 h 20000"/>
                <a:gd name="T80" fmla="*/ 1 w 20000"/>
                <a:gd name="T81" fmla="*/ 0 h 20000"/>
                <a:gd name="T82" fmla="*/ 1 w 20000"/>
                <a:gd name="T83" fmla="*/ 0 h 20000"/>
                <a:gd name="T84" fmla="*/ 1 w 20000"/>
                <a:gd name="T85" fmla="*/ 0 h 20000"/>
                <a:gd name="T86" fmla="*/ 1 w 20000"/>
                <a:gd name="T87" fmla="*/ 0 h 20000"/>
                <a:gd name="T88" fmla="*/ 1 w 20000"/>
                <a:gd name="T89" fmla="*/ 0 h 20000"/>
                <a:gd name="T90" fmla="*/ 1 w 20000"/>
                <a:gd name="T91" fmla="*/ 0 h 20000"/>
                <a:gd name="T92" fmla="*/ 1 w 20000"/>
                <a:gd name="T93" fmla="*/ 0 h 20000"/>
                <a:gd name="T94" fmla="*/ 1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777"/>
                  </a:moveTo>
                  <a:lnTo>
                    <a:pt x="366" y="1553"/>
                  </a:lnTo>
                  <a:lnTo>
                    <a:pt x="488" y="2136"/>
                  </a:lnTo>
                  <a:lnTo>
                    <a:pt x="732" y="2524"/>
                  </a:lnTo>
                  <a:lnTo>
                    <a:pt x="1098" y="3301"/>
                  </a:lnTo>
                  <a:lnTo>
                    <a:pt x="1220" y="3689"/>
                  </a:lnTo>
                  <a:lnTo>
                    <a:pt x="1341" y="4466"/>
                  </a:lnTo>
                  <a:lnTo>
                    <a:pt x="1463" y="5049"/>
                  </a:lnTo>
                  <a:lnTo>
                    <a:pt x="1829" y="5631"/>
                  </a:lnTo>
                  <a:lnTo>
                    <a:pt x="1951" y="6214"/>
                  </a:lnTo>
                  <a:lnTo>
                    <a:pt x="2439" y="6796"/>
                  </a:lnTo>
                  <a:lnTo>
                    <a:pt x="2561" y="7379"/>
                  </a:lnTo>
                  <a:lnTo>
                    <a:pt x="2683" y="7767"/>
                  </a:lnTo>
                  <a:lnTo>
                    <a:pt x="2927" y="8350"/>
                  </a:lnTo>
                  <a:lnTo>
                    <a:pt x="3293" y="8932"/>
                  </a:lnTo>
                  <a:lnTo>
                    <a:pt x="3293" y="9515"/>
                  </a:lnTo>
                  <a:lnTo>
                    <a:pt x="3293" y="10097"/>
                  </a:lnTo>
                  <a:lnTo>
                    <a:pt x="3659" y="10680"/>
                  </a:lnTo>
                  <a:lnTo>
                    <a:pt x="3902" y="11068"/>
                  </a:lnTo>
                  <a:lnTo>
                    <a:pt x="4146" y="11650"/>
                  </a:lnTo>
                  <a:lnTo>
                    <a:pt x="4268" y="12233"/>
                  </a:lnTo>
                  <a:lnTo>
                    <a:pt x="4512" y="12621"/>
                  </a:lnTo>
                  <a:lnTo>
                    <a:pt x="4756" y="13204"/>
                  </a:lnTo>
                  <a:lnTo>
                    <a:pt x="5122" y="13592"/>
                  </a:lnTo>
                  <a:lnTo>
                    <a:pt x="5366" y="14175"/>
                  </a:lnTo>
                  <a:lnTo>
                    <a:pt x="5610" y="14563"/>
                  </a:lnTo>
                  <a:lnTo>
                    <a:pt x="5732" y="14951"/>
                  </a:lnTo>
                  <a:lnTo>
                    <a:pt x="5854" y="15146"/>
                  </a:lnTo>
                  <a:lnTo>
                    <a:pt x="6220" y="15728"/>
                  </a:lnTo>
                  <a:lnTo>
                    <a:pt x="6341" y="16311"/>
                  </a:lnTo>
                  <a:lnTo>
                    <a:pt x="6707" y="16505"/>
                  </a:lnTo>
                  <a:lnTo>
                    <a:pt x="7073" y="16893"/>
                  </a:lnTo>
                  <a:lnTo>
                    <a:pt x="7195" y="17282"/>
                  </a:lnTo>
                  <a:lnTo>
                    <a:pt x="7317" y="17476"/>
                  </a:lnTo>
                  <a:lnTo>
                    <a:pt x="7561" y="17864"/>
                  </a:lnTo>
                  <a:lnTo>
                    <a:pt x="7805" y="18058"/>
                  </a:lnTo>
                  <a:lnTo>
                    <a:pt x="7927" y="18447"/>
                  </a:lnTo>
                  <a:lnTo>
                    <a:pt x="8049" y="18447"/>
                  </a:lnTo>
                  <a:lnTo>
                    <a:pt x="8415" y="18835"/>
                  </a:lnTo>
                  <a:lnTo>
                    <a:pt x="8537" y="19029"/>
                  </a:lnTo>
                  <a:lnTo>
                    <a:pt x="8902" y="19223"/>
                  </a:lnTo>
                  <a:lnTo>
                    <a:pt x="9024" y="19417"/>
                  </a:lnTo>
                  <a:lnTo>
                    <a:pt x="9268" y="19417"/>
                  </a:lnTo>
                  <a:lnTo>
                    <a:pt x="9634" y="19612"/>
                  </a:lnTo>
                  <a:lnTo>
                    <a:pt x="9878" y="19612"/>
                  </a:lnTo>
                  <a:lnTo>
                    <a:pt x="10000" y="19612"/>
                  </a:lnTo>
                  <a:lnTo>
                    <a:pt x="10000" y="19806"/>
                  </a:lnTo>
                  <a:lnTo>
                    <a:pt x="10122" y="19806"/>
                  </a:lnTo>
                  <a:lnTo>
                    <a:pt x="10366" y="19806"/>
                  </a:lnTo>
                  <a:lnTo>
                    <a:pt x="10732" y="19612"/>
                  </a:lnTo>
                  <a:lnTo>
                    <a:pt x="10976" y="19612"/>
                  </a:lnTo>
                  <a:lnTo>
                    <a:pt x="11220" y="19417"/>
                  </a:lnTo>
                  <a:lnTo>
                    <a:pt x="11463" y="19417"/>
                  </a:lnTo>
                  <a:lnTo>
                    <a:pt x="11707" y="19223"/>
                  </a:lnTo>
                  <a:lnTo>
                    <a:pt x="11951" y="19029"/>
                  </a:lnTo>
                  <a:lnTo>
                    <a:pt x="12195" y="18641"/>
                  </a:lnTo>
                  <a:lnTo>
                    <a:pt x="12317" y="18447"/>
                  </a:lnTo>
                  <a:lnTo>
                    <a:pt x="12561" y="18058"/>
                  </a:lnTo>
                  <a:lnTo>
                    <a:pt x="12805" y="17670"/>
                  </a:lnTo>
                  <a:lnTo>
                    <a:pt x="12805" y="17282"/>
                  </a:lnTo>
                  <a:lnTo>
                    <a:pt x="13171" y="16699"/>
                  </a:lnTo>
                  <a:lnTo>
                    <a:pt x="13415" y="16505"/>
                  </a:lnTo>
                  <a:lnTo>
                    <a:pt x="13780" y="15922"/>
                  </a:lnTo>
                  <a:lnTo>
                    <a:pt x="14024" y="15534"/>
                  </a:lnTo>
                  <a:lnTo>
                    <a:pt x="14268" y="14951"/>
                  </a:lnTo>
                  <a:lnTo>
                    <a:pt x="14390" y="14369"/>
                  </a:lnTo>
                  <a:lnTo>
                    <a:pt x="14634" y="13981"/>
                  </a:lnTo>
                  <a:lnTo>
                    <a:pt x="14878" y="13398"/>
                  </a:lnTo>
                  <a:lnTo>
                    <a:pt x="15244" y="12816"/>
                  </a:lnTo>
                  <a:lnTo>
                    <a:pt x="15488" y="12233"/>
                  </a:lnTo>
                  <a:lnTo>
                    <a:pt x="15732" y="11845"/>
                  </a:lnTo>
                  <a:lnTo>
                    <a:pt x="15854" y="11068"/>
                  </a:lnTo>
                  <a:lnTo>
                    <a:pt x="16098" y="10680"/>
                  </a:lnTo>
                  <a:lnTo>
                    <a:pt x="16341" y="10097"/>
                  </a:lnTo>
                  <a:lnTo>
                    <a:pt x="16707" y="9515"/>
                  </a:lnTo>
                  <a:lnTo>
                    <a:pt x="16707" y="8932"/>
                  </a:lnTo>
                  <a:lnTo>
                    <a:pt x="16707" y="8350"/>
                  </a:lnTo>
                  <a:lnTo>
                    <a:pt x="16951" y="7767"/>
                  </a:lnTo>
                  <a:lnTo>
                    <a:pt x="17195" y="7184"/>
                  </a:lnTo>
                  <a:lnTo>
                    <a:pt x="17317" y="6602"/>
                  </a:lnTo>
                  <a:lnTo>
                    <a:pt x="17439" y="6019"/>
                  </a:lnTo>
                  <a:lnTo>
                    <a:pt x="17683" y="5631"/>
                  </a:lnTo>
                  <a:lnTo>
                    <a:pt x="18049" y="5049"/>
                  </a:lnTo>
                  <a:lnTo>
                    <a:pt x="18171" y="4466"/>
                  </a:lnTo>
                  <a:lnTo>
                    <a:pt x="18415" y="3883"/>
                  </a:lnTo>
                  <a:lnTo>
                    <a:pt x="18537" y="3495"/>
                  </a:lnTo>
                  <a:lnTo>
                    <a:pt x="18659" y="3107"/>
                  </a:lnTo>
                  <a:lnTo>
                    <a:pt x="18780" y="2524"/>
                  </a:lnTo>
                  <a:lnTo>
                    <a:pt x="18780" y="2136"/>
                  </a:lnTo>
                  <a:lnTo>
                    <a:pt x="18902" y="1748"/>
                  </a:lnTo>
                  <a:lnTo>
                    <a:pt x="19268" y="1359"/>
                  </a:lnTo>
                  <a:lnTo>
                    <a:pt x="19390" y="971"/>
                  </a:lnTo>
                  <a:lnTo>
                    <a:pt x="19512" y="777"/>
                  </a:lnTo>
                  <a:lnTo>
                    <a:pt x="19512" y="583"/>
                  </a:lnTo>
                  <a:lnTo>
                    <a:pt x="19634" y="194"/>
                  </a:lnTo>
                  <a:lnTo>
                    <a:pt x="19878" y="0"/>
                  </a:lnTo>
                </a:path>
              </a:pathLst>
            </a:custGeom>
            <a:noFill/>
            <a:ln w="3810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35" name="Freeform 66"/>
            <p:cNvSpPr>
              <a:spLocks/>
            </p:cNvSpPr>
            <p:nvPr/>
          </p:nvSpPr>
          <p:spPr bwMode="auto">
            <a:xfrm>
              <a:off x="2341" y="3185"/>
              <a:ext cx="126" cy="2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1 w 20000"/>
                <a:gd name="T59" fmla="*/ 0 h 20000"/>
                <a:gd name="T60" fmla="*/ 1 w 20000"/>
                <a:gd name="T61" fmla="*/ 0 h 20000"/>
                <a:gd name="T62" fmla="*/ 1 w 20000"/>
                <a:gd name="T63" fmla="*/ 0 h 20000"/>
                <a:gd name="T64" fmla="*/ 1 w 20000"/>
                <a:gd name="T65" fmla="*/ 0 h 20000"/>
                <a:gd name="T66" fmla="*/ 1 w 20000"/>
                <a:gd name="T67" fmla="*/ 0 h 20000"/>
                <a:gd name="T68" fmla="*/ 1 w 20000"/>
                <a:gd name="T69" fmla="*/ 0 h 20000"/>
                <a:gd name="T70" fmla="*/ 1 w 20000"/>
                <a:gd name="T71" fmla="*/ 0 h 20000"/>
                <a:gd name="T72" fmla="*/ 1 w 20000"/>
                <a:gd name="T73" fmla="*/ 0 h 20000"/>
                <a:gd name="T74" fmla="*/ 1 w 20000"/>
                <a:gd name="T75" fmla="*/ 0 h 20000"/>
                <a:gd name="T76" fmla="*/ 1 w 20000"/>
                <a:gd name="T77" fmla="*/ 0 h 20000"/>
                <a:gd name="T78" fmla="*/ 1 w 20000"/>
                <a:gd name="T79" fmla="*/ 0 h 20000"/>
                <a:gd name="T80" fmla="*/ 1 w 20000"/>
                <a:gd name="T81" fmla="*/ 0 h 20000"/>
                <a:gd name="T82" fmla="*/ 1 w 20000"/>
                <a:gd name="T83" fmla="*/ 0 h 20000"/>
                <a:gd name="T84" fmla="*/ 1 w 20000"/>
                <a:gd name="T85" fmla="*/ 0 h 20000"/>
                <a:gd name="T86" fmla="*/ 1 w 20000"/>
                <a:gd name="T87" fmla="*/ 0 h 20000"/>
                <a:gd name="T88" fmla="*/ 1 w 20000"/>
                <a:gd name="T89" fmla="*/ 0 h 20000"/>
                <a:gd name="T90" fmla="*/ 1 w 20000"/>
                <a:gd name="T91" fmla="*/ 0 h 20000"/>
                <a:gd name="T92" fmla="*/ 1 w 20000"/>
                <a:gd name="T93" fmla="*/ 0 h 20000"/>
                <a:gd name="T94" fmla="*/ 1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19029"/>
                  </a:moveTo>
                  <a:lnTo>
                    <a:pt x="366" y="18447"/>
                  </a:lnTo>
                  <a:lnTo>
                    <a:pt x="488" y="17864"/>
                  </a:lnTo>
                  <a:lnTo>
                    <a:pt x="732" y="17282"/>
                  </a:lnTo>
                  <a:lnTo>
                    <a:pt x="1098" y="16505"/>
                  </a:lnTo>
                  <a:lnTo>
                    <a:pt x="1220" y="16117"/>
                  </a:lnTo>
                  <a:lnTo>
                    <a:pt x="1341" y="15340"/>
                  </a:lnTo>
                  <a:lnTo>
                    <a:pt x="1463" y="14951"/>
                  </a:lnTo>
                  <a:lnTo>
                    <a:pt x="1829" y="14175"/>
                  </a:lnTo>
                  <a:lnTo>
                    <a:pt x="1951" y="13592"/>
                  </a:lnTo>
                  <a:lnTo>
                    <a:pt x="2439" y="13204"/>
                  </a:lnTo>
                  <a:lnTo>
                    <a:pt x="2561" y="12427"/>
                  </a:lnTo>
                  <a:lnTo>
                    <a:pt x="2683" y="12039"/>
                  </a:lnTo>
                  <a:lnTo>
                    <a:pt x="2927" y="11262"/>
                  </a:lnTo>
                  <a:lnTo>
                    <a:pt x="3293" y="10680"/>
                  </a:lnTo>
                  <a:lnTo>
                    <a:pt x="3293" y="10291"/>
                  </a:lnTo>
                  <a:lnTo>
                    <a:pt x="3293" y="9709"/>
                  </a:lnTo>
                  <a:lnTo>
                    <a:pt x="3659" y="9320"/>
                  </a:lnTo>
                  <a:lnTo>
                    <a:pt x="3902" y="8738"/>
                  </a:lnTo>
                  <a:lnTo>
                    <a:pt x="4146" y="7961"/>
                  </a:lnTo>
                  <a:lnTo>
                    <a:pt x="4268" y="7767"/>
                  </a:lnTo>
                  <a:lnTo>
                    <a:pt x="4512" y="7184"/>
                  </a:lnTo>
                  <a:lnTo>
                    <a:pt x="4756" y="6796"/>
                  </a:lnTo>
                  <a:lnTo>
                    <a:pt x="5122" y="6214"/>
                  </a:lnTo>
                  <a:lnTo>
                    <a:pt x="5366" y="5825"/>
                  </a:lnTo>
                  <a:lnTo>
                    <a:pt x="5610" y="5243"/>
                  </a:lnTo>
                  <a:lnTo>
                    <a:pt x="5732" y="4854"/>
                  </a:lnTo>
                  <a:lnTo>
                    <a:pt x="5854" y="4660"/>
                  </a:lnTo>
                  <a:lnTo>
                    <a:pt x="6220" y="4078"/>
                  </a:lnTo>
                  <a:lnTo>
                    <a:pt x="6341" y="3689"/>
                  </a:lnTo>
                  <a:lnTo>
                    <a:pt x="6707" y="3301"/>
                  </a:lnTo>
                  <a:lnTo>
                    <a:pt x="7073" y="2913"/>
                  </a:lnTo>
                  <a:lnTo>
                    <a:pt x="7195" y="2524"/>
                  </a:lnTo>
                  <a:lnTo>
                    <a:pt x="7317" y="2330"/>
                  </a:lnTo>
                  <a:lnTo>
                    <a:pt x="7561" y="2136"/>
                  </a:lnTo>
                  <a:lnTo>
                    <a:pt x="7805" y="1748"/>
                  </a:lnTo>
                  <a:lnTo>
                    <a:pt x="7927" y="1553"/>
                  </a:lnTo>
                  <a:lnTo>
                    <a:pt x="8049" y="1165"/>
                  </a:lnTo>
                  <a:lnTo>
                    <a:pt x="8415" y="971"/>
                  </a:lnTo>
                  <a:lnTo>
                    <a:pt x="8537" y="777"/>
                  </a:lnTo>
                  <a:lnTo>
                    <a:pt x="8902" y="583"/>
                  </a:lnTo>
                  <a:lnTo>
                    <a:pt x="9024" y="583"/>
                  </a:lnTo>
                  <a:lnTo>
                    <a:pt x="9268" y="388"/>
                  </a:lnTo>
                  <a:lnTo>
                    <a:pt x="9634" y="194"/>
                  </a:lnTo>
                  <a:lnTo>
                    <a:pt x="9878" y="0"/>
                  </a:lnTo>
                  <a:lnTo>
                    <a:pt x="10000" y="0"/>
                  </a:lnTo>
                  <a:lnTo>
                    <a:pt x="10122" y="0"/>
                  </a:lnTo>
                  <a:lnTo>
                    <a:pt x="10366" y="0"/>
                  </a:lnTo>
                  <a:lnTo>
                    <a:pt x="10732" y="0"/>
                  </a:lnTo>
                  <a:lnTo>
                    <a:pt x="10976" y="194"/>
                  </a:lnTo>
                  <a:lnTo>
                    <a:pt x="11220" y="194"/>
                  </a:lnTo>
                  <a:lnTo>
                    <a:pt x="11463" y="583"/>
                  </a:lnTo>
                  <a:lnTo>
                    <a:pt x="11707" y="777"/>
                  </a:lnTo>
                  <a:lnTo>
                    <a:pt x="11951" y="777"/>
                  </a:lnTo>
                  <a:lnTo>
                    <a:pt x="12195" y="1165"/>
                  </a:lnTo>
                  <a:lnTo>
                    <a:pt x="12317" y="1553"/>
                  </a:lnTo>
                  <a:lnTo>
                    <a:pt x="12561" y="1748"/>
                  </a:lnTo>
                  <a:lnTo>
                    <a:pt x="12805" y="2136"/>
                  </a:lnTo>
                  <a:lnTo>
                    <a:pt x="12805" y="2524"/>
                  </a:lnTo>
                  <a:lnTo>
                    <a:pt x="13171" y="3107"/>
                  </a:lnTo>
                  <a:lnTo>
                    <a:pt x="13415" y="3495"/>
                  </a:lnTo>
                  <a:lnTo>
                    <a:pt x="13780" y="3689"/>
                  </a:lnTo>
                  <a:lnTo>
                    <a:pt x="14024" y="4466"/>
                  </a:lnTo>
                  <a:lnTo>
                    <a:pt x="14268" y="4854"/>
                  </a:lnTo>
                  <a:lnTo>
                    <a:pt x="14390" y="5243"/>
                  </a:lnTo>
                  <a:lnTo>
                    <a:pt x="14634" y="5825"/>
                  </a:lnTo>
                  <a:lnTo>
                    <a:pt x="14878" y="6408"/>
                  </a:lnTo>
                  <a:lnTo>
                    <a:pt x="15244" y="6796"/>
                  </a:lnTo>
                  <a:lnTo>
                    <a:pt x="15488" y="7573"/>
                  </a:lnTo>
                  <a:lnTo>
                    <a:pt x="15732" y="7961"/>
                  </a:lnTo>
                  <a:lnTo>
                    <a:pt x="15854" y="8738"/>
                  </a:lnTo>
                  <a:lnTo>
                    <a:pt x="16098" y="9320"/>
                  </a:lnTo>
                  <a:lnTo>
                    <a:pt x="16341" y="9709"/>
                  </a:lnTo>
                  <a:lnTo>
                    <a:pt x="16707" y="10291"/>
                  </a:lnTo>
                  <a:lnTo>
                    <a:pt x="16707" y="10874"/>
                  </a:lnTo>
                  <a:lnTo>
                    <a:pt x="16707" y="11456"/>
                  </a:lnTo>
                  <a:lnTo>
                    <a:pt x="16951" y="12233"/>
                  </a:lnTo>
                  <a:lnTo>
                    <a:pt x="17195" y="12621"/>
                  </a:lnTo>
                  <a:lnTo>
                    <a:pt x="17317" y="13204"/>
                  </a:lnTo>
                  <a:lnTo>
                    <a:pt x="17439" y="13786"/>
                  </a:lnTo>
                  <a:lnTo>
                    <a:pt x="17683" y="14369"/>
                  </a:lnTo>
                  <a:lnTo>
                    <a:pt x="18049" y="14951"/>
                  </a:lnTo>
                  <a:lnTo>
                    <a:pt x="18171" y="15146"/>
                  </a:lnTo>
                  <a:lnTo>
                    <a:pt x="18415" y="15728"/>
                  </a:lnTo>
                  <a:lnTo>
                    <a:pt x="18537" y="16311"/>
                  </a:lnTo>
                  <a:lnTo>
                    <a:pt x="18659" y="16699"/>
                  </a:lnTo>
                  <a:lnTo>
                    <a:pt x="18780" y="17282"/>
                  </a:lnTo>
                  <a:lnTo>
                    <a:pt x="18780" y="17670"/>
                  </a:lnTo>
                  <a:lnTo>
                    <a:pt x="18902" y="18058"/>
                  </a:lnTo>
                  <a:lnTo>
                    <a:pt x="19268" y="18447"/>
                  </a:lnTo>
                  <a:lnTo>
                    <a:pt x="19390" y="18835"/>
                  </a:lnTo>
                  <a:lnTo>
                    <a:pt x="19512" y="19223"/>
                  </a:lnTo>
                  <a:lnTo>
                    <a:pt x="19512" y="19417"/>
                  </a:lnTo>
                  <a:lnTo>
                    <a:pt x="19634" y="19612"/>
                  </a:lnTo>
                  <a:lnTo>
                    <a:pt x="19878" y="19806"/>
                  </a:lnTo>
                </a:path>
              </a:pathLst>
            </a:custGeom>
            <a:noFill/>
            <a:ln w="3810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36" name="Freeform 67"/>
            <p:cNvSpPr>
              <a:spLocks/>
            </p:cNvSpPr>
            <p:nvPr/>
          </p:nvSpPr>
          <p:spPr bwMode="auto">
            <a:xfrm>
              <a:off x="2464" y="3206"/>
              <a:ext cx="126" cy="2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1 w 20000"/>
                <a:gd name="T59" fmla="*/ 0 h 20000"/>
                <a:gd name="T60" fmla="*/ 1 w 20000"/>
                <a:gd name="T61" fmla="*/ 0 h 20000"/>
                <a:gd name="T62" fmla="*/ 1 w 20000"/>
                <a:gd name="T63" fmla="*/ 0 h 20000"/>
                <a:gd name="T64" fmla="*/ 1 w 20000"/>
                <a:gd name="T65" fmla="*/ 0 h 20000"/>
                <a:gd name="T66" fmla="*/ 1 w 20000"/>
                <a:gd name="T67" fmla="*/ 0 h 20000"/>
                <a:gd name="T68" fmla="*/ 1 w 20000"/>
                <a:gd name="T69" fmla="*/ 0 h 20000"/>
                <a:gd name="T70" fmla="*/ 1 w 20000"/>
                <a:gd name="T71" fmla="*/ 0 h 20000"/>
                <a:gd name="T72" fmla="*/ 1 w 20000"/>
                <a:gd name="T73" fmla="*/ 0 h 20000"/>
                <a:gd name="T74" fmla="*/ 1 w 20000"/>
                <a:gd name="T75" fmla="*/ 0 h 20000"/>
                <a:gd name="T76" fmla="*/ 1 w 20000"/>
                <a:gd name="T77" fmla="*/ 0 h 20000"/>
                <a:gd name="T78" fmla="*/ 1 w 20000"/>
                <a:gd name="T79" fmla="*/ 0 h 20000"/>
                <a:gd name="T80" fmla="*/ 1 w 20000"/>
                <a:gd name="T81" fmla="*/ 0 h 20000"/>
                <a:gd name="T82" fmla="*/ 1 w 20000"/>
                <a:gd name="T83" fmla="*/ 0 h 20000"/>
                <a:gd name="T84" fmla="*/ 1 w 20000"/>
                <a:gd name="T85" fmla="*/ 0 h 20000"/>
                <a:gd name="T86" fmla="*/ 1 w 20000"/>
                <a:gd name="T87" fmla="*/ 0 h 20000"/>
                <a:gd name="T88" fmla="*/ 1 w 20000"/>
                <a:gd name="T89" fmla="*/ 0 h 20000"/>
                <a:gd name="T90" fmla="*/ 1 w 20000"/>
                <a:gd name="T91" fmla="*/ 0 h 20000"/>
                <a:gd name="T92" fmla="*/ 1 w 20000"/>
                <a:gd name="T93" fmla="*/ 0 h 20000"/>
                <a:gd name="T94" fmla="*/ 1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777"/>
                  </a:moveTo>
                  <a:lnTo>
                    <a:pt x="366" y="1553"/>
                  </a:lnTo>
                  <a:lnTo>
                    <a:pt x="488" y="2136"/>
                  </a:lnTo>
                  <a:lnTo>
                    <a:pt x="732" y="2524"/>
                  </a:lnTo>
                  <a:lnTo>
                    <a:pt x="1098" y="3301"/>
                  </a:lnTo>
                  <a:lnTo>
                    <a:pt x="1220" y="3689"/>
                  </a:lnTo>
                  <a:lnTo>
                    <a:pt x="1341" y="4466"/>
                  </a:lnTo>
                  <a:lnTo>
                    <a:pt x="1463" y="5049"/>
                  </a:lnTo>
                  <a:lnTo>
                    <a:pt x="1829" y="5631"/>
                  </a:lnTo>
                  <a:lnTo>
                    <a:pt x="1951" y="6214"/>
                  </a:lnTo>
                  <a:lnTo>
                    <a:pt x="2439" y="6796"/>
                  </a:lnTo>
                  <a:lnTo>
                    <a:pt x="2561" y="7379"/>
                  </a:lnTo>
                  <a:lnTo>
                    <a:pt x="2683" y="7767"/>
                  </a:lnTo>
                  <a:lnTo>
                    <a:pt x="2927" y="8350"/>
                  </a:lnTo>
                  <a:lnTo>
                    <a:pt x="3293" y="8932"/>
                  </a:lnTo>
                  <a:lnTo>
                    <a:pt x="3293" y="9515"/>
                  </a:lnTo>
                  <a:lnTo>
                    <a:pt x="3293" y="10097"/>
                  </a:lnTo>
                  <a:lnTo>
                    <a:pt x="3659" y="10680"/>
                  </a:lnTo>
                  <a:lnTo>
                    <a:pt x="3902" y="11068"/>
                  </a:lnTo>
                  <a:lnTo>
                    <a:pt x="4146" y="11650"/>
                  </a:lnTo>
                  <a:lnTo>
                    <a:pt x="4268" y="12233"/>
                  </a:lnTo>
                  <a:lnTo>
                    <a:pt x="4512" y="12621"/>
                  </a:lnTo>
                  <a:lnTo>
                    <a:pt x="4756" y="13204"/>
                  </a:lnTo>
                  <a:lnTo>
                    <a:pt x="5122" y="13592"/>
                  </a:lnTo>
                  <a:lnTo>
                    <a:pt x="5366" y="14175"/>
                  </a:lnTo>
                  <a:lnTo>
                    <a:pt x="5610" y="14563"/>
                  </a:lnTo>
                  <a:lnTo>
                    <a:pt x="5732" y="14951"/>
                  </a:lnTo>
                  <a:lnTo>
                    <a:pt x="5854" y="15146"/>
                  </a:lnTo>
                  <a:lnTo>
                    <a:pt x="6220" y="15728"/>
                  </a:lnTo>
                  <a:lnTo>
                    <a:pt x="6341" y="16311"/>
                  </a:lnTo>
                  <a:lnTo>
                    <a:pt x="6707" y="16505"/>
                  </a:lnTo>
                  <a:lnTo>
                    <a:pt x="7073" y="16893"/>
                  </a:lnTo>
                  <a:lnTo>
                    <a:pt x="7195" y="17282"/>
                  </a:lnTo>
                  <a:lnTo>
                    <a:pt x="7317" y="17476"/>
                  </a:lnTo>
                  <a:lnTo>
                    <a:pt x="7561" y="17864"/>
                  </a:lnTo>
                  <a:lnTo>
                    <a:pt x="7805" y="18058"/>
                  </a:lnTo>
                  <a:lnTo>
                    <a:pt x="7927" y="18447"/>
                  </a:lnTo>
                  <a:lnTo>
                    <a:pt x="8049" y="18447"/>
                  </a:lnTo>
                  <a:lnTo>
                    <a:pt x="8415" y="18835"/>
                  </a:lnTo>
                  <a:lnTo>
                    <a:pt x="8537" y="19029"/>
                  </a:lnTo>
                  <a:lnTo>
                    <a:pt x="8902" y="19223"/>
                  </a:lnTo>
                  <a:lnTo>
                    <a:pt x="9024" y="19417"/>
                  </a:lnTo>
                  <a:lnTo>
                    <a:pt x="9268" y="19417"/>
                  </a:lnTo>
                  <a:lnTo>
                    <a:pt x="9634" y="19612"/>
                  </a:lnTo>
                  <a:lnTo>
                    <a:pt x="9878" y="19612"/>
                  </a:lnTo>
                  <a:lnTo>
                    <a:pt x="10000" y="19612"/>
                  </a:lnTo>
                  <a:lnTo>
                    <a:pt x="10000" y="19806"/>
                  </a:lnTo>
                  <a:lnTo>
                    <a:pt x="10122" y="19806"/>
                  </a:lnTo>
                  <a:lnTo>
                    <a:pt x="10366" y="19806"/>
                  </a:lnTo>
                  <a:lnTo>
                    <a:pt x="10732" y="19612"/>
                  </a:lnTo>
                  <a:lnTo>
                    <a:pt x="10976" y="19612"/>
                  </a:lnTo>
                  <a:lnTo>
                    <a:pt x="11220" y="19417"/>
                  </a:lnTo>
                  <a:lnTo>
                    <a:pt x="11463" y="19417"/>
                  </a:lnTo>
                  <a:lnTo>
                    <a:pt x="11707" y="19223"/>
                  </a:lnTo>
                  <a:lnTo>
                    <a:pt x="11951" y="19029"/>
                  </a:lnTo>
                  <a:lnTo>
                    <a:pt x="12195" y="18641"/>
                  </a:lnTo>
                  <a:lnTo>
                    <a:pt x="12317" y="18447"/>
                  </a:lnTo>
                  <a:lnTo>
                    <a:pt x="12561" y="18058"/>
                  </a:lnTo>
                  <a:lnTo>
                    <a:pt x="12805" y="17670"/>
                  </a:lnTo>
                  <a:lnTo>
                    <a:pt x="12805" y="17282"/>
                  </a:lnTo>
                  <a:lnTo>
                    <a:pt x="13171" y="16699"/>
                  </a:lnTo>
                  <a:lnTo>
                    <a:pt x="13415" y="16505"/>
                  </a:lnTo>
                  <a:lnTo>
                    <a:pt x="13780" y="15922"/>
                  </a:lnTo>
                  <a:lnTo>
                    <a:pt x="14024" y="15534"/>
                  </a:lnTo>
                  <a:lnTo>
                    <a:pt x="14268" y="14951"/>
                  </a:lnTo>
                  <a:lnTo>
                    <a:pt x="14390" y="14369"/>
                  </a:lnTo>
                  <a:lnTo>
                    <a:pt x="14634" y="13981"/>
                  </a:lnTo>
                  <a:lnTo>
                    <a:pt x="14878" y="13398"/>
                  </a:lnTo>
                  <a:lnTo>
                    <a:pt x="15244" y="12816"/>
                  </a:lnTo>
                  <a:lnTo>
                    <a:pt x="15488" y="12233"/>
                  </a:lnTo>
                  <a:lnTo>
                    <a:pt x="15732" y="11845"/>
                  </a:lnTo>
                  <a:lnTo>
                    <a:pt x="15854" y="11068"/>
                  </a:lnTo>
                  <a:lnTo>
                    <a:pt x="16098" y="10680"/>
                  </a:lnTo>
                  <a:lnTo>
                    <a:pt x="16341" y="10097"/>
                  </a:lnTo>
                  <a:lnTo>
                    <a:pt x="16707" y="9515"/>
                  </a:lnTo>
                  <a:lnTo>
                    <a:pt x="16707" y="8932"/>
                  </a:lnTo>
                  <a:lnTo>
                    <a:pt x="16707" y="8350"/>
                  </a:lnTo>
                  <a:lnTo>
                    <a:pt x="16951" y="7767"/>
                  </a:lnTo>
                  <a:lnTo>
                    <a:pt x="17195" y="7184"/>
                  </a:lnTo>
                  <a:lnTo>
                    <a:pt x="17317" y="6602"/>
                  </a:lnTo>
                  <a:lnTo>
                    <a:pt x="17439" y="6019"/>
                  </a:lnTo>
                  <a:lnTo>
                    <a:pt x="17683" y="5631"/>
                  </a:lnTo>
                  <a:lnTo>
                    <a:pt x="18049" y="5049"/>
                  </a:lnTo>
                  <a:lnTo>
                    <a:pt x="18171" y="4466"/>
                  </a:lnTo>
                  <a:lnTo>
                    <a:pt x="18415" y="3883"/>
                  </a:lnTo>
                  <a:lnTo>
                    <a:pt x="18537" y="3495"/>
                  </a:lnTo>
                  <a:lnTo>
                    <a:pt x="18659" y="3107"/>
                  </a:lnTo>
                  <a:lnTo>
                    <a:pt x="18780" y="2524"/>
                  </a:lnTo>
                  <a:lnTo>
                    <a:pt x="18780" y="2136"/>
                  </a:lnTo>
                  <a:lnTo>
                    <a:pt x="18902" y="1748"/>
                  </a:lnTo>
                  <a:lnTo>
                    <a:pt x="19268" y="1359"/>
                  </a:lnTo>
                  <a:lnTo>
                    <a:pt x="19390" y="971"/>
                  </a:lnTo>
                  <a:lnTo>
                    <a:pt x="19512" y="777"/>
                  </a:lnTo>
                  <a:lnTo>
                    <a:pt x="19512" y="583"/>
                  </a:lnTo>
                  <a:lnTo>
                    <a:pt x="19634" y="194"/>
                  </a:lnTo>
                  <a:lnTo>
                    <a:pt x="19878" y="0"/>
                  </a:lnTo>
                </a:path>
              </a:pathLst>
            </a:custGeom>
            <a:noFill/>
            <a:ln w="3810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37" name="Freeform 68"/>
            <p:cNvSpPr>
              <a:spLocks/>
            </p:cNvSpPr>
            <p:nvPr/>
          </p:nvSpPr>
          <p:spPr bwMode="auto">
            <a:xfrm>
              <a:off x="2591" y="3184"/>
              <a:ext cx="125" cy="2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1 w 20000"/>
                <a:gd name="T59" fmla="*/ 0 h 20000"/>
                <a:gd name="T60" fmla="*/ 1 w 20000"/>
                <a:gd name="T61" fmla="*/ 0 h 20000"/>
                <a:gd name="T62" fmla="*/ 1 w 20000"/>
                <a:gd name="T63" fmla="*/ 0 h 20000"/>
                <a:gd name="T64" fmla="*/ 1 w 20000"/>
                <a:gd name="T65" fmla="*/ 0 h 20000"/>
                <a:gd name="T66" fmla="*/ 1 w 20000"/>
                <a:gd name="T67" fmla="*/ 0 h 20000"/>
                <a:gd name="T68" fmla="*/ 1 w 20000"/>
                <a:gd name="T69" fmla="*/ 0 h 20000"/>
                <a:gd name="T70" fmla="*/ 1 w 20000"/>
                <a:gd name="T71" fmla="*/ 0 h 20000"/>
                <a:gd name="T72" fmla="*/ 1 w 20000"/>
                <a:gd name="T73" fmla="*/ 0 h 20000"/>
                <a:gd name="T74" fmla="*/ 1 w 20000"/>
                <a:gd name="T75" fmla="*/ 0 h 20000"/>
                <a:gd name="T76" fmla="*/ 1 w 20000"/>
                <a:gd name="T77" fmla="*/ 0 h 20000"/>
                <a:gd name="T78" fmla="*/ 1 w 20000"/>
                <a:gd name="T79" fmla="*/ 0 h 20000"/>
                <a:gd name="T80" fmla="*/ 1 w 20000"/>
                <a:gd name="T81" fmla="*/ 0 h 20000"/>
                <a:gd name="T82" fmla="*/ 1 w 20000"/>
                <a:gd name="T83" fmla="*/ 0 h 20000"/>
                <a:gd name="T84" fmla="*/ 1 w 20000"/>
                <a:gd name="T85" fmla="*/ 0 h 20000"/>
                <a:gd name="T86" fmla="*/ 1 w 20000"/>
                <a:gd name="T87" fmla="*/ 0 h 20000"/>
                <a:gd name="T88" fmla="*/ 1 w 20000"/>
                <a:gd name="T89" fmla="*/ 0 h 20000"/>
                <a:gd name="T90" fmla="*/ 1 w 20000"/>
                <a:gd name="T91" fmla="*/ 0 h 20000"/>
                <a:gd name="T92" fmla="*/ 1 w 20000"/>
                <a:gd name="T93" fmla="*/ 0 h 20000"/>
                <a:gd name="T94" fmla="*/ 1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19029"/>
                  </a:moveTo>
                  <a:lnTo>
                    <a:pt x="366" y="18447"/>
                  </a:lnTo>
                  <a:lnTo>
                    <a:pt x="488" y="17864"/>
                  </a:lnTo>
                  <a:lnTo>
                    <a:pt x="732" y="17282"/>
                  </a:lnTo>
                  <a:lnTo>
                    <a:pt x="1098" y="16505"/>
                  </a:lnTo>
                  <a:lnTo>
                    <a:pt x="1220" y="16117"/>
                  </a:lnTo>
                  <a:lnTo>
                    <a:pt x="1341" y="15340"/>
                  </a:lnTo>
                  <a:lnTo>
                    <a:pt x="1463" y="14951"/>
                  </a:lnTo>
                  <a:lnTo>
                    <a:pt x="1829" y="14175"/>
                  </a:lnTo>
                  <a:lnTo>
                    <a:pt x="1951" y="13592"/>
                  </a:lnTo>
                  <a:lnTo>
                    <a:pt x="2439" y="13204"/>
                  </a:lnTo>
                  <a:lnTo>
                    <a:pt x="2561" y="12427"/>
                  </a:lnTo>
                  <a:lnTo>
                    <a:pt x="2683" y="12039"/>
                  </a:lnTo>
                  <a:lnTo>
                    <a:pt x="2927" y="11262"/>
                  </a:lnTo>
                  <a:lnTo>
                    <a:pt x="3293" y="10680"/>
                  </a:lnTo>
                  <a:lnTo>
                    <a:pt x="3293" y="10291"/>
                  </a:lnTo>
                  <a:lnTo>
                    <a:pt x="3293" y="9709"/>
                  </a:lnTo>
                  <a:lnTo>
                    <a:pt x="3659" y="9320"/>
                  </a:lnTo>
                  <a:lnTo>
                    <a:pt x="3902" y="8738"/>
                  </a:lnTo>
                  <a:lnTo>
                    <a:pt x="4146" y="7961"/>
                  </a:lnTo>
                  <a:lnTo>
                    <a:pt x="4268" y="7767"/>
                  </a:lnTo>
                  <a:lnTo>
                    <a:pt x="4512" y="7184"/>
                  </a:lnTo>
                  <a:lnTo>
                    <a:pt x="4756" y="6796"/>
                  </a:lnTo>
                  <a:lnTo>
                    <a:pt x="5122" y="6214"/>
                  </a:lnTo>
                  <a:lnTo>
                    <a:pt x="5366" y="5825"/>
                  </a:lnTo>
                  <a:lnTo>
                    <a:pt x="5610" y="5243"/>
                  </a:lnTo>
                  <a:lnTo>
                    <a:pt x="5732" y="4854"/>
                  </a:lnTo>
                  <a:lnTo>
                    <a:pt x="5854" y="4660"/>
                  </a:lnTo>
                  <a:lnTo>
                    <a:pt x="6220" y="4078"/>
                  </a:lnTo>
                  <a:lnTo>
                    <a:pt x="6341" y="3689"/>
                  </a:lnTo>
                  <a:lnTo>
                    <a:pt x="6707" y="3301"/>
                  </a:lnTo>
                  <a:lnTo>
                    <a:pt x="7073" y="2913"/>
                  </a:lnTo>
                  <a:lnTo>
                    <a:pt x="7195" y="2524"/>
                  </a:lnTo>
                  <a:lnTo>
                    <a:pt x="7317" y="2330"/>
                  </a:lnTo>
                  <a:lnTo>
                    <a:pt x="7561" y="2136"/>
                  </a:lnTo>
                  <a:lnTo>
                    <a:pt x="7805" y="1748"/>
                  </a:lnTo>
                  <a:lnTo>
                    <a:pt x="7927" y="1553"/>
                  </a:lnTo>
                  <a:lnTo>
                    <a:pt x="8049" y="1165"/>
                  </a:lnTo>
                  <a:lnTo>
                    <a:pt x="8415" y="971"/>
                  </a:lnTo>
                  <a:lnTo>
                    <a:pt x="8537" y="777"/>
                  </a:lnTo>
                  <a:lnTo>
                    <a:pt x="8902" y="583"/>
                  </a:lnTo>
                  <a:lnTo>
                    <a:pt x="9024" y="583"/>
                  </a:lnTo>
                  <a:lnTo>
                    <a:pt x="9268" y="388"/>
                  </a:lnTo>
                  <a:lnTo>
                    <a:pt x="9634" y="194"/>
                  </a:lnTo>
                  <a:lnTo>
                    <a:pt x="9878" y="0"/>
                  </a:lnTo>
                  <a:lnTo>
                    <a:pt x="10000" y="0"/>
                  </a:lnTo>
                  <a:lnTo>
                    <a:pt x="10122" y="0"/>
                  </a:lnTo>
                  <a:lnTo>
                    <a:pt x="10366" y="0"/>
                  </a:lnTo>
                  <a:lnTo>
                    <a:pt x="10732" y="0"/>
                  </a:lnTo>
                  <a:lnTo>
                    <a:pt x="10976" y="194"/>
                  </a:lnTo>
                  <a:lnTo>
                    <a:pt x="11220" y="194"/>
                  </a:lnTo>
                  <a:lnTo>
                    <a:pt x="11463" y="583"/>
                  </a:lnTo>
                  <a:lnTo>
                    <a:pt x="11707" y="777"/>
                  </a:lnTo>
                  <a:lnTo>
                    <a:pt x="11951" y="777"/>
                  </a:lnTo>
                  <a:lnTo>
                    <a:pt x="12195" y="1165"/>
                  </a:lnTo>
                  <a:lnTo>
                    <a:pt x="12317" y="1553"/>
                  </a:lnTo>
                  <a:lnTo>
                    <a:pt x="12561" y="1748"/>
                  </a:lnTo>
                  <a:lnTo>
                    <a:pt x="12805" y="2136"/>
                  </a:lnTo>
                  <a:lnTo>
                    <a:pt x="12805" y="2524"/>
                  </a:lnTo>
                  <a:lnTo>
                    <a:pt x="13171" y="3107"/>
                  </a:lnTo>
                  <a:lnTo>
                    <a:pt x="13415" y="3495"/>
                  </a:lnTo>
                  <a:lnTo>
                    <a:pt x="13780" y="3689"/>
                  </a:lnTo>
                  <a:lnTo>
                    <a:pt x="14024" y="4466"/>
                  </a:lnTo>
                  <a:lnTo>
                    <a:pt x="14268" y="4854"/>
                  </a:lnTo>
                  <a:lnTo>
                    <a:pt x="14390" y="5243"/>
                  </a:lnTo>
                  <a:lnTo>
                    <a:pt x="14634" y="5825"/>
                  </a:lnTo>
                  <a:lnTo>
                    <a:pt x="14878" y="6408"/>
                  </a:lnTo>
                  <a:lnTo>
                    <a:pt x="15244" y="6796"/>
                  </a:lnTo>
                  <a:lnTo>
                    <a:pt x="15488" y="7573"/>
                  </a:lnTo>
                  <a:lnTo>
                    <a:pt x="15732" y="7961"/>
                  </a:lnTo>
                  <a:lnTo>
                    <a:pt x="15854" y="8738"/>
                  </a:lnTo>
                  <a:lnTo>
                    <a:pt x="16098" y="9320"/>
                  </a:lnTo>
                  <a:lnTo>
                    <a:pt x="16341" y="9709"/>
                  </a:lnTo>
                  <a:lnTo>
                    <a:pt x="16707" y="10291"/>
                  </a:lnTo>
                  <a:lnTo>
                    <a:pt x="16707" y="10874"/>
                  </a:lnTo>
                  <a:lnTo>
                    <a:pt x="16707" y="11456"/>
                  </a:lnTo>
                  <a:lnTo>
                    <a:pt x="16951" y="12233"/>
                  </a:lnTo>
                  <a:lnTo>
                    <a:pt x="17195" y="12621"/>
                  </a:lnTo>
                  <a:lnTo>
                    <a:pt x="17317" y="13204"/>
                  </a:lnTo>
                  <a:lnTo>
                    <a:pt x="17439" y="13786"/>
                  </a:lnTo>
                  <a:lnTo>
                    <a:pt x="17683" y="14369"/>
                  </a:lnTo>
                  <a:lnTo>
                    <a:pt x="18049" y="14951"/>
                  </a:lnTo>
                  <a:lnTo>
                    <a:pt x="18171" y="15146"/>
                  </a:lnTo>
                  <a:lnTo>
                    <a:pt x="18415" y="15728"/>
                  </a:lnTo>
                  <a:lnTo>
                    <a:pt x="18537" y="16311"/>
                  </a:lnTo>
                  <a:lnTo>
                    <a:pt x="18659" y="16699"/>
                  </a:lnTo>
                  <a:lnTo>
                    <a:pt x="18780" y="17282"/>
                  </a:lnTo>
                  <a:lnTo>
                    <a:pt x="18780" y="17670"/>
                  </a:lnTo>
                  <a:lnTo>
                    <a:pt x="18902" y="18058"/>
                  </a:lnTo>
                  <a:lnTo>
                    <a:pt x="19268" y="18447"/>
                  </a:lnTo>
                  <a:lnTo>
                    <a:pt x="19390" y="18835"/>
                  </a:lnTo>
                  <a:lnTo>
                    <a:pt x="19512" y="19223"/>
                  </a:lnTo>
                  <a:lnTo>
                    <a:pt x="19512" y="19417"/>
                  </a:lnTo>
                  <a:lnTo>
                    <a:pt x="19634" y="19612"/>
                  </a:lnTo>
                  <a:lnTo>
                    <a:pt x="19878" y="19806"/>
                  </a:lnTo>
                </a:path>
              </a:pathLst>
            </a:custGeom>
            <a:noFill/>
            <a:ln w="3810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38" name="Freeform 69"/>
            <p:cNvSpPr>
              <a:spLocks/>
            </p:cNvSpPr>
            <p:nvPr/>
          </p:nvSpPr>
          <p:spPr bwMode="auto">
            <a:xfrm>
              <a:off x="2716" y="3206"/>
              <a:ext cx="126" cy="2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1 w 20000"/>
                <a:gd name="T59" fmla="*/ 0 h 20000"/>
                <a:gd name="T60" fmla="*/ 1 w 20000"/>
                <a:gd name="T61" fmla="*/ 0 h 20000"/>
                <a:gd name="T62" fmla="*/ 1 w 20000"/>
                <a:gd name="T63" fmla="*/ 0 h 20000"/>
                <a:gd name="T64" fmla="*/ 1 w 20000"/>
                <a:gd name="T65" fmla="*/ 0 h 20000"/>
                <a:gd name="T66" fmla="*/ 1 w 20000"/>
                <a:gd name="T67" fmla="*/ 0 h 20000"/>
                <a:gd name="T68" fmla="*/ 1 w 20000"/>
                <a:gd name="T69" fmla="*/ 0 h 20000"/>
                <a:gd name="T70" fmla="*/ 1 w 20000"/>
                <a:gd name="T71" fmla="*/ 0 h 20000"/>
                <a:gd name="T72" fmla="*/ 1 w 20000"/>
                <a:gd name="T73" fmla="*/ 0 h 20000"/>
                <a:gd name="T74" fmla="*/ 1 w 20000"/>
                <a:gd name="T75" fmla="*/ 0 h 20000"/>
                <a:gd name="T76" fmla="*/ 1 w 20000"/>
                <a:gd name="T77" fmla="*/ 0 h 20000"/>
                <a:gd name="T78" fmla="*/ 1 w 20000"/>
                <a:gd name="T79" fmla="*/ 0 h 20000"/>
                <a:gd name="T80" fmla="*/ 1 w 20000"/>
                <a:gd name="T81" fmla="*/ 0 h 20000"/>
                <a:gd name="T82" fmla="*/ 1 w 20000"/>
                <a:gd name="T83" fmla="*/ 0 h 20000"/>
                <a:gd name="T84" fmla="*/ 1 w 20000"/>
                <a:gd name="T85" fmla="*/ 0 h 20000"/>
                <a:gd name="T86" fmla="*/ 1 w 20000"/>
                <a:gd name="T87" fmla="*/ 0 h 20000"/>
                <a:gd name="T88" fmla="*/ 1 w 20000"/>
                <a:gd name="T89" fmla="*/ 0 h 20000"/>
                <a:gd name="T90" fmla="*/ 1 w 20000"/>
                <a:gd name="T91" fmla="*/ 0 h 20000"/>
                <a:gd name="T92" fmla="*/ 1 w 20000"/>
                <a:gd name="T93" fmla="*/ 0 h 20000"/>
                <a:gd name="T94" fmla="*/ 1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777"/>
                  </a:moveTo>
                  <a:lnTo>
                    <a:pt x="366" y="1553"/>
                  </a:lnTo>
                  <a:lnTo>
                    <a:pt x="488" y="2136"/>
                  </a:lnTo>
                  <a:lnTo>
                    <a:pt x="732" y="2524"/>
                  </a:lnTo>
                  <a:lnTo>
                    <a:pt x="1098" y="3301"/>
                  </a:lnTo>
                  <a:lnTo>
                    <a:pt x="1220" y="3689"/>
                  </a:lnTo>
                  <a:lnTo>
                    <a:pt x="1341" y="4466"/>
                  </a:lnTo>
                  <a:lnTo>
                    <a:pt x="1463" y="5049"/>
                  </a:lnTo>
                  <a:lnTo>
                    <a:pt x="1829" y="5631"/>
                  </a:lnTo>
                  <a:lnTo>
                    <a:pt x="1951" y="6214"/>
                  </a:lnTo>
                  <a:lnTo>
                    <a:pt x="2439" y="6796"/>
                  </a:lnTo>
                  <a:lnTo>
                    <a:pt x="2561" y="7379"/>
                  </a:lnTo>
                  <a:lnTo>
                    <a:pt x="2683" y="7767"/>
                  </a:lnTo>
                  <a:lnTo>
                    <a:pt x="2927" y="8350"/>
                  </a:lnTo>
                  <a:lnTo>
                    <a:pt x="3293" y="8932"/>
                  </a:lnTo>
                  <a:lnTo>
                    <a:pt x="3293" y="9515"/>
                  </a:lnTo>
                  <a:lnTo>
                    <a:pt x="3293" y="10097"/>
                  </a:lnTo>
                  <a:lnTo>
                    <a:pt x="3659" y="10680"/>
                  </a:lnTo>
                  <a:lnTo>
                    <a:pt x="3902" y="11068"/>
                  </a:lnTo>
                  <a:lnTo>
                    <a:pt x="4146" y="11650"/>
                  </a:lnTo>
                  <a:lnTo>
                    <a:pt x="4268" y="12233"/>
                  </a:lnTo>
                  <a:lnTo>
                    <a:pt x="4512" y="12621"/>
                  </a:lnTo>
                  <a:lnTo>
                    <a:pt x="4756" y="13204"/>
                  </a:lnTo>
                  <a:lnTo>
                    <a:pt x="5122" y="13592"/>
                  </a:lnTo>
                  <a:lnTo>
                    <a:pt x="5366" y="14175"/>
                  </a:lnTo>
                  <a:lnTo>
                    <a:pt x="5610" y="14563"/>
                  </a:lnTo>
                  <a:lnTo>
                    <a:pt x="5732" y="14951"/>
                  </a:lnTo>
                  <a:lnTo>
                    <a:pt x="5854" y="15146"/>
                  </a:lnTo>
                  <a:lnTo>
                    <a:pt x="6220" y="15728"/>
                  </a:lnTo>
                  <a:lnTo>
                    <a:pt x="6341" y="16311"/>
                  </a:lnTo>
                  <a:lnTo>
                    <a:pt x="6707" y="16505"/>
                  </a:lnTo>
                  <a:lnTo>
                    <a:pt x="7073" y="16893"/>
                  </a:lnTo>
                  <a:lnTo>
                    <a:pt x="7195" y="17282"/>
                  </a:lnTo>
                  <a:lnTo>
                    <a:pt x="7317" y="17476"/>
                  </a:lnTo>
                  <a:lnTo>
                    <a:pt x="7561" y="17864"/>
                  </a:lnTo>
                  <a:lnTo>
                    <a:pt x="7805" y="18058"/>
                  </a:lnTo>
                  <a:lnTo>
                    <a:pt x="7927" y="18447"/>
                  </a:lnTo>
                  <a:lnTo>
                    <a:pt x="8049" y="18447"/>
                  </a:lnTo>
                  <a:lnTo>
                    <a:pt x="8415" y="18835"/>
                  </a:lnTo>
                  <a:lnTo>
                    <a:pt x="8537" y="19029"/>
                  </a:lnTo>
                  <a:lnTo>
                    <a:pt x="8902" y="19223"/>
                  </a:lnTo>
                  <a:lnTo>
                    <a:pt x="9024" y="19417"/>
                  </a:lnTo>
                  <a:lnTo>
                    <a:pt x="9268" y="19417"/>
                  </a:lnTo>
                  <a:lnTo>
                    <a:pt x="9634" y="19612"/>
                  </a:lnTo>
                  <a:lnTo>
                    <a:pt x="9878" y="19612"/>
                  </a:lnTo>
                  <a:lnTo>
                    <a:pt x="10000" y="19612"/>
                  </a:lnTo>
                  <a:lnTo>
                    <a:pt x="10000" y="19806"/>
                  </a:lnTo>
                  <a:lnTo>
                    <a:pt x="10122" y="19806"/>
                  </a:lnTo>
                  <a:lnTo>
                    <a:pt x="10366" y="19806"/>
                  </a:lnTo>
                  <a:lnTo>
                    <a:pt x="10732" y="19612"/>
                  </a:lnTo>
                  <a:lnTo>
                    <a:pt x="10976" y="19612"/>
                  </a:lnTo>
                  <a:lnTo>
                    <a:pt x="11220" y="19417"/>
                  </a:lnTo>
                  <a:lnTo>
                    <a:pt x="11463" y="19417"/>
                  </a:lnTo>
                  <a:lnTo>
                    <a:pt x="11707" y="19223"/>
                  </a:lnTo>
                  <a:lnTo>
                    <a:pt x="11951" y="19029"/>
                  </a:lnTo>
                  <a:lnTo>
                    <a:pt x="12195" y="18641"/>
                  </a:lnTo>
                  <a:lnTo>
                    <a:pt x="12317" y="18447"/>
                  </a:lnTo>
                  <a:lnTo>
                    <a:pt x="12561" y="18058"/>
                  </a:lnTo>
                  <a:lnTo>
                    <a:pt x="12805" y="17670"/>
                  </a:lnTo>
                  <a:lnTo>
                    <a:pt x="12805" y="17282"/>
                  </a:lnTo>
                  <a:lnTo>
                    <a:pt x="13171" y="16699"/>
                  </a:lnTo>
                  <a:lnTo>
                    <a:pt x="13415" y="16505"/>
                  </a:lnTo>
                  <a:lnTo>
                    <a:pt x="13780" y="15922"/>
                  </a:lnTo>
                  <a:lnTo>
                    <a:pt x="14024" y="15534"/>
                  </a:lnTo>
                  <a:lnTo>
                    <a:pt x="14268" y="14951"/>
                  </a:lnTo>
                  <a:lnTo>
                    <a:pt x="14390" y="14369"/>
                  </a:lnTo>
                  <a:lnTo>
                    <a:pt x="14634" y="13981"/>
                  </a:lnTo>
                  <a:lnTo>
                    <a:pt x="14878" y="13398"/>
                  </a:lnTo>
                  <a:lnTo>
                    <a:pt x="15244" y="12816"/>
                  </a:lnTo>
                  <a:lnTo>
                    <a:pt x="15488" y="12233"/>
                  </a:lnTo>
                  <a:lnTo>
                    <a:pt x="15732" y="11845"/>
                  </a:lnTo>
                  <a:lnTo>
                    <a:pt x="15854" y="11068"/>
                  </a:lnTo>
                  <a:lnTo>
                    <a:pt x="16098" y="10680"/>
                  </a:lnTo>
                  <a:lnTo>
                    <a:pt x="16341" y="10097"/>
                  </a:lnTo>
                  <a:lnTo>
                    <a:pt x="16707" y="9515"/>
                  </a:lnTo>
                  <a:lnTo>
                    <a:pt x="16707" y="8932"/>
                  </a:lnTo>
                  <a:lnTo>
                    <a:pt x="16707" y="8350"/>
                  </a:lnTo>
                  <a:lnTo>
                    <a:pt x="16951" y="7767"/>
                  </a:lnTo>
                  <a:lnTo>
                    <a:pt x="17195" y="7184"/>
                  </a:lnTo>
                  <a:lnTo>
                    <a:pt x="17317" y="6602"/>
                  </a:lnTo>
                  <a:lnTo>
                    <a:pt x="17439" y="6019"/>
                  </a:lnTo>
                  <a:lnTo>
                    <a:pt x="17683" y="5631"/>
                  </a:lnTo>
                  <a:lnTo>
                    <a:pt x="18049" y="5049"/>
                  </a:lnTo>
                  <a:lnTo>
                    <a:pt x="18171" y="4466"/>
                  </a:lnTo>
                  <a:lnTo>
                    <a:pt x="18415" y="3883"/>
                  </a:lnTo>
                  <a:lnTo>
                    <a:pt x="18537" y="3495"/>
                  </a:lnTo>
                  <a:lnTo>
                    <a:pt x="18659" y="3107"/>
                  </a:lnTo>
                  <a:lnTo>
                    <a:pt x="18780" y="2524"/>
                  </a:lnTo>
                  <a:lnTo>
                    <a:pt x="18780" y="2136"/>
                  </a:lnTo>
                  <a:lnTo>
                    <a:pt x="18902" y="1748"/>
                  </a:lnTo>
                  <a:lnTo>
                    <a:pt x="19268" y="1359"/>
                  </a:lnTo>
                  <a:lnTo>
                    <a:pt x="19390" y="971"/>
                  </a:lnTo>
                  <a:lnTo>
                    <a:pt x="19512" y="777"/>
                  </a:lnTo>
                  <a:lnTo>
                    <a:pt x="19512" y="583"/>
                  </a:lnTo>
                  <a:lnTo>
                    <a:pt x="19634" y="194"/>
                  </a:lnTo>
                  <a:lnTo>
                    <a:pt x="19878" y="0"/>
                  </a:lnTo>
                </a:path>
              </a:pathLst>
            </a:custGeom>
            <a:noFill/>
            <a:ln w="3810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39" name="Freeform 70"/>
            <p:cNvSpPr>
              <a:spLocks/>
            </p:cNvSpPr>
            <p:nvPr/>
          </p:nvSpPr>
          <p:spPr bwMode="auto">
            <a:xfrm>
              <a:off x="2841" y="3185"/>
              <a:ext cx="125" cy="2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1 w 20000"/>
                <a:gd name="T59" fmla="*/ 0 h 20000"/>
                <a:gd name="T60" fmla="*/ 1 w 20000"/>
                <a:gd name="T61" fmla="*/ 0 h 20000"/>
                <a:gd name="T62" fmla="*/ 1 w 20000"/>
                <a:gd name="T63" fmla="*/ 0 h 20000"/>
                <a:gd name="T64" fmla="*/ 1 w 20000"/>
                <a:gd name="T65" fmla="*/ 0 h 20000"/>
                <a:gd name="T66" fmla="*/ 1 w 20000"/>
                <a:gd name="T67" fmla="*/ 0 h 20000"/>
                <a:gd name="T68" fmla="*/ 1 w 20000"/>
                <a:gd name="T69" fmla="*/ 0 h 20000"/>
                <a:gd name="T70" fmla="*/ 1 w 20000"/>
                <a:gd name="T71" fmla="*/ 0 h 20000"/>
                <a:gd name="T72" fmla="*/ 1 w 20000"/>
                <a:gd name="T73" fmla="*/ 0 h 20000"/>
                <a:gd name="T74" fmla="*/ 1 w 20000"/>
                <a:gd name="T75" fmla="*/ 0 h 20000"/>
                <a:gd name="T76" fmla="*/ 1 w 20000"/>
                <a:gd name="T77" fmla="*/ 0 h 20000"/>
                <a:gd name="T78" fmla="*/ 1 w 20000"/>
                <a:gd name="T79" fmla="*/ 0 h 20000"/>
                <a:gd name="T80" fmla="*/ 1 w 20000"/>
                <a:gd name="T81" fmla="*/ 0 h 20000"/>
                <a:gd name="T82" fmla="*/ 1 w 20000"/>
                <a:gd name="T83" fmla="*/ 0 h 20000"/>
                <a:gd name="T84" fmla="*/ 1 w 20000"/>
                <a:gd name="T85" fmla="*/ 0 h 20000"/>
                <a:gd name="T86" fmla="*/ 1 w 20000"/>
                <a:gd name="T87" fmla="*/ 0 h 20000"/>
                <a:gd name="T88" fmla="*/ 1 w 20000"/>
                <a:gd name="T89" fmla="*/ 0 h 20000"/>
                <a:gd name="T90" fmla="*/ 1 w 20000"/>
                <a:gd name="T91" fmla="*/ 0 h 20000"/>
                <a:gd name="T92" fmla="*/ 1 w 20000"/>
                <a:gd name="T93" fmla="*/ 0 h 20000"/>
                <a:gd name="T94" fmla="*/ 1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19029"/>
                  </a:moveTo>
                  <a:lnTo>
                    <a:pt x="366" y="18447"/>
                  </a:lnTo>
                  <a:lnTo>
                    <a:pt x="488" y="17864"/>
                  </a:lnTo>
                  <a:lnTo>
                    <a:pt x="732" y="17282"/>
                  </a:lnTo>
                  <a:lnTo>
                    <a:pt x="1098" y="16505"/>
                  </a:lnTo>
                  <a:lnTo>
                    <a:pt x="1220" y="16117"/>
                  </a:lnTo>
                  <a:lnTo>
                    <a:pt x="1341" y="15340"/>
                  </a:lnTo>
                  <a:lnTo>
                    <a:pt x="1463" y="14951"/>
                  </a:lnTo>
                  <a:lnTo>
                    <a:pt x="1829" y="14175"/>
                  </a:lnTo>
                  <a:lnTo>
                    <a:pt x="1951" y="13592"/>
                  </a:lnTo>
                  <a:lnTo>
                    <a:pt x="2439" y="13204"/>
                  </a:lnTo>
                  <a:lnTo>
                    <a:pt x="2561" y="12427"/>
                  </a:lnTo>
                  <a:lnTo>
                    <a:pt x="2683" y="12039"/>
                  </a:lnTo>
                  <a:lnTo>
                    <a:pt x="2927" y="11262"/>
                  </a:lnTo>
                  <a:lnTo>
                    <a:pt x="3293" y="10680"/>
                  </a:lnTo>
                  <a:lnTo>
                    <a:pt x="3293" y="10291"/>
                  </a:lnTo>
                  <a:lnTo>
                    <a:pt x="3293" y="9709"/>
                  </a:lnTo>
                  <a:lnTo>
                    <a:pt x="3659" y="9320"/>
                  </a:lnTo>
                  <a:lnTo>
                    <a:pt x="3902" y="8738"/>
                  </a:lnTo>
                  <a:lnTo>
                    <a:pt x="4146" y="7961"/>
                  </a:lnTo>
                  <a:lnTo>
                    <a:pt x="4268" y="7767"/>
                  </a:lnTo>
                  <a:lnTo>
                    <a:pt x="4512" y="7184"/>
                  </a:lnTo>
                  <a:lnTo>
                    <a:pt x="4756" y="6796"/>
                  </a:lnTo>
                  <a:lnTo>
                    <a:pt x="5122" y="6214"/>
                  </a:lnTo>
                  <a:lnTo>
                    <a:pt x="5366" y="5825"/>
                  </a:lnTo>
                  <a:lnTo>
                    <a:pt x="5610" y="5243"/>
                  </a:lnTo>
                  <a:lnTo>
                    <a:pt x="5732" y="4854"/>
                  </a:lnTo>
                  <a:lnTo>
                    <a:pt x="5854" y="4660"/>
                  </a:lnTo>
                  <a:lnTo>
                    <a:pt x="6220" y="4078"/>
                  </a:lnTo>
                  <a:lnTo>
                    <a:pt x="6341" y="3689"/>
                  </a:lnTo>
                  <a:lnTo>
                    <a:pt x="6707" y="3301"/>
                  </a:lnTo>
                  <a:lnTo>
                    <a:pt x="7073" y="2913"/>
                  </a:lnTo>
                  <a:lnTo>
                    <a:pt x="7195" y="2524"/>
                  </a:lnTo>
                  <a:lnTo>
                    <a:pt x="7317" y="2330"/>
                  </a:lnTo>
                  <a:lnTo>
                    <a:pt x="7561" y="2136"/>
                  </a:lnTo>
                  <a:lnTo>
                    <a:pt x="7805" y="1748"/>
                  </a:lnTo>
                  <a:lnTo>
                    <a:pt x="7927" y="1553"/>
                  </a:lnTo>
                  <a:lnTo>
                    <a:pt x="8049" y="1165"/>
                  </a:lnTo>
                  <a:lnTo>
                    <a:pt x="8415" y="971"/>
                  </a:lnTo>
                  <a:lnTo>
                    <a:pt x="8537" y="777"/>
                  </a:lnTo>
                  <a:lnTo>
                    <a:pt x="8902" y="583"/>
                  </a:lnTo>
                  <a:lnTo>
                    <a:pt x="9024" y="583"/>
                  </a:lnTo>
                  <a:lnTo>
                    <a:pt x="9268" y="388"/>
                  </a:lnTo>
                  <a:lnTo>
                    <a:pt x="9634" y="194"/>
                  </a:lnTo>
                  <a:lnTo>
                    <a:pt x="9878" y="0"/>
                  </a:lnTo>
                  <a:lnTo>
                    <a:pt x="10000" y="0"/>
                  </a:lnTo>
                  <a:lnTo>
                    <a:pt x="10122" y="0"/>
                  </a:lnTo>
                  <a:lnTo>
                    <a:pt x="10366" y="0"/>
                  </a:lnTo>
                  <a:lnTo>
                    <a:pt x="10732" y="0"/>
                  </a:lnTo>
                  <a:lnTo>
                    <a:pt x="10976" y="194"/>
                  </a:lnTo>
                  <a:lnTo>
                    <a:pt x="11220" y="194"/>
                  </a:lnTo>
                  <a:lnTo>
                    <a:pt x="11463" y="583"/>
                  </a:lnTo>
                  <a:lnTo>
                    <a:pt x="11707" y="777"/>
                  </a:lnTo>
                  <a:lnTo>
                    <a:pt x="11951" y="777"/>
                  </a:lnTo>
                  <a:lnTo>
                    <a:pt x="12195" y="1165"/>
                  </a:lnTo>
                  <a:lnTo>
                    <a:pt x="12317" y="1553"/>
                  </a:lnTo>
                  <a:lnTo>
                    <a:pt x="12561" y="1748"/>
                  </a:lnTo>
                  <a:lnTo>
                    <a:pt x="12805" y="2136"/>
                  </a:lnTo>
                  <a:lnTo>
                    <a:pt x="12805" y="2524"/>
                  </a:lnTo>
                  <a:lnTo>
                    <a:pt x="13171" y="3107"/>
                  </a:lnTo>
                  <a:lnTo>
                    <a:pt x="13415" y="3495"/>
                  </a:lnTo>
                  <a:lnTo>
                    <a:pt x="13780" y="3689"/>
                  </a:lnTo>
                  <a:lnTo>
                    <a:pt x="14024" y="4466"/>
                  </a:lnTo>
                  <a:lnTo>
                    <a:pt x="14268" y="4854"/>
                  </a:lnTo>
                  <a:lnTo>
                    <a:pt x="14390" y="5243"/>
                  </a:lnTo>
                  <a:lnTo>
                    <a:pt x="14634" y="5825"/>
                  </a:lnTo>
                  <a:lnTo>
                    <a:pt x="14878" y="6408"/>
                  </a:lnTo>
                  <a:lnTo>
                    <a:pt x="15244" y="6796"/>
                  </a:lnTo>
                  <a:lnTo>
                    <a:pt x="15488" y="7573"/>
                  </a:lnTo>
                  <a:lnTo>
                    <a:pt x="15732" y="7961"/>
                  </a:lnTo>
                  <a:lnTo>
                    <a:pt x="15854" y="8738"/>
                  </a:lnTo>
                  <a:lnTo>
                    <a:pt x="16098" y="9320"/>
                  </a:lnTo>
                  <a:lnTo>
                    <a:pt x="16341" y="9709"/>
                  </a:lnTo>
                  <a:lnTo>
                    <a:pt x="16707" y="10291"/>
                  </a:lnTo>
                  <a:lnTo>
                    <a:pt x="16707" y="10874"/>
                  </a:lnTo>
                  <a:lnTo>
                    <a:pt x="16707" y="11456"/>
                  </a:lnTo>
                  <a:lnTo>
                    <a:pt x="16951" y="12233"/>
                  </a:lnTo>
                  <a:lnTo>
                    <a:pt x="17195" y="12621"/>
                  </a:lnTo>
                  <a:lnTo>
                    <a:pt x="17317" y="13204"/>
                  </a:lnTo>
                  <a:lnTo>
                    <a:pt x="17439" y="13786"/>
                  </a:lnTo>
                  <a:lnTo>
                    <a:pt x="17683" y="14369"/>
                  </a:lnTo>
                  <a:lnTo>
                    <a:pt x="18049" y="14951"/>
                  </a:lnTo>
                  <a:lnTo>
                    <a:pt x="18171" y="15146"/>
                  </a:lnTo>
                  <a:lnTo>
                    <a:pt x="18415" y="15728"/>
                  </a:lnTo>
                  <a:lnTo>
                    <a:pt x="18537" y="16311"/>
                  </a:lnTo>
                  <a:lnTo>
                    <a:pt x="18659" y="16699"/>
                  </a:lnTo>
                  <a:lnTo>
                    <a:pt x="18780" y="17282"/>
                  </a:lnTo>
                  <a:lnTo>
                    <a:pt x="18780" y="17670"/>
                  </a:lnTo>
                  <a:lnTo>
                    <a:pt x="18902" y="18058"/>
                  </a:lnTo>
                  <a:lnTo>
                    <a:pt x="19268" y="18447"/>
                  </a:lnTo>
                  <a:lnTo>
                    <a:pt x="19390" y="18835"/>
                  </a:lnTo>
                  <a:lnTo>
                    <a:pt x="19512" y="19223"/>
                  </a:lnTo>
                  <a:lnTo>
                    <a:pt x="19512" y="19417"/>
                  </a:lnTo>
                  <a:lnTo>
                    <a:pt x="19634" y="19612"/>
                  </a:lnTo>
                  <a:lnTo>
                    <a:pt x="19878" y="19806"/>
                  </a:lnTo>
                </a:path>
              </a:pathLst>
            </a:custGeom>
            <a:noFill/>
            <a:ln w="3810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40" name="Freeform 71"/>
            <p:cNvSpPr>
              <a:spLocks/>
            </p:cNvSpPr>
            <p:nvPr/>
          </p:nvSpPr>
          <p:spPr bwMode="auto">
            <a:xfrm>
              <a:off x="2964" y="3206"/>
              <a:ext cx="126" cy="2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1 w 20000"/>
                <a:gd name="T59" fmla="*/ 0 h 20000"/>
                <a:gd name="T60" fmla="*/ 1 w 20000"/>
                <a:gd name="T61" fmla="*/ 0 h 20000"/>
                <a:gd name="T62" fmla="*/ 1 w 20000"/>
                <a:gd name="T63" fmla="*/ 0 h 20000"/>
                <a:gd name="T64" fmla="*/ 1 w 20000"/>
                <a:gd name="T65" fmla="*/ 0 h 20000"/>
                <a:gd name="T66" fmla="*/ 1 w 20000"/>
                <a:gd name="T67" fmla="*/ 0 h 20000"/>
                <a:gd name="T68" fmla="*/ 1 w 20000"/>
                <a:gd name="T69" fmla="*/ 0 h 20000"/>
                <a:gd name="T70" fmla="*/ 1 w 20000"/>
                <a:gd name="T71" fmla="*/ 0 h 20000"/>
                <a:gd name="T72" fmla="*/ 1 w 20000"/>
                <a:gd name="T73" fmla="*/ 0 h 20000"/>
                <a:gd name="T74" fmla="*/ 1 w 20000"/>
                <a:gd name="T75" fmla="*/ 0 h 20000"/>
                <a:gd name="T76" fmla="*/ 1 w 20000"/>
                <a:gd name="T77" fmla="*/ 0 h 20000"/>
                <a:gd name="T78" fmla="*/ 1 w 20000"/>
                <a:gd name="T79" fmla="*/ 0 h 20000"/>
                <a:gd name="T80" fmla="*/ 1 w 20000"/>
                <a:gd name="T81" fmla="*/ 0 h 20000"/>
                <a:gd name="T82" fmla="*/ 1 w 20000"/>
                <a:gd name="T83" fmla="*/ 0 h 20000"/>
                <a:gd name="T84" fmla="*/ 1 w 20000"/>
                <a:gd name="T85" fmla="*/ 0 h 20000"/>
                <a:gd name="T86" fmla="*/ 1 w 20000"/>
                <a:gd name="T87" fmla="*/ 0 h 20000"/>
                <a:gd name="T88" fmla="*/ 1 w 20000"/>
                <a:gd name="T89" fmla="*/ 0 h 20000"/>
                <a:gd name="T90" fmla="*/ 1 w 20000"/>
                <a:gd name="T91" fmla="*/ 0 h 20000"/>
                <a:gd name="T92" fmla="*/ 1 w 20000"/>
                <a:gd name="T93" fmla="*/ 0 h 20000"/>
                <a:gd name="T94" fmla="*/ 1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777"/>
                  </a:moveTo>
                  <a:lnTo>
                    <a:pt x="366" y="1553"/>
                  </a:lnTo>
                  <a:lnTo>
                    <a:pt x="488" y="2136"/>
                  </a:lnTo>
                  <a:lnTo>
                    <a:pt x="732" y="2524"/>
                  </a:lnTo>
                  <a:lnTo>
                    <a:pt x="1098" y="3301"/>
                  </a:lnTo>
                  <a:lnTo>
                    <a:pt x="1220" y="3689"/>
                  </a:lnTo>
                  <a:lnTo>
                    <a:pt x="1341" y="4466"/>
                  </a:lnTo>
                  <a:lnTo>
                    <a:pt x="1463" y="5049"/>
                  </a:lnTo>
                  <a:lnTo>
                    <a:pt x="1829" y="5631"/>
                  </a:lnTo>
                  <a:lnTo>
                    <a:pt x="1951" y="6214"/>
                  </a:lnTo>
                  <a:lnTo>
                    <a:pt x="2439" y="6796"/>
                  </a:lnTo>
                  <a:lnTo>
                    <a:pt x="2561" y="7379"/>
                  </a:lnTo>
                  <a:lnTo>
                    <a:pt x="2683" y="7767"/>
                  </a:lnTo>
                  <a:lnTo>
                    <a:pt x="2927" y="8350"/>
                  </a:lnTo>
                  <a:lnTo>
                    <a:pt x="3293" y="8932"/>
                  </a:lnTo>
                  <a:lnTo>
                    <a:pt x="3293" y="9515"/>
                  </a:lnTo>
                  <a:lnTo>
                    <a:pt x="3293" y="10097"/>
                  </a:lnTo>
                  <a:lnTo>
                    <a:pt x="3659" y="10680"/>
                  </a:lnTo>
                  <a:lnTo>
                    <a:pt x="3902" y="11068"/>
                  </a:lnTo>
                  <a:lnTo>
                    <a:pt x="4146" y="11650"/>
                  </a:lnTo>
                  <a:lnTo>
                    <a:pt x="4268" y="12233"/>
                  </a:lnTo>
                  <a:lnTo>
                    <a:pt x="4512" y="12621"/>
                  </a:lnTo>
                  <a:lnTo>
                    <a:pt x="4756" y="13204"/>
                  </a:lnTo>
                  <a:lnTo>
                    <a:pt x="5122" y="13592"/>
                  </a:lnTo>
                  <a:lnTo>
                    <a:pt x="5366" y="14175"/>
                  </a:lnTo>
                  <a:lnTo>
                    <a:pt x="5610" y="14563"/>
                  </a:lnTo>
                  <a:lnTo>
                    <a:pt x="5732" y="14951"/>
                  </a:lnTo>
                  <a:lnTo>
                    <a:pt x="5854" y="15146"/>
                  </a:lnTo>
                  <a:lnTo>
                    <a:pt x="6220" y="15728"/>
                  </a:lnTo>
                  <a:lnTo>
                    <a:pt x="6341" y="16311"/>
                  </a:lnTo>
                  <a:lnTo>
                    <a:pt x="6707" y="16505"/>
                  </a:lnTo>
                  <a:lnTo>
                    <a:pt x="7073" y="16893"/>
                  </a:lnTo>
                  <a:lnTo>
                    <a:pt x="7195" y="17282"/>
                  </a:lnTo>
                  <a:lnTo>
                    <a:pt x="7317" y="17476"/>
                  </a:lnTo>
                  <a:lnTo>
                    <a:pt x="7561" y="17864"/>
                  </a:lnTo>
                  <a:lnTo>
                    <a:pt x="7805" y="18058"/>
                  </a:lnTo>
                  <a:lnTo>
                    <a:pt x="7927" y="18447"/>
                  </a:lnTo>
                  <a:lnTo>
                    <a:pt x="8049" y="18447"/>
                  </a:lnTo>
                  <a:lnTo>
                    <a:pt x="8415" y="18835"/>
                  </a:lnTo>
                  <a:lnTo>
                    <a:pt x="8537" y="19029"/>
                  </a:lnTo>
                  <a:lnTo>
                    <a:pt x="8902" y="19223"/>
                  </a:lnTo>
                  <a:lnTo>
                    <a:pt x="9024" y="19417"/>
                  </a:lnTo>
                  <a:lnTo>
                    <a:pt x="9268" y="19417"/>
                  </a:lnTo>
                  <a:lnTo>
                    <a:pt x="9634" y="19612"/>
                  </a:lnTo>
                  <a:lnTo>
                    <a:pt x="9878" y="19612"/>
                  </a:lnTo>
                  <a:lnTo>
                    <a:pt x="10000" y="19612"/>
                  </a:lnTo>
                  <a:lnTo>
                    <a:pt x="10000" y="19806"/>
                  </a:lnTo>
                  <a:lnTo>
                    <a:pt x="10122" y="19806"/>
                  </a:lnTo>
                  <a:lnTo>
                    <a:pt x="10366" y="19806"/>
                  </a:lnTo>
                  <a:lnTo>
                    <a:pt x="10732" y="19612"/>
                  </a:lnTo>
                  <a:lnTo>
                    <a:pt x="10976" y="19612"/>
                  </a:lnTo>
                  <a:lnTo>
                    <a:pt x="11220" y="19417"/>
                  </a:lnTo>
                  <a:lnTo>
                    <a:pt x="11463" y="19417"/>
                  </a:lnTo>
                  <a:lnTo>
                    <a:pt x="11707" y="19223"/>
                  </a:lnTo>
                  <a:lnTo>
                    <a:pt x="11951" y="19029"/>
                  </a:lnTo>
                  <a:lnTo>
                    <a:pt x="12195" y="18641"/>
                  </a:lnTo>
                  <a:lnTo>
                    <a:pt x="12317" y="18447"/>
                  </a:lnTo>
                  <a:lnTo>
                    <a:pt x="12561" y="18058"/>
                  </a:lnTo>
                  <a:lnTo>
                    <a:pt x="12805" y="17670"/>
                  </a:lnTo>
                  <a:lnTo>
                    <a:pt x="12805" y="17282"/>
                  </a:lnTo>
                  <a:lnTo>
                    <a:pt x="13171" y="16699"/>
                  </a:lnTo>
                  <a:lnTo>
                    <a:pt x="13415" y="16505"/>
                  </a:lnTo>
                  <a:lnTo>
                    <a:pt x="13780" y="15922"/>
                  </a:lnTo>
                  <a:lnTo>
                    <a:pt x="14024" y="15534"/>
                  </a:lnTo>
                  <a:lnTo>
                    <a:pt x="14268" y="14951"/>
                  </a:lnTo>
                  <a:lnTo>
                    <a:pt x="14390" y="14369"/>
                  </a:lnTo>
                  <a:lnTo>
                    <a:pt x="14634" y="13981"/>
                  </a:lnTo>
                  <a:lnTo>
                    <a:pt x="14878" y="13398"/>
                  </a:lnTo>
                  <a:lnTo>
                    <a:pt x="15244" y="12816"/>
                  </a:lnTo>
                  <a:lnTo>
                    <a:pt x="15488" y="12233"/>
                  </a:lnTo>
                  <a:lnTo>
                    <a:pt x="15732" y="11845"/>
                  </a:lnTo>
                  <a:lnTo>
                    <a:pt x="15854" y="11068"/>
                  </a:lnTo>
                  <a:lnTo>
                    <a:pt x="16098" y="10680"/>
                  </a:lnTo>
                  <a:lnTo>
                    <a:pt x="16341" y="10097"/>
                  </a:lnTo>
                  <a:lnTo>
                    <a:pt x="16707" y="9515"/>
                  </a:lnTo>
                  <a:lnTo>
                    <a:pt x="16707" y="8932"/>
                  </a:lnTo>
                  <a:lnTo>
                    <a:pt x="16707" y="8350"/>
                  </a:lnTo>
                  <a:lnTo>
                    <a:pt x="16951" y="7767"/>
                  </a:lnTo>
                  <a:lnTo>
                    <a:pt x="17195" y="7184"/>
                  </a:lnTo>
                  <a:lnTo>
                    <a:pt x="17317" y="6602"/>
                  </a:lnTo>
                  <a:lnTo>
                    <a:pt x="17439" y="6019"/>
                  </a:lnTo>
                  <a:lnTo>
                    <a:pt x="17683" y="5631"/>
                  </a:lnTo>
                  <a:lnTo>
                    <a:pt x="18049" y="5049"/>
                  </a:lnTo>
                  <a:lnTo>
                    <a:pt x="18171" y="4466"/>
                  </a:lnTo>
                  <a:lnTo>
                    <a:pt x="18415" y="3883"/>
                  </a:lnTo>
                  <a:lnTo>
                    <a:pt x="18537" y="3495"/>
                  </a:lnTo>
                  <a:lnTo>
                    <a:pt x="18659" y="3107"/>
                  </a:lnTo>
                  <a:lnTo>
                    <a:pt x="18780" y="2524"/>
                  </a:lnTo>
                  <a:lnTo>
                    <a:pt x="18780" y="2136"/>
                  </a:lnTo>
                  <a:lnTo>
                    <a:pt x="18902" y="1748"/>
                  </a:lnTo>
                  <a:lnTo>
                    <a:pt x="19268" y="1359"/>
                  </a:lnTo>
                  <a:lnTo>
                    <a:pt x="19390" y="971"/>
                  </a:lnTo>
                  <a:lnTo>
                    <a:pt x="19512" y="777"/>
                  </a:lnTo>
                  <a:lnTo>
                    <a:pt x="19512" y="583"/>
                  </a:lnTo>
                  <a:lnTo>
                    <a:pt x="19634" y="194"/>
                  </a:lnTo>
                  <a:lnTo>
                    <a:pt x="19878" y="0"/>
                  </a:lnTo>
                </a:path>
              </a:pathLst>
            </a:custGeom>
            <a:noFill/>
            <a:ln w="3810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41" name="Freeform 72"/>
            <p:cNvSpPr>
              <a:spLocks/>
            </p:cNvSpPr>
            <p:nvPr/>
          </p:nvSpPr>
          <p:spPr bwMode="auto">
            <a:xfrm>
              <a:off x="3092" y="3185"/>
              <a:ext cx="125" cy="2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1 w 20000"/>
                <a:gd name="T59" fmla="*/ 0 h 20000"/>
                <a:gd name="T60" fmla="*/ 1 w 20000"/>
                <a:gd name="T61" fmla="*/ 0 h 20000"/>
                <a:gd name="T62" fmla="*/ 1 w 20000"/>
                <a:gd name="T63" fmla="*/ 0 h 20000"/>
                <a:gd name="T64" fmla="*/ 1 w 20000"/>
                <a:gd name="T65" fmla="*/ 0 h 20000"/>
                <a:gd name="T66" fmla="*/ 1 w 20000"/>
                <a:gd name="T67" fmla="*/ 0 h 20000"/>
                <a:gd name="T68" fmla="*/ 1 w 20000"/>
                <a:gd name="T69" fmla="*/ 0 h 20000"/>
                <a:gd name="T70" fmla="*/ 1 w 20000"/>
                <a:gd name="T71" fmla="*/ 0 h 20000"/>
                <a:gd name="T72" fmla="*/ 1 w 20000"/>
                <a:gd name="T73" fmla="*/ 0 h 20000"/>
                <a:gd name="T74" fmla="*/ 1 w 20000"/>
                <a:gd name="T75" fmla="*/ 0 h 20000"/>
                <a:gd name="T76" fmla="*/ 1 w 20000"/>
                <a:gd name="T77" fmla="*/ 0 h 20000"/>
                <a:gd name="T78" fmla="*/ 1 w 20000"/>
                <a:gd name="T79" fmla="*/ 0 h 20000"/>
                <a:gd name="T80" fmla="*/ 1 w 20000"/>
                <a:gd name="T81" fmla="*/ 0 h 20000"/>
                <a:gd name="T82" fmla="*/ 1 w 20000"/>
                <a:gd name="T83" fmla="*/ 0 h 20000"/>
                <a:gd name="T84" fmla="*/ 1 w 20000"/>
                <a:gd name="T85" fmla="*/ 0 h 20000"/>
                <a:gd name="T86" fmla="*/ 1 w 20000"/>
                <a:gd name="T87" fmla="*/ 0 h 20000"/>
                <a:gd name="T88" fmla="*/ 1 w 20000"/>
                <a:gd name="T89" fmla="*/ 0 h 20000"/>
                <a:gd name="T90" fmla="*/ 1 w 20000"/>
                <a:gd name="T91" fmla="*/ 0 h 20000"/>
                <a:gd name="T92" fmla="*/ 1 w 20000"/>
                <a:gd name="T93" fmla="*/ 0 h 20000"/>
                <a:gd name="T94" fmla="*/ 1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19029"/>
                  </a:moveTo>
                  <a:lnTo>
                    <a:pt x="366" y="18447"/>
                  </a:lnTo>
                  <a:lnTo>
                    <a:pt x="488" y="17864"/>
                  </a:lnTo>
                  <a:lnTo>
                    <a:pt x="732" y="17282"/>
                  </a:lnTo>
                  <a:lnTo>
                    <a:pt x="1098" y="16505"/>
                  </a:lnTo>
                  <a:lnTo>
                    <a:pt x="1220" y="16117"/>
                  </a:lnTo>
                  <a:lnTo>
                    <a:pt x="1341" y="15340"/>
                  </a:lnTo>
                  <a:lnTo>
                    <a:pt x="1463" y="14951"/>
                  </a:lnTo>
                  <a:lnTo>
                    <a:pt x="1829" y="14175"/>
                  </a:lnTo>
                  <a:lnTo>
                    <a:pt x="1951" y="13592"/>
                  </a:lnTo>
                  <a:lnTo>
                    <a:pt x="2439" y="13204"/>
                  </a:lnTo>
                  <a:lnTo>
                    <a:pt x="2561" y="12427"/>
                  </a:lnTo>
                  <a:lnTo>
                    <a:pt x="2683" y="12039"/>
                  </a:lnTo>
                  <a:lnTo>
                    <a:pt x="2927" y="11262"/>
                  </a:lnTo>
                  <a:lnTo>
                    <a:pt x="3293" y="10680"/>
                  </a:lnTo>
                  <a:lnTo>
                    <a:pt x="3293" y="10291"/>
                  </a:lnTo>
                  <a:lnTo>
                    <a:pt x="3293" y="9709"/>
                  </a:lnTo>
                  <a:lnTo>
                    <a:pt x="3659" y="9320"/>
                  </a:lnTo>
                  <a:lnTo>
                    <a:pt x="3902" y="8738"/>
                  </a:lnTo>
                  <a:lnTo>
                    <a:pt x="4146" y="7961"/>
                  </a:lnTo>
                  <a:lnTo>
                    <a:pt x="4268" y="7767"/>
                  </a:lnTo>
                  <a:lnTo>
                    <a:pt x="4512" y="7184"/>
                  </a:lnTo>
                  <a:lnTo>
                    <a:pt x="4756" y="6796"/>
                  </a:lnTo>
                  <a:lnTo>
                    <a:pt x="5122" y="6214"/>
                  </a:lnTo>
                  <a:lnTo>
                    <a:pt x="5366" y="5825"/>
                  </a:lnTo>
                  <a:lnTo>
                    <a:pt x="5610" y="5243"/>
                  </a:lnTo>
                  <a:lnTo>
                    <a:pt x="5732" y="4854"/>
                  </a:lnTo>
                  <a:lnTo>
                    <a:pt x="5854" y="4660"/>
                  </a:lnTo>
                  <a:lnTo>
                    <a:pt x="6220" y="4078"/>
                  </a:lnTo>
                  <a:lnTo>
                    <a:pt x="6341" y="3689"/>
                  </a:lnTo>
                  <a:lnTo>
                    <a:pt x="6707" y="3301"/>
                  </a:lnTo>
                  <a:lnTo>
                    <a:pt x="7073" y="2913"/>
                  </a:lnTo>
                  <a:lnTo>
                    <a:pt x="7195" y="2524"/>
                  </a:lnTo>
                  <a:lnTo>
                    <a:pt x="7317" y="2330"/>
                  </a:lnTo>
                  <a:lnTo>
                    <a:pt x="7561" y="2136"/>
                  </a:lnTo>
                  <a:lnTo>
                    <a:pt x="7805" y="1748"/>
                  </a:lnTo>
                  <a:lnTo>
                    <a:pt x="7927" y="1553"/>
                  </a:lnTo>
                  <a:lnTo>
                    <a:pt x="8049" y="1165"/>
                  </a:lnTo>
                  <a:lnTo>
                    <a:pt x="8415" y="971"/>
                  </a:lnTo>
                  <a:lnTo>
                    <a:pt x="8537" y="777"/>
                  </a:lnTo>
                  <a:lnTo>
                    <a:pt x="8902" y="583"/>
                  </a:lnTo>
                  <a:lnTo>
                    <a:pt x="9024" y="583"/>
                  </a:lnTo>
                  <a:lnTo>
                    <a:pt x="9268" y="388"/>
                  </a:lnTo>
                  <a:lnTo>
                    <a:pt x="9634" y="194"/>
                  </a:lnTo>
                  <a:lnTo>
                    <a:pt x="9878" y="0"/>
                  </a:lnTo>
                  <a:lnTo>
                    <a:pt x="10000" y="0"/>
                  </a:lnTo>
                  <a:lnTo>
                    <a:pt x="10122" y="0"/>
                  </a:lnTo>
                  <a:lnTo>
                    <a:pt x="10366" y="0"/>
                  </a:lnTo>
                  <a:lnTo>
                    <a:pt x="10732" y="0"/>
                  </a:lnTo>
                  <a:lnTo>
                    <a:pt x="10976" y="194"/>
                  </a:lnTo>
                  <a:lnTo>
                    <a:pt x="11220" y="194"/>
                  </a:lnTo>
                  <a:lnTo>
                    <a:pt x="11463" y="583"/>
                  </a:lnTo>
                  <a:lnTo>
                    <a:pt x="11707" y="777"/>
                  </a:lnTo>
                  <a:lnTo>
                    <a:pt x="11951" y="777"/>
                  </a:lnTo>
                  <a:lnTo>
                    <a:pt x="12195" y="1165"/>
                  </a:lnTo>
                  <a:lnTo>
                    <a:pt x="12317" y="1553"/>
                  </a:lnTo>
                  <a:lnTo>
                    <a:pt x="12561" y="1748"/>
                  </a:lnTo>
                  <a:lnTo>
                    <a:pt x="12805" y="2136"/>
                  </a:lnTo>
                  <a:lnTo>
                    <a:pt x="12805" y="2524"/>
                  </a:lnTo>
                  <a:lnTo>
                    <a:pt x="13171" y="3107"/>
                  </a:lnTo>
                  <a:lnTo>
                    <a:pt x="13415" y="3495"/>
                  </a:lnTo>
                  <a:lnTo>
                    <a:pt x="13780" y="3689"/>
                  </a:lnTo>
                  <a:lnTo>
                    <a:pt x="14024" y="4466"/>
                  </a:lnTo>
                  <a:lnTo>
                    <a:pt x="14268" y="4854"/>
                  </a:lnTo>
                  <a:lnTo>
                    <a:pt x="14390" y="5243"/>
                  </a:lnTo>
                  <a:lnTo>
                    <a:pt x="14634" y="5825"/>
                  </a:lnTo>
                  <a:lnTo>
                    <a:pt x="14878" y="6408"/>
                  </a:lnTo>
                  <a:lnTo>
                    <a:pt x="15244" y="6796"/>
                  </a:lnTo>
                  <a:lnTo>
                    <a:pt x="15488" y="7573"/>
                  </a:lnTo>
                  <a:lnTo>
                    <a:pt x="15732" y="7961"/>
                  </a:lnTo>
                  <a:lnTo>
                    <a:pt x="15854" y="8738"/>
                  </a:lnTo>
                  <a:lnTo>
                    <a:pt x="16098" y="9320"/>
                  </a:lnTo>
                  <a:lnTo>
                    <a:pt x="16341" y="9709"/>
                  </a:lnTo>
                  <a:lnTo>
                    <a:pt x="16707" y="10291"/>
                  </a:lnTo>
                  <a:lnTo>
                    <a:pt x="16707" y="10874"/>
                  </a:lnTo>
                  <a:lnTo>
                    <a:pt x="16707" y="11456"/>
                  </a:lnTo>
                  <a:lnTo>
                    <a:pt x="16951" y="12233"/>
                  </a:lnTo>
                  <a:lnTo>
                    <a:pt x="17195" y="12621"/>
                  </a:lnTo>
                  <a:lnTo>
                    <a:pt x="17317" y="13204"/>
                  </a:lnTo>
                  <a:lnTo>
                    <a:pt x="17439" y="13786"/>
                  </a:lnTo>
                  <a:lnTo>
                    <a:pt x="17683" y="14369"/>
                  </a:lnTo>
                  <a:lnTo>
                    <a:pt x="18049" y="14951"/>
                  </a:lnTo>
                  <a:lnTo>
                    <a:pt x="18171" y="15146"/>
                  </a:lnTo>
                  <a:lnTo>
                    <a:pt x="18415" y="15728"/>
                  </a:lnTo>
                  <a:lnTo>
                    <a:pt x="18537" y="16311"/>
                  </a:lnTo>
                  <a:lnTo>
                    <a:pt x="18659" y="16699"/>
                  </a:lnTo>
                  <a:lnTo>
                    <a:pt x="18780" y="17282"/>
                  </a:lnTo>
                  <a:lnTo>
                    <a:pt x="18780" y="17670"/>
                  </a:lnTo>
                  <a:lnTo>
                    <a:pt x="18902" y="18058"/>
                  </a:lnTo>
                  <a:lnTo>
                    <a:pt x="19268" y="18447"/>
                  </a:lnTo>
                  <a:lnTo>
                    <a:pt x="19390" y="18835"/>
                  </a:lnTo>
                  <a:lnTo>
                    <a:pt x="19512" y="19223"/>
                  </a:lnTo>
                  <a:lnTo>
                    <a:pt x="19512" y="19417"/>
                  </a:lnTo>
                  <a:lnTo>
                    <a:pt x="19634" y="19612"/>
                  </a:lnTo>
                  <a:lnTo>
                    <a:pt x="19878" y="19806"/>
                  </a:lnTo>
                </a:path>
              </a:pathLst>
            </a:custGeom>
            <a:noFill/>
            <a:ln w="3810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42" name="Freeform 73"/>
            <p:cNvSpPr>
              <a:spLocks/>
            </p:cNvSpPr>
            <p:nvPr/>
          </p:nvSpPr>
          <p:spPr bwMode="auto">
            <a:xfrm>
              <a:off x="3215" y="3206"/>
              <a:ext cx="126" cy="2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1 w 20000"/>
                <a:gd name="T59" fmla="*/ 0 h 20000"/>
                <a:gd name="T60" fmla="*/ 1 w 20000"/>
                <a:gd name="T61" fmla="*/ 0 h 20000"/>
                <a:gd name="T62" fmla="*/ 1 w 20000"/>
                <a:gd name="T63" fmla="*/ 0 h 20000"/>
                <a:gd name="T64" fmla="*/ 1 w 20000"/>
                <a:gd name="T65" fmla="*/ 0 h 20000"/>
                <a:gd name="T66" fmla="*/ 1 w 20000"/>
                <a:gd name="T67" fmla="*/ 0 h 20000"/>
                <a:gd name="T68" fmla="*/ 1 w 20000"/>
                <a:gd name="T69" fmla="*/ 0 h 20000"/>
                <a:gd name="T70" fmla="*/ 1 w 20000"/>
                <a:gd name="T71" fmla="*/ 0 h 20000"/>
                <a:gd name="T72" fmla="*/ 1 w 20000"/>
                <a:gd name="T73" fmla="*/ 0 h 20000"/>
                <a:gd name="T74" fmla="*/ 1 w 20000"/>
                <a:gd name="T75" fmla="*/ 0 h 20000"/>
                <a:gd name="T76" fmla="*/ 1 w 20000"/>
                <a:gd name="T77" fmla="*/ 0 h 20000"/>
                <a:gd name="T78" fmla="*/ 1 w 20000"/>
                <a:gd name="T79" fmla="*/ 0 h 20000"/>
                <a:gd name="T80" fmla="*/ 1 w 20000"/>
                <a:gd name="T81" fmla="*/ 0 h 20000"/>
                <a:gd name="T82" fmla="*/ 1 w 20000"/>
                <a:gd name="T83" fmla="*/ 0 h 20000"/>
                <a:gd name="T84" fmla="*/ 1 w 20000"/>
                <a:gd name="T85" fmla="*/ 0 h 20000"/>
                <a:gd name="T86" fmla="*/ 1 w 20000"/>
                <a:gd name="T87" fmla="*/ 0 h 20000"/>
                <a:gd name="T88" fmla="*/ 1 w 20000"/>
                <a:gd name="T89" fmla="*/ 0 h 20000"/>
                <a:gd name="T90" fmla="*/ 1 w 20000"/>
                <a:gd name="T91" fmla="*/ 0 h 20000"/>
                <a:gd name="T92" fmla="*/ 1 w 20000"/>
                <a:gd name="T93" fmla="*/ 0 h 20000"/>
                <a:gd name="T94" fmla="*/ 1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777"/>
                  </a:moveTo>
                  <a:lnTo>
                    <a:pt x="366" y="1553"/>
                  </a:lnTo>
                  <a:lnTo>
                    <a:pt x="488" y="2136"/>
                  </a:lnTo>
                  <a:lnTo>
                    <a:pt x="732" y="2524"/>
                  </a:lnTo>
                  <a:lnTo>
                    <a:pt x="1098" y="3301"/>
                  </a:lnTo>
                  <a:lnTo>
                    <a:pt x="1220" y="3689"/>
                  </a:lnTo>
                  <a:lnTo>
                    <a:pt x="1341" y="4466"/>
                  </a:lnTo>
                  <a:lnTo>
                    <a:pt x="1463" y="5049"/>
                  </a:lnTo>
                  <a:lnTo>
                    <a:pt x="1829" y="5631"/>
                  </a:lnTo>
                  <a:lnTo>
                    <a:pt x="1951" y="6214"/>
                  </a:lnTo>
                  <a:lnTo>
                    <a:pt x="2439" y="6796"/>
                  </a:lnTo>
                  <a:lnTo>
                    <a:pt x="2561" y="7379"/>
                  </a:lnTo>
                  <a:lnTo>
                    <a:pt x="2683" y="7767"/>
                  </a:lnTo>
                  <a:lnTo>
                    <a:pt x="2927" y="8350"/>
                  </a:lnTo>
                  <a:lnTo>
                    <a:pt x="3293" y="8932"/>
                  </a:lnTo>
                  <a:lnTo>
                    <a:pt x="3293" y="9515"/>
                  </a:lnTo>
                  <a:lnTo>
                    <a:pt x="3293" y="10097"/>
                  </a:lnTo>
                  <a:lnTo>
                    <a:pt x="3659" y="10680"/>
                  </a:lnTo>
                  <a:lnTo>
                    <a:pt x="3902" y="11068"/>
                  </a:lnTo>
                  <a:lnTo>
                    <a:pt x="4146" y="11650"/>
                  </a:lnTo>
                  <a:lnTo>
                    <a:pt x="4268" y="12233"/>
                  </a:lnTo>
                  <a:lnTo>
                    <a:pt x="4512" y="12621"/>
                  </a:lnTo>
                  <a:lnTo>
                    <a:pt x="4756" y="13204"/>
                  </a:lnTo>
                  <a:lnTo>
                    <a:pt x="5122" y="13592"/>
                  </a:lnTo>
                  <a:lnTo>
                    <a:pt x="5366" y="14175"/>
                  </a:lnTo>
                  <a:lnTo>
                    <a:pt x="5610" y="14563"/>
                  </a:lnTo>
                  <a:lnTo>
                    <a:pt x="5732" y="14951"/>
                  </a:lnTo>
                  <a:lnTo>
                    <a:pt x="5854" y="15146"/>
                  </a:lnTo>
                  <a:lnTo>
                    <a:pt x="6220" y="15728"/>
                  </a:lnTo>
                  <a:lnTo>
                    <a:pt x="6341" y="16311"/>
                  </a:lnTo>
                  <a:lnTo>
                    <a:pt x="6707" y="16505"/>
                  </a:lnTo>
                  <a:lnTo>
                    <a:pt x="7073" y="16893"/>
                  </a:lnTo>
                  <a:lnTo>
                    <a:pt x="7195" y="17282"/>
                  </a:lnTo>
                  <a:lnTo>
                    <a:pt x="7317" y="17476"/>
                  </a:lnTo>
                  <a:lnTo>
                    <a:pt x="7561" y="17864"/>
                  </a:lnTo>
                  <a:lnTo>
                    <a:pt x="7805" y="18058"/>
                  </a:lnTo>
                  <a:lnTo>
                    <a:pt x="7927" y="18447"/>
                  </a:lnTo>
                  <a:lnTo>
                    <a:pt x="8049" y="18447"/>
                  </a:lnTo>
                  <a:lnTo>
                    <a:pt x="8415" y="18835"/>
                  </a:lnTo>
                  <a:lnTo>
                    <a:pt x="8537" y="19029"/>
                  </a:lnTo>
                  <a:lnTo>
                    <a:pt x="8902" y="19223"/>
                  </a:lnTo>
                  <a:lnTo>
                    <a:pt x="9024" y="19417"/>
                  </a:lnTo>
                  <a:lnTo>
                    <a:pt x="9268" y="19417"/>
                  </a:lnTo>
                  <a:lnTo>
                    <a:pt x="9634" y="19612"/>
                  </a:lnTo>
                  <a:lnTo>
                    <a:pt x="9878" y="19612"/>
                  </a:lnTo>
                  <a:lnTo>
                    <a:pt x="10000" y="19612"/>
                  </a:lnTo>
                  <a:lnTo>
                    <a:pt x="10000" y="19806"/>
                  </a:lnTo>
                  <a:lnTo>
                    <a:pt x="10122" y="19806"/>
                  </a:lnTo>
                  <a:lnTo>
                    <a:pt x="10366" y="19806"/>
                  </a:lnTo>
                  <a:lnTo>
                    <a:pt x="10732" y="19612"/>
                  </a:lnTo>
                  <a:lnTo>
                    <a:pt x="10976" y="19612"/>
                  </a:lnTo>
                  <a:lnTo>
                    <a:pt x="11220" y="19417"/>
                  </a:lnTo>
                  <a:lnTo>
                    <a:pt x="11463" y="19417"/>
                  </a:lnTo>
                  <a:lnTo>
                    <a:pt x="11707" y="19223"/>
                  </a:lnTo>
                  <a:lnTo>
                    <a:pt x="11951" y="19029"/>
                  </a:lnTo>
                  <a:lnTo>
                    <a:pt x="12195" y="18641"/>
                  </a:lnTo>
                  <a:lnTo>
                    <a:pt x="12317" y="18447"/>
                  </a:lnTo>
                  <a:lnTo>
                    <a:pt x="12561" y="18058"/>
                  </a:lnTo>
                  <a:lnTo>
                    <a:pt x="12805" y="17670"/>
                  </a:lnTo>
                  <a:lnTo>
                    <a:pt x="12805" y="17282"/>
                  </a:lnTo>
                  <a:lnTo>
                    <a:pt x="13171" y="16699"/>
                  </a:lnTo>
                  <a:lnTo>
                    <a:pt x="13415" y="16505"/>
                  </a:lnTo>
                  <a:lnTo>
                    <a:pt x="13780" y="15922"/>
                  </a:lnTo>
                  <a:lnTo>
                    <a:pt x="14024" y="15534"/>
                  </a:lnTo>
                  <a:lnTo>
                    <a:pt x="14268" y="14951"/>
                  </a:lnTo>
                  <a:lnTo>
                    <a:pt x="14390" y="14369"/>
                  </a:lnTo>
                  <a:lnTo>
                    <a:pt x="14634" y="13981"/>
                  </a:lnTo>
                  <a:lnTo>
                    <a:pt x="14878" y="13398"/>
                  </a:lnTo>
                  <a:lnTo>
                    <a:pt x="15244" y="12816"/>
                  </a:lnTo>
                  <a:lnTo>
                    <a:pt x="15488" y="12233"/>
                  </a:lnTo>
                  <a:lnTo>
                    <a:pt x="15732" y="11845"/>
                  </a:lnTo>
                  <a:lnTo>
                    <a:pt x="15854" y="11068"/>
                  </a:lnTo>
                  <a:lnTo>
                    <a:pt x="16098" y="10680"/>
                  </a:lnTo>
                  <a:lnTo>
                    <a:pt x="16341" y="10097"/>
                  </a:lnTo>
                  <a:lnTo>
                    <a:pt x="16707" y="9515"/>
                  </a:lnTo>
                  <a:lnTo>
                    <a:pt x="16707" y="8932"/>
                  </a:lnTo>
                  <a:lnTo>
                    <a:pt x="16707" y="8350"/>
                  </a:lnTo>
                  <a:lnTo>
                    <a:pt x="16951" y="7767"/>
                  </a:lnTo>
                  <a:lnTo>
                    <a:pt x="17195" y="7184"/>
                  </a:lnTo>
                  <a:lnTo>
                    <a:pt x="17317" y="6602"/>
                  </a:lnTo>
                  <a:lnTo>
                    <a:pt x="17439" y="6019"/>
                  </a:lnTo>
                  <a:lnTo>
                    <a:pt x="17683" y="5631"/>
                  </a:lnTo>
                  <a:lnTo>
                    <a:pt x="18049" y="5049"/>
                  </a:lnTo>
                  <a:lnTo>
                    <a:pt x="18171" y="4466"/>
                  </a:lnTo>
                  <a:lnTo>
                    <a:pt x="18415" y="3883"/>
                  </a:lnTo>
                  <a:lnTo>
                    <a:pt x="18537" y="3495"/>
                  </a:lnTo>
                  <a:lnTo>
                    <a:pt x="18659" y="3107"/>
                  </a:lnTo>
                  <a:lnTo>
                    <a:pt x="18780" y="2524"/>
                  </a:lnTo>
                  <a:lnTo>
                    <a:pt x="18780" y="2136"/>
                  </a:lnTo>
                  <a:lnTo>
                    <a:pt x="18902" y="1748"/>
                  </a:lnTo>
                  <a:lnTo>
                    <a:pt x="19268" y="1359"/>
                  </a:lnTo>
                  <a:lnTo>
                    <a:pt x="19390" y="971"/>
                  </a:lnTo>
                  <a:lnTo>
                    <a:pt x="19512" y="777"/>
                  </a:lnTo>
                  <a:lnTo>
                    <a:pt x="19512" y="583"/>
                  </a:lnTo>
                  <a:lnTo>
                    <a:pt x="19634" y="194"/>
                  </a:lnTo>
                  <a:lnTo>
                    <a:pt x="19878" y="0"/>
                  </a:lnTo>
                </a:path>
              </a:pathLst>
            </a:custGeom>
            <a:noFill/>
            <a:ln w="3810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43" name="Freeform 74"/>
            <p:cNvSpPr>
              <a:spLocks/>
            </p:cNvSpPr>
            <p:nvPr/>
          </p:nvSpPr>
          <p:spPr bwMode="auto">
            <a:xfrm>
              <a:off x="3341" y="3184"/>
              <a:ext cx="126" cy="2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1 w 20000"/>
                <a:gd name="T59" fmla="*/ 0 h 20000"/>
                <a:gd name="T60" fmla="*/ 1 w 20000"/>
                <a:gd name="T61" fmla="*/ 0 h 20000"/>
                <a:gd name="T62" fmla="*/ 1 w 20000"/>
                <a:gd name="T63" fmla="*/ 0 h 20000"/>
                <a:gd name="T64" fmla="*/ 1 w 20000"/>
                <a:gd name="T65" fmla="*/ 0 h 20000"/>
                <a:gd name="T66" fmla="*/ 1 w 20000"/>
                <a:gd name="T67" fmla="*/ 0 h 20000"/>
                <a:gd name="T68" fmla="*/ 1 w 20000"/>
                <a:gd name="T69" fmla="*/ 0 h 20000"/>
                <a:gd name="T70" fmla="*/ 1 w 20000"/>
                <a:gd name="T71" fmla="*/ 0 h 20000"/>
                <a:gd name="T72" fmla="*/ 1 w 20000"/>
                <a:gd name="T73" fmla="*/ 0 h 20000"/>
                <a:gd name="T74" fmla="*/ 1 w 20000"/>
                <a:gd name="T75" fmla="*/ 0 h 20000"/>
                <a:gd name="T76" fmla="*/ 1 w 20000"/>
                <a:gd name="T77" fmla="*/ 0 h 20000"/>
                <a:gd name="T78" fmla="*/ 1 w 20000"/>
                <a:gd name="T79" fmla="*/ 0 h 20000"/>
                <a:gd name="T80" fmla="*/ 1 w 20000"/>
                <a:gd name="T81" fmla="*/ 0 h 20000"/>
                <a:gd name="T82" fmla="*/ 1 w 20000"/>
                <a:gd name="T83" fmla="*/ 0 h 20000"/>
                <a:gd name="T84" fmla="*/ 1 w 20000"/>
                <a:gd name="T85" fmla="*/ 0 h 20000"/>
                <a:gd name="T86" fmla="*/ 1 w 20000"/>
                <a:gd name="T87" fmla="*/ 0 h 20000"/>
                <a:gd name="T88" fmla="*/ 1 w 20000"/>
                <a:gd name="T89" fmla="*/ 0 h 20000"/>
                <a:gd name="T90" fmla="*/ 1 w 20000"/>
                <a:gd name="T91" fmla="*/ 0 h 20000"/>
                <a:gd name="T92" fmla="*/ 1 w 20000"/>
                <a:gd name="T93" fmla="*/ 0 h 20000"/>
                <a:gd name="T94" fmla="*/ 1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19029"/>
                  </a:moveTo>
                  <a:lnTo>
                    <a:pt x="366" y="18447"/>
                  </a:lnTo>
                  <a:lnTo>
                    <a:pt x="488" y="17864"/>
                  </a:lnTo>
                  <a:lnTo>
                    <a:pt x="732" y="17282"/>
                  </a:lnTo>
                  <a:lnTo>
                    <a:pt x="1098" y="16505"/>
                  </a:lnTo>
                  <a:lnTo>
                    <a:pt x="1220" y="16117"/>
                  </a:lnTo>
                  <a:lnTo>
                    <a:pt x="1341" y="15340"/>
                  </a:lnTo>
                  <a:lnTo>
                    <a:pt x="1463" y="14951"/>
                  </a:lnTo>
                  <a:lnTo>
                    <a:pt x="1829" y="14175"/>
                  </a:lnTo>
                  <a:lnTo>
                    <a:pt x="1951" y="13592"/>
                  </a:lnTo>
                  <a:lnTo>
                    <a:pt x="2439" y="13204"/>
                  </a:lnTo>
                  <a:lnTo>
                    <a:pt x="2561" y="12427"/>
                  </a:lnTo>
                  <a:lnTo>
                    <a:pt x="2683" y="12039"/>
                  </a:lnTo>
                  <a:lnTo>
                    <a:pt x="2927" y="11262"/>
                  </a:lnTo>
                  <a:lnTo>
                    <a:pt x="3293" y="10680"/>
                  </a:lnTo>
                  <a:lnTo>
                    <a:pt x="3293" y="10291"/>
                  </a:lnTo>
                  <a:lnTo>
                    <a:pt x="3293" y="9709"/>
                  </a:lnTo>
                  <a:lnTo>
                    <a:pt x="3659" y="9320"/>
                  </a:lnTo>
                  <a:lnTo>
                    <a:pt x="3902" y="8738"/>
                  </a:lnTo>
                  <a:lnTo>
                    <a:pt x="4146" y="7961"/>
                  </a:lnTo>
                  <a:lnTo>
                    <a:pt x="4268" y="7767"/>
                  </a:lnTo>
                  <a:lnTo>
                    <a:pt x="4512" y="7184"/>
                  </a:lnTo>
                  <a:lnTo>
                    <a:pt x="4756" y="6796"/>
                  </a:lnTo>
                  <a:lnTo>
                    <a:pt x="5122" y="6214"/>
                  </a:lnTo>
                  <a:lnTo>
                    <a:pt x="5366" y="5825"/>
                  </a:lnTo>
                  <a:lnTo>
                    <a:pt x="5610" y="5243"/>
                  </a:lnTo>
                  <a:lnTo>
                    <a:pt x="5732" y="4854"/>
                  </a:lnTo>
                  <a:lnTo>
                    <a:pt x="5854" y="4660"/>
                  </a:lnTo>
                  <a:lnTo>
                    <a:pt x="6220" y="4078"/>
                  </a:lnTo>
                  <a:lnTo>
                    <a:pt x="6341" y="3689"/>
                  </a:lnTo>
                  <a:lnTo>
                    <a:pt x="6707" y="3301"/>
                  </a:lnTo>
                  <a:lnTo>
                    <a:pt x="7073" y="2913"/>
                  </a:lnTo>
                  <a:lnTo>
                    <a:pt x="7195" y="2524"/>
                  </a:lnTo>
                  <a:lnTo>
                    <a:pt x="7317" y="2330"/>
                  </a:lnTo>
                  <a:lnTo>
                    <a:pt x="7561" y="2136"/>
                  </a:lnTo>
                  <a:lnTo>
                    <a:pt x="7805" y="1748"/>
                  </a:lnTo>
                  <a:lnTo>
                    <a:pt x="7927" y="1553"/>
                  </a:lnTo>
                  <a:lnTo>
                    <a:pt x="8049" y="1165"/>
                  </a:lnTo>
                  <a:lnTo>
                    <a:pt x="8415" y="971"/>
                  </a:lnTo>
                  <a:lnTo>
                    <a:pt x="8537" y="777"/>
                  </a:lnTo>
                  <a:lnTo>
                    <a:pt x="8902" y="583"/>
                  </a:lnTo>
                  <a:lnTo>
                    <a:pt x="9024" y="583"/>
                  </a:lnTo>
                  <a:lnTo>
                    <a:pt x="9268" y="388"/>
                  </a:lnTo>
                  <a:lnTo>
                    <a:pt x="9634" y="194"/>
                  </a:lnTo>
                  <a:lnTo>
                    <a:pt x="9878" y="0"/>
                  </a:lnTo>
                  <a:lnTo>
                    <a:pt x="10000" y="0"/>
                  </a:lnTo>
                  <a:lnTo>
                    <a:pt x="10122" y="0"/>
                  </a:lnTo>
                  <a:lnTo>
                    <a:pt x="10366" y="0"/>
                  </a:lnTo>
                  <a:lnTo>
                    <a:pt x="10732" y="0"/>
                  </a:lnTo>
                  <a:lnTo>
                    <a:pt x="10976" y="194"/>
                  </a:lnTo>
                  <a:lnTo>
                    <a:pt x="11220" y="194"/>
                  </a:lnTo>
                  <a:lnTo>
                    <a:pt x="11463" y="583"/>
                  </a:lnTo>
                  <a:lnTo>
                    <a:pt x="11707" y="777"/>
                  </a:lnTo>
                  <a:lnTo>
                    <a:pt x="11951" y="777"/>
                  </a:lnTo>
                  <a:lnTo>
                    <a:pt x="12195" y="1165"/>
                  </a:lnTo>
                  <a:lnTo>
                    <a:pt x="12317" y="1553"/>
                  </a:lnTo>
                  <a:lnTo>
                    <a:pt x="12561" y="1748"/>
                  </a:lnTo>
                  <a:lnTo>
                    <a:pt x="12805" y="2136"/>
                  </a:lnTo>
                  <a:lnTo>
                    <a:pt x="12805" y="2524"/>
                  </a:lnTo>
                  <a:lnTo>
                    <a:pt x="13171" y="3107"/>
                  </a:lnTo>
                  <a:lnTo>
                    <a:pt x="13415" y="3495"/>
                  </a:lnTo>
                  <a:lnTo>
                    <a:pt x="13780" y="3689"/>
                  </a:lnTo>
                  <a:lnTo>
                    <a:pt x="14024" y="4466"/>
                  </a:lnTo>
                  <a:lnTo>
                    <a:pt x="14268" y="4854"/>
                  </a:lnTo>
                  <a:lnTo>
                    <a:pt x="14390" y="5243"/>
                  </a:lnTo>
                  <a:lnTo>
                    <a:pt x="14634" y="5825"/>
                  </a:lnTo>
                  <a:lnTo>
                    <a:pt x="14878" y="6408"/>
                  </a:lnTo>
                  <a:lnTo>
                    <a:pt x="15244" y="6796"/>
                  </a:lnTo>
                  <a:lnTo>
                    <a:pt x="15488" y="7573"/>
                  </a:lnTo>
                  <a:lnTo>
                    <a:pt x="15732" y="7961"/>
                  </a:lnTo>
                  <a:lnTo>
                    <a:pt x="15854" y="8738"/>
                  </a:lnTo>
                  <a:lnTo>
                    <a:pt x="16098" y="9320"/>
                  </a:lnTo>
                  <a:lnTo>
                    <a:pt x="16341" y="9709"/>
                  </a:lnTo>
                  <a:lnTo>
                    <a:pt x="16707" y="10291"/>
                  </a:lnTo>
                  <a:lnTo>
                    <a:pt x="16707" y="10874"/>
                  </a:lnTo>
                  <a:lnTo>
                    <a:pt x="16707" y="11456"/>
                  </a:lnTo>
                  <a:lnTo>
                    <a:pt x="16951" y="12233"/>
                  </a:lnTo>
                  <a:lnTo>
                    <a:pt x="17195" y="12621"/>
                  </a:lnTo>
                  <a:lnTo>
                    <a:pt x="17317" y="13204"/>
                  </a:lnTo>
                  <a:lnTo>
                    <a:pt x="17439" y="13786"/>
                  </a:lnTo>
                  <a:lnTo>
                    <a:pt x="17683" y="14369"/>
                  </a:lnTo>
                  <a:lnTo>
                    <a:pt x="18049" y="14951"/>
                  </a:lnTo>
                  <a:lnTo>
                    <a:pt x="18171" y="15146"/>
                  </a:lnTo>
                  <a:lnTo>
                    <a:pt x="18415" y="15728"/>
                  </a:lnTo>
                  <a:lnTo>
                    <a:pt x="18537" y="16311"/>
                  </a:lnTo>
                  <a:lnTo>
                    <a:pt x="18659" y="16699"/>
                  </a:lnTo>
                  <a:lnTo>
                    <a:pt x="18780" y="17282"/>
                  </a:lnTo>
                  <a:lnTo>
                    <a:pt x="18780" y="17670"/>
                  </a:lnTo>
                  <a:lnTo>
                    <a:pt x="18902" y="18058"/>
                  </a:lnTo>
                  <a:lnTo>
                    <a:pt x="19268" y="18447"/>
                  </a:lnTo>
                  <a:lnTo>
                    <a:pt x="19390" y="18835"/>
                  </a:lnTo>
                  <a:lnTo>
                    <a:pt x="19512" y="19223"/>
                  </a:lnTo>
                  <a:lnTo>
                    <a:pt x="19512" y="19417"/>
                  </a:lnTo>
                  <a:lnTo>
                    <a:pt x="19634" y="19612"/>
                  </a:lnTo>
                  <a:lnTo>
                    <a:pt x="19878" y="19806"/>
                  </a:lnTo>
                </a:path>
              </a:pathLst>
            </a:custGeom>
            <a:noFill/>
            <a:ln w="3810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44" name="Text Box 75"/>
            <p:cNvSpPr txBox="1">
              <a:spLocks noChangeArrowheads="1"/>
            </p:cNvSpPr>
            <p:nvPr/>
          </p:nvSpPr>
          <p:spPr bwMode="auto">
            <a:xfrm>
              <a:off x="3560" y="3249"/>
              <a:ext cx="22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pPr>
              <a:r>
                <a:rPr kumimoji="1" lang="en-US" altLang="zh-CN" sz="2400" i="1">
                  <a:solidFill>
                    <a:srgbClr val="000000"/>
                  </a:solidFill>
                  <a:latin typeface="Times New Roman" pitchFamily="18" charset="0"/>
                </a:rPr>
                <a:t>t</a:t>
              </a:r>
              <a:endParaRPr kumimoji="1" lang="en-US" altLang="zh-CN" sz="2400">
                <a:solidFill>
                  <a:srgbClr val="000000"/>
                </a:solidFill>
                <a:latin typeface="Times New Roman" pitchFamily="18" charset="0"/>
              </a:endParaRPr>
            </a:p>
          </p:txBody>
        </p:sp>
        <p:sp>
          <p:nvSpPr>
            <p:cNvPr id="84045" name="Text Box 76"/>
            <p:cNvSpPr txBox="1">
              <a:spLocks noChangeArrowheads="1"/>
            </p:cNvSpPr>
            <p:nvPr/>
          </p:nvSpPr>
          <p:spPr bwMode="auto">
            <a:xfrm>
              <a:off x="69" y="3233"/>
              <a:ext cx="32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pPr>
              <a:r>
                <a:rPr kumimoji="1" lang="en-US" altLang="zh-CN" sz="2400">
                  <a:solidFill>
                    <a:srgbClr val="000000"/>
                  </a:solidFill>
                  <a:latin typeface="Times New Roman" pitchFamily="18" charset="0"/>
                </a:rPr>
                <a:t>0</a:t>
              </a:r>
            </a:p>
          </p:txBody>
        </p:sp>
        <p:sp>
          <p:nvSpPr>
            <p:cNvPr id="84046" name="Text Box 77"/>
            <p:cNvSpPr txBox="1">
              <a:spLocks noChangeArrowheads="1"/>
            </p:cNvSpPr>
            <p:nvPr/>
          </p:nvSpPr>
          <p:spPr bwMode="auto">
            <a:xfrm>
              <a:off x="22" y="2976"/>
              <a:ext cx="46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pPr>
              <a:r>
                <a:rPr kumimoji="1" lang="en-US" altLang="zh-CN" sz="2400" i="1">
                  <a:solidFill>
                    <a:srgbClr val="000000"/>
                  </a:solidFill>
                  <a:latin typeface="Times New Roman" pitchFamily="18" charset="0"/>
                </a:rPr>
                <a:t>x</a:t>
              </a:r>
              <a:r>
                <a:rPr kumimoji="1" lang="en-US" altLang="zh-CN" sz="2400" baseline="-25000">
                  <a:solidFill>
                    <a:srgbClr val="000000"/>
                  </a:solidFill>
                  <a:latin typeface="Times New Roman" pitchFamily="18" charset="0"/>
                </a:rPr>
                <a:t>5</a:t>
              </a:r>
              <a:endParaRPr kumimoji="1" lang="en-US" altLang="zh-CN" sz="2400">
                <a:solidFill>
                  <a:srgbClr val="000000"/>
                </a:solidFill>
                <a:latin typeface="Times New Roman" pitchFamily="18" charset="0"/>
              </a:endParaRPr>
            </a:p>
          </p:txBody>
        </p:sp>
        <p:sp>
          <p:nvSpPr>
            <p:cNvPr id="84047" name="Line 78"/>
            <p:cNvSpPr>
              <a:spLocks noChangeShapeType="1"/>
            </p:cNvSpPr>
            <p:nvPr/>
          </p:nvSpPr>
          <p:spPr bwMode="auto">
            <a:xfrm>
              <a:off x="302" y="3673"/>
              <a:ext cx="1" cy="377"/>
            </a:xfrm>
            <a:prstGeom prst="line">
              <a:avLst/>
            </a:prstGeom>
            <a:noFill/>
            <a:ln w="28575">
              <a:solidFill>
                <a:schemeClr val="tx1"/>
              </a:solidFill>
              <a:round/>
              <a:headEnd type="triangl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48" name="Line 79"/>
            <p:cNvSpPr>
              <a:spLocks noChangeShapeType="1"/>
            </p:cNvSpPr>
            <p:nvPr/>
          </p:nvSpPr>
          <p:spPr bwMode="auto">
            <a:xfrm>
              <a:off x="302" y="3956"/>
              <a:ext cx="3461" cy="0"/>
            </a:xfrm>
            <a:prstGeom prst="line">
              <a:avLst/>
            </a:prstGeom>
            <a:noFill/>
            <a:ln w="28575">
              <a:solidFill>
                <a:schemeClr val="tx1"/>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49" name="Freeform 80"/>
            <p:cNvSpPr>
              <a:spLocks/>
            </p:cNvSpPr>
            <p:nvPr/>
          </p:nvSpPr>
          <p:spPr bwMode="auto">
            <a:xfrm>
              <a:off x="360" y="3763"/>
              <a:ext cx="111" cy="23"/>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1 w 20000"/>
                <a:gd name="T75" fmla="*/ 0 h 20000"/>
                <a:gd name="T76" fmla="*/ 1 w 20000"/>
                <a:gd name="T77" fmla="*/ 0 h 20000"/>
                <a:gd name="T78" fmla="*/ 1 w 20000"/>
                <a:gd name="T79" fmla="*/ 0 h 20000"/>
                <a:gd name="T80" fmla="*/ 1 w 20000"/>
                <a:gd name="T81" fmla="*/ 0 h 20000"/>
                <a:gd name="T82" fmla="*/ 1 w 20000"/>
                <a:gd name="T83" fmla="*/ 0 h 20000"/>
                <a:gd name="T84" fmla="*/ 1 w 20000"/>
                <a:gd name="T85" fmla="*/ 0 h 20000"/>
                <a:gd name="T86" fmla="*/ 1 w 20000"/>
                <a:gd name="T87" fmla="*/ 0 h 20000"/>
                <a:gd name="T88" fmla="*/ 1 w 20000"/>
                <a:gd name="T89" fmla="*/ 0 h 20000"/>
                <a:gd name="T90" fmla="*/ 1 w 20000"/>
                <a:gd name="T91" fmla="*/ 0 h 20000"/>
                <a:gd name="T92" fmla="*/ 1 w 20000"/>
                <a:gd name="T93" fmla="*/ 0 h 20000"/>
                <a:gd name="T94" fmla="*/ 1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19252"/>
                  </a:moveTo>
                  <a:lnTo>
                    <a:pt x="414" y="18505"/>
                  </a:lnTo>
                  <a:lnTo>
                    <a:pt x="552" y="17757"/>
                  </a:lnTo>
                  <a:lnTo>
                    <a:pt x="690" y="17196"/>
                  </a:lnTo>
                  <a:lnTo>
                    <a:pt x="1103" y="16636"/>
                  </a:lnTo>
                  <a:lnTo>
                    <a:pt x="1241" y="16075"/>
                  </a:lnTo>
                  <a:lnTo>
                    <a:pt x="1379" y="15514"/>
                  </a:lnTo>
                  <a:lnTo>
                    <a:pt x="1517" y="14766"/>
                  </a:lnTo>
                  <a:lnTo>
                    <a:pt x="1793" y="14393"/>
                  </a:lnTo>
                  <a:lnTo>
                    <a:pt x="1931" y="13645"/>
                  </a:lnTo>
                  <a:lnTo>
                    <a:pt x="2483" y="13084"/>
                  </a:lnTo>
                  <a:lnTo>
                    <a:pt x="2483" y="12523"/>
                  </a:lnTo>
                  <a:lnTo>
                    <a:pt x="2621" y="11776"/>
                  </a:lnTo>
                  <a:lnTo>
                    <a:pt x="2897" y="11589"/>
                  </a:lnTo>
                  <a:lnTo>
                    <a:pt x="3310" y="10841"/>
                  </a:lnTo>
                  <a:lnTo>
                    <a:pt x="3310" y="10280"/>
                  </a:lnTo>
                  <a:lnTo>
                    <a:pt x="3310" y="9907"/>
                  </a:lnTo>
                  <a:lnTo>
                    <a:pt x="3586" y="9159"/>
                  </a:lnTo>
                  <a:lnTo>
                    <a:pt x="4000" y="8598"/>
                  </a:lnTo>
                  <a:lnTo>
                    <a:pt x="4138" y="8411"/>
                  </a:lnTo>
                  <a:lnTo>
                    <a:pt x="4276" y="7664"/>
                  </a:lnTo>
                  <a:lnTo>
                    <a:pt x="4414" y="7103"/>
                  </a:lnTo>
                  <a:lnTo>
                    <a:pt x="4690" y="6729"/>
                  </a:lnTo>
                  <a:lnTo>
                    <a:pt x="5103" y="6355"/>
                  </a:lnTo>
                  <a:lnTo>
                    <a:pt x="5517" y="5607"/>
                  </a:lnTo>
                  <a:lnTo>
                    <a:pt x="5655" y="5421"/>
                  </a:lnTo>
                  <a:lnTo>
                    <a:pt x="5793" y="4860"/>
                  </a:lnTo>
                  <a:lnTo>
                    <a:pt x="5793" y="4486"/>
                  </a:lnTo>
                  <a:lnTo>
                    <a:pt x="6207" y="4112"/>
                  </a:lnTo>
                  <a:lnTo>
                    <a:pt x="6345" y="3738"/>
                  </a:lnTo>
                  <a:lnTo>
                    <a:pt x="6621" y="3364"/>
                  </a:lnTo>
                  <a:lnTo>
                    <a:pt x="7172" y="2991"/>
                  </a:lnTo>
                  <a:lnTo>
                    <a:pt x="7310" y="2430"/>
                  </a:lnTo>
                  <a:lnTo>
                    <a:pt x="7448" y="2430"/>
                  </a:lnTo>
                  <a:lnTo>
                    <a:pt x="7448" y="2056"/>
                  </a:lnTo>
                  <a:lnTo>
                    <a:pt x="7724" y="1682"/>
                  </a:lnTo>
                  <a:lnTo>
                    <a:pt x="7862" y="1495"/>
                  </a:lnTo>
                  <a:lnTo>
                    <a:pt x="8000" y="1495"/>
                  </a:lnTo>
                  <a:lnTo>
                    <a:pt x="8552" y="935"/>
                  </a:lnTo>
                  <a:lnTo>
                    <a:pt x="8552" y="748"/>
                  </a:lnTo>
                  <a:lnTo>
                    <a:pt x="8966" y="561"/>
                  </a:lnTo>
                  <a:lnTo>
                    <a:pt x="9103" y="561"/>
                  </a:lnTo>
                  <a:lnTo>
                    <a:pt x="9241" y="187"/>
                  </a:lnTo>
                  <a:lnTo>
                    <a:pt x="9517" y="187"/>
                  </a:lnTo>
                  <a:lnTo>
                    <a:pt x="9793" y="187"/>
                  </a:lnTo>
                  <a:lnTo>
                    <a:pt x="10069" y="187"/>
                  </a:lnTo>
                  <a:lnTo>
                    <a:pt x="10069" y="0"/>
                  </a:lnTo>
                  <a:lnTo>
                    <a:pt x="10207" y="0"/>
                  </a:lnTo>
                  <a:lnTo>
                    <a:pt x="10483" y="0"/>
                  </a:lnTo>
                  <a:lnTo>
                    <a:pt x="10759" y="187"/>
                  </a:lnTo>
                  <a:lnTo>
                    <a:pt x="10897" y="187"/>
                  </a:lnTo>
                  <a:lnTo>
                    <a:pt x="11172" y="187"/>
                  </a:lnTo>
                  <a:lnTo>
                    <a:pt x="11448" y="561"/>
                  </a:lnTo>
                  <a:lnTo>
                    <a:pt x="11724" y="748"/>
                  </a:lnTo>
                  <a:lnTo>
                    <a:pt x="12000" y="748"/>
                  </a:lnTo>
                  <a:lnTo>
                    <a:pt x="12276" y="1308"/>
                  </a:lnTo>
                  <a:lnTo>
                    <a:pt x="12414" y="1495"/>
                  </a:lnTo>
                  <a:lnTo>
                    <a:pt x="12552" y="1682"/>
                  </a:lnTo>
                  <a:lnTo>
                    <a:pt x="12690" y="2243"/>
                  </a:lnTo>
                  <a:lnTo>
                    <a:pt x="12690" y="2430"/>
                  </a:lnTo>
                  <a:lnTo>
                    <a:pt x="13241" y="3178"/>
                  </a:lnTo>
                  <a:lnTo>
                    <a:pt x="13517" y="3364"/>
                  </a:lnTo>
                  <a:lnTo>
                    <a:pt x="13793" y="3925"/>
                  </a:lnTo>
                  <a:lnTo>
                    <a:pt x="14069" y="4486"/>
                  </a:lnTo>
                  <a:lnTo>
                    <a:pt x="14207" y="4860"/>
                  </a:lnTo>
                  <a:lnTo>
                    <a:pt x="14345" y="5421"/>
                  </a:lnTo>
                  <a:lnTo>
                    <a:pt x="14483" y="5981"/>
                  </a:lnTo>
                  <a:lnTo>
                    <a:pt x="14897" y="6355"/>
                  </a:lnTo>
                  <a:lnTo>
                    <a:pt x="15310" y="7103"/>
                  </a:lnTo>
                  <a:lnTo>
                    <a:pt x="15586" y="7477"/>
                  </a:lnTo>
                  <a:lnTo>
                    <a:pt x="15724" y="8224"/>
                  </a:lnTo>
                  <a:lnTo>
                    <a:pt x="15862" y="8598"/>
                  </a:lnTo>
                  <a:lnTo>
                    <a:pt x="16000" y="9346"/>
                  </a:lnTo>
                  <a:lnTo>
                    <a:pt x="16414" y="9907"/>
                  </a:lnTo>
                  <a:lnTo>
                    <a:pt x="16690" y="10280"/>
                  </a:lnTo>
                  <a:lnTo>
                    <a:pt x="16690" y="11028"/>
                  </a:lnTo>
                  <a:lnTo>
                    <a:pt x="16690" y="11589"/>
                  </a:lnTo>
                  <a:lnTo>
                    <a:pt x="16966" y="12336"/>
                  </a:lnTo>
                  <a:lnTo>
                    <a:pt x="17241" y="12523"/>
                  </a:lnTo>
                  <a:lnTo>
                    <a:pt x="17379" y="13271"/>
                  </a:lnTo>
                  <a:lnTo>
                    <a:pt x="17517" y="13832"/>
                  </a:lnTo>
                  <a:lnTo>
                    <a:pt x="17517" y="14393"/>
                  </a:lnTo>
                  <a:lnTo>
                    <a:pt x="18069" y="14766"/>
                  </a:lnTo>
                  <a:lnTo>
                    <a:pt x="18207" y="15514"/>
                  </a:lnTo>
                  <a:lnTo>
                    <a:pt x="18483" y="15888"/>
                  </a:lnTo>
                  <a:lnTo>
                    <a:pt x="18483" y="16262"/>
                  </a:lnTo>
                  <a:lnTo>
                    <a:pt x="18621" y="16822"/>
                  </a:lnTo>
                  <a:lnTo>
                    <a:pt x="18759" y="17570"/>
                  </a:lnTo>
                  <a:lnTo>
                    <a:pt x="18759" y="17757"/>
                  </a:lnTo>
                  <a:lnTo>
                    <a:pt x="18897" y="17944"/>
                  </a:lnTo>
                  <a:lnTo>
                    <a:pt x="19310" y="18505"/>
                  </a:lnTo>
                  <a:lnTo>
                    <a:pt x="19448" y="18692"/>
                  </a:lnTo>
                  <a:lnTo>
                    <a:pt x="19448" y="19252"/>
                  </a:lnTo>
                  <a:lnTo>
                    <a:pt x="19448" y="19439"/>
                  </a:lnTo>
                  <a:lnTo>
                    <a:pt x="19586" y="19813"/>
                  </a:lnTo>
                  <a:lnTo>
                    <a:pt x="19862" y="19813"/>
                  </a:lnTo>
                </a:path>
              </a:pathLst>
            </a:custGeom>
            <a:noFill/>
            <a:ln w="3810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50" name="Freeform 81"/>
            <p:cNvSpPr>
              <a:spLocks/>
            </p:cNvSpPr>
            <p:nvPr/>
          </p:nvSpPr>
          <p:spPr bwMode="auto">
            <a:xfrm>
              <a:off x="473" y="3785"/>
              <a:ext cx="111" cy="2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1 w 20000"/>
                <a:gd name="T75" fmla="*/ 0 h 20000"/>
                <a:gd name="T76" fmla="*/ 1 w 20000"/>
                <a:gd name="T77" fmla="*/ 0 h 20000"/>
                <a:gd name="T78" fmla="*/ 1 w 20000"/>
                <a:gd name="T79" fmla="*/ 0 h 20000"/>
                <a:gd name="T80" fmla="*/ 1 w 20000"/>
                <a:gd name="T81" fmla="*/ 0 h 20000"/>
                <a:gd name="T82" fmla="*/ 1 w 20000"/>
                <a:gd name="T83" fmla="*/ 0 h 20000"/>
                <a:gd name="T84" fmla="*/ 1 w 20000"/>
                <a:gd name="T85" fmla="*/ 0 h 20000"/>
                <a:gd name="T86" fmla="*/ 1 w 20000"/>
                <a:gd name="T87" fmla="*/ 0 h 20000"/>
                <a:gd name="T88" fmla="*/ 1 w 20000"/>
                <a:gd name="T89" fmla="*/ 0 h 20000"/>
                <a:gd name="T90" fmla="*/ 1 w 20000"/>
                <a:gd name="T91" fmla="*/ 0 h 20000"/>
                <a:gd name="T92" fmla="*/ 1 w 20000"/>
                <a:gd name="T93" fmla="*/ 0 h 20000"/>
                <a:gd name="T94" fmla="*/ 1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748"/>
                  </a:moveTo>
                  <a:lnTo>
                    <a:pt x="414" y="1495"/>
                  </a:lnTo>
                  <a:lnTo>
                    <a:pt x="552" y="2056"/>
                  </a:lnTo>
                  <a:lnTo>
                    <a:pt x="690" y="2430"/>
                  </a:lnTo>
                  <a:lnTo>
                    <a:pt x="1103" y="3178"/>
                  </a:lnTo>
                  <a:lnTo>
                    <a:pt x="1241" y="3738"/>
                  </a:lnTo>
                  <a:lnTo>
                    <a:pt x="1379" y="4486"/>
                  </a:lnTo>
                  <a:lnTo>
                    <a:pt x="1517" y="4860"/>
                  </a:lnTo>
                  <a:lnTo>
                    <a:pt x="1793" y="5421"/>
                  </a:lnTo>
                  <a:lnTo>
                    <a:pt x="1931" y="6168"/>
                  </a:lnTo>
                  <a:lnTo>
                    <a:pt x="2483" y="6729"/>
                  </a:lnTo>
                  <a:lnTo>
                    <a:pt x="2483" y="7477"/>
                  </a:lnTo>
                  <a:lnTo>
                    <a:pt x="2621" y="7850"/>
                  </a:lnTo>
                  <a:lnTo>
                    <a:pt x="2897" y="8411"/>
                  </a:lnTo>
                  <a:lnTo>
                    <a:pt x="3310" y="9159"/>
                  </a:lnTo>
                  <a:lnTo>
                    <a:pt x="3310" y="9346"/>
                  </a:lnTo>
                  <a:lnTo>
                    <a:pt x="3310" y="10093"/>
                  </a:lnTo>
                  <a:lnTo>
                    <a:pt x="3586" y="10654"/>
                  </a:lnTo>
                  <a:lnTo>
                    <a:pt x="4000" y="11028"/>
                  </a:lnTo>
                  <a:lnTo>
                    <a:pt x="4138" y="11589"/>
                  </a:lnTo>
                  <a:lnTo>
                    <a:pt x="4276" y="12336"/>
                  </a:lnTo>
                  <a:lnTo>
                    <a:pt x="4414" y="12523"/>
                  </a:lnTo>
                  <a:lnTo>
                    <a:pt x="4690" y="13084"/>
                  </a:lnTo>
                  <a:lnTo>
                    <a:pt x="5103" y="13645"/>
                  </a:lnTo>
                  <a:lnTo>
                    <a:pt x="5517" y="14019"/>
                  </a:lnTo>
                  <a:lnTo>
                    <a:pt x="5655" y="14579"/>
                  </a:lnTo>
                  <a:lnTo>
                    <a:pt x="5793" y="15140"/>
                  </a:lnTo>
                  <a:lnTo>
                    <a:pt x="5793" y="15327"/>
                  </a:lnTo>
                  <a:lnTo>
                    <a:pt x="6207" y="15514"/>
                  </a:lnTo>
                  <a:lnTo>
                    <a:pt x="6345" y="16262"/>
                  </a:lnTo>
                  <a:lnTo>
                    <a:pt x="6621" y="16636"/>
                  </a:lnTo>
                  <a:lnTo>
                    <a:pt x="7172" y="16822"/>
                  </a:lnTo>
                  <a:lnTo>
                    <a:pt x="7310" y="17196"/>
                  </a:lnTo>
                  <a:lnTo>
                    <a:pt x="7448" y="17570"/>
                  </a:lnTo>
                  <a:lnTo>
                    <a:pt x="7448" y="17757"/>
                  </a:lnTo>
                  <a:lnTo>
                    <a:pt x="7724" y="17944"/>
                  </a:lnTo>
                  <a:lnTo>
                    <a:pt x="7862" y="18505"/>
                  </a:lnTo>
                  <a:lnTo>
                    <a:pt x="8000" y="18505"/>
                  </a:lnTo>
                  <a:lnTo>
                    <a:pt x="8552" y="18692"/>
                  </a:lnTo>
                  <a:lnTo>
                    <a:pt x="8552" y="19252"/>
                  </a:lnTo>
                  <a:lnTo>
                    <a:pt x="8966" y="19252"/>
                  </a:lnTo>
                  <a:lnTo>
                    <a:pt x="9103" y="19439"/>
                  </a:lnTo>
                  <a:lnTo>
                    <a:pt x="9241" y="19439"/>
                  </a:lnTo>
                  <a:lnTo>
                    <a:pt x="9517" y="19813"/>
                  </a:lnTo>
                  <a:lnTo>
                    <a:pt x="9793" y="19813"/>
                  </a:lnTo>
                  <a:lnTo>
                    <a:pt x="10069" y="19813"/>
                  </a:lnTo>
                  <a:lnTo>
                    <a:pt x="10207" y="19813"/>
                  </a:lnTo>
                  <a:lnTo>
                    <a:pt x="10483" y="19813"/>
                  </a:lnTo>
                  <a:lnTo>
                    <a:pt x="10759" y="19813"/>
                  </a:lnTo>
                  <a:lnTo>
                    <a:pt x="10897" y="19813"/>
                  </a:lnTo>
                  <a:lnTo>
                    <a:pt x="11172" y="19813"/>
                  </a:lnTo>
                  <a:lnTo>
                    <a:pt x="11448" y="19439"/>
                  </a:lnTo>
                  <a:lnTo>
                    <a:pt x="11724" y="19252"/>
                  </a:lnTo>
                  <a:lnTo>
                    <a:pt x="12000" y="19065"/>
                  </a:lnTo>
                  <a:lnTo>
                    <a:pt x="12276" y="18505"/>
                  </a:lnTo>
                  <a:lnTo>
                    <a:pt x="12414" y="18505"/>
                  </a:lnTo>
                  <a:lnTo>
                    <a:pt x="12552" y="17944"/>
                  </a:lnTo>
                  <a:lnTo>
                    <a:pt x="12690" y="17570"/>
                  </a:lnTo>
                  <a:lnTo>
                    <a:pt x="12690" y="17196"/>
                  </a:lnTo>
                  <a:lnTo>
                    <a:pt x="13241" y="16822"/>
                  </a:lnTo>
                  <a:lnTo>
                    <a:pt x="13517" y="16262"/>
                  </a:lnTo>
                  <a:lnTo>
                    <a:pt x="13793" y="16075"/>
                  </a:lnTo>
                  <a:lnTo>
                    <a:pt x="14069" y="15514"/>
                  </a:lnTo>
                  <a:lnTo>
                    <a:pt x="14207" y="15140"/>
                  </a:lnTo>
                  <a:lnTo>
                    <a:pt x="14345" y="14579"/>
                  </a:lnTo>
                  <a:lnTo>
                    <a:pt x="14483" y="14019"/>
                  </a:lnTo>
                  <a:lnTo>
                    <a:pt x="14897" y="13645"/>
                  </a:lnTo>
                  <a:lnTo>
                    <a:pt x="15310" y="12897"/>
                  </a:lnTo>
                  <a:lnTo>
                    <a:pt x="15586" y="12336"/>
                  </a:lnTo>
                  <a:lnTo>
                    <a:pt x="15724" y="11589"/>
                  </a:lnTo>
                  <a:lnTo>
                    <a:pt x="15862" y="11028"/>
                  </a:lnTo>
                  <a:lnTo>
                    <a:pt x="16000" y="10654"/>
                  </a:lnTo>
                  <a:lnTo>
                    <a:pt x="16414" y="10093"/>
                  </a:lnTo>
                  <a:lnTo>
                    <a:pt x="16690" y="9346"/>
                  </a:lnTo>
                  <a:lnTo>
                    <a:pt x="16690" y="8972"/>
                  </a:lnTo>
                  <a:lnTo>
                    <a:pt x="16690" y="8411"/>
                  </a:lnTo>
                  <a:lnTo>
                    <a:pt x="16966" y="7664"/>
                  </a:lnTo>
                  <a:lnTo>
                    <a:pt x="17241" y="7103"/>
                  </a:lnTo>
                  <a:lnTo>
                    <a:pt x="17379" y="6355"/>
                  </a:lnTo>
                  <a:lnTo>
                    <a:pt x="17517" y="5981"/>
                  </a:lnTo>
                  <a:lnTo>
                    <a:pt x="17517" y="5421"/>
                  </a:lnTo>
                  <a:lnTo>
                    <a:pt x="18069" y="4860"/>
                  </a:lnTo>
                  <a:lnTo>
                    <a:pt x="18207" y="4486"/>
                  </a:lnTo>
                  <a:lnTo>
                    <a:pt x="18483" y="4112"/>
                  </a:lnTo>
                  <a:lnTo>
                    <a:pt x="18483" y="3364"/>
                  </a:lnTo>
                  <a:lnTo>
                    <a:pt x="18621" y="3178"/>
                  </a:lnTo>
                  <a:lnTo>
                    <a:pt x="18759" y="2430"/>
                  </a:lnTo>
                  <a:lnTo>
                    <a:pt x="18759" y="2243"/>
                  </a:lnTo>
                  <a:lnTo>
                    <a:pt x="18897" y="1682"/>
                  </a:lnTo>
                  <a:lnTo>
                    <a:pt x="19310" y="1495"/>
                  </a:lnTo>
                  <a:lnTo>
                    <a:pt x="19448" y="935"/>
                  </a:lnTo>
                  <a:lnTo>
                    <a:pt x="19448" y="748"/>
                  </a:lnTo>
                  <a:lnTo>
                    <a:pt x="19448" y="187"/>
                  </a:lnTo>
                  <a:lnTo>
                    <a:pt x="19586" y="187"/>
                  </a:lnTo>
                  <a:lnTo>
                    <a:pt x="19862" y="0"/>
                  </a:lnTo>
                </a:path>
              </a:pathLst>
            </a:custGeom>
            <a:noFill/>
            <a:ln w="3810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51" name="Freeform 82"/>
            <p:cNvSpPr>
              <a:spLocks/>
            </p:cNvSpPr>
            <p:nvPr/>
          </p:nvSpPr>
          <p:spPr bwMode="auto">
            <a:xfrm>
              <a:off x="580" y="3763"/>
              <a:ext cx="111" cy="23"/>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1 w 20000"/>
                <a:gd name="T75" fmla="*/ 0 h 20000"/>
                <a:gd name="T76" fmla="*/ 1 w 20000"/>
                <a:gd name="T77" fmla="*/ 0 h 20000"/>
                <a:gd name="T78" fmla="*/ 1 w 20000"/>
                <a:gd name="T79" fmla="*/ 0 h 20000"/>
                <a:gd name="T80" fmla="*/ 1 w 20000"/>
                <a:gd name="T81" fmla="*/ 0 h 20000"/>
                <a:gd name="T82" fmla="*/ 1 w 20000"/>
                <a:gd name="T83" fmla="*/ 0 h 20000"/>
                <a:gd name="T84" fmla="*/ 1 w 20000"/>
                <a:gd name="T85" fmla="*/ 0 h 20000"/>
                <a:gd name="T86" fmla="*/ 1 w 20000"/>
                <a:gd name="T87" fmla="*/ 0 h 20000"/>
                <a:gd name="T88" fmla="*/ 1 w 20000"/>
                <a:gd name="T89" fmla="*/ 0 h 20000"/>
                <a:gd name="T90" fmla="*/ 1 w 20000"/>
                <a:gd name="T91" fmla="*/ 0 h 20000"/>
                <a:gd name="T92" fmla="*/ 1 w 20000"/>
                <a:gd name="T93" fmla="*/ 0 h 20000"/>
                <a:gd name="T94" fmla="*/ 1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19252"/>
                  </a:moveTo>
                  <a:lnTo>
                    <a:pt x="414" y="18505"/>
                  </a:lnTo>
                  <a:lnTo>
                    <a:pt x="552" y="17757"/>
                  </a:lnTo>
                  <a:lnTo>
                    <a:pt x="690" y="17196"/>
                  </a:lnTo>
                  <a:lnTo>
                    <a:pt x="1103" y="16636"/>
                  </a:lnTo>
                  <a:lnTo>
                    <a:pt x="1241" y="16075"/>
                  </a:lnTo>
                  <a:lnTo>
                    <a:pt x="1379" y="15514"/>
                  </a:lnTo>
                  <a:lnTo>
                    <a:pt x="1517" y="14766"/>
                  </a:lnTo>
                  <a:lnTo>
                    <a:pt x="1793" y="14393"/>
                  </a:lnTo>
                  <a:lnTo>
                    <a:pt x="1931" y="13645"/>
                  </a:lnTo>
                  <a:lnTo>
                    <a:pt x="2483" y="13084"/>
                  </a:lnTo>
                  <a:lnTo>
                    <a:pt x="2483" y="12523"/>
                  </a:lnTo>
                  <a:lnTo>
                    <a:pt x="2621" y="11776"/>
                  </a:lnTo>
                  <a:lnTo>
                    <a:pt x="2897" y="11589"/>
                  </a:lnTo>
                  <a:lnTo>
                    <a:pt x="3310" y="10841"/>
                  </a:lnTo>
                  <a:lnTo>
                    <a:pt x="3310" y="10280"/>
                  </a:lnTo>
                  <a:lnTo>
                    <a:pt x="3310" y="9907"/>
                  </a:lnTo>
                  <a:lnTo>
                    <a:pt x="3586" y="9159"/>
                  </a:lnTo>
                  <a:lnTo>
                    <a:pt x="4000" y="8598"/>
                  </a:lnTo>
                  <a:lnTo>
                    <a:pt x="4138" y="8411"/>
                  </a:lnTo>
                  <a:lnTo>
                    <a:pt x="4276" y="7664"/>
                  </a:lnTo>
                  <a:lnTo>
                    <a:pt x="4414" y="7103"/>
                  </a:lnTo>
                  <a:lnTo>
                    <a:pt x="4690" y="6729"/>
                  </a:lnTo>
                  <a:lnTo>
                    <a:pt x="5103" y="6355"/>
                  </a:lnTo>
                  <a:lnTo>
                    <a:pt x="5517" y="5607"/>
                  </a:lnTo>
                  <a:lnTo>
                    <a:pt x="5655" y="5421"/>
                  </a:lnTo>
                  <a:lnTo>
                    <a:pt x="5793" y="4860"/>
                  </a:lnTo>
                  <a:lnTo>
                    <a:pt x="5793" y="4486"/>
                  </a:lnTo>
                  <a:lnTo>
                    <a:pt x="6207" y="4112"/>
                  </a:lnTo>
                  <a:lnTo>
                    <a:pt x="6345" y="3738"/>
                  </a:lnTo>
                  <a:lnTo>
                    <a:pt x="6621" y="3364"/>
                  </a:lnTo>
                  <a:lnTo>
                    <a:pt x="7172" y="2991"/>
                  </a:lnTo>
                  <a:lnTo>
                    <a:pt x="7310" y="2430"/>
                  </a:lnTo>
                  <a:lnTo>
                    <a:pt x="7448" y="2430"/>
                  </a:lnTo>
                  <a:lnTo>
                    <a:pt x="7448" y="2056"/>
                  </a:lnTo>
                  <a:lnTo>
                    <a:pt x="7724" y="1682"/>
                  </a:lnTo>
                  <a:lnTo>
                    <a:pt x="7862" y="1495"/>
                  </a:lnTo>
                  <a:lnTo>
                    <a:pt x="8000" y="1495"/>
                  </a:lnTo>
                  <a:lnTo>
                    <a:pt x="8552" y="935"/>
                  </a:lnTo>
                  <a:lnTo>
                    <a:pt x="8552" y="748"/>
                  </a:lnTo>
                  <a:lnTo>
                    <a:pt x="8966" y="561"/>
                  </a:lnTo>
                  <a:lnTo>
                    <a:pt x="9103" y="561"/>
                  </a:lnTo>
                  <a:lnTo>
                    <a:pt x="9241" y="187"/>
                  </a:lnTo>
                  <a:lnTo>
                    <a:pt x="9517" y="187"/>
                  </a:lnTo>
                  <a:lnTo>
                    <a:pt x="9793" y="187"/>
                  </a:lnTo>
                  <a:lnTo>
                    <a:pt x="10069" y="187"/>
                  </a:lnTo>
                  <a:lnTo>
                    <a:pt x="10069" y="0"/>
                  </a:lnTo>
                  <a:lnTo>
                    <a:pt x="10207" y="0"/>
                  </a:lnTo>
                  <a:lnTo>
                    <a:pt x="10483" y="0"/>
                  </a:lnTo>
                  <a:lnTo>
                    <a:pt x="10759" y="187"/>
                  </a:lnTo>
                  <a:lnTo>
                    <a:pt x="10897" y="187"/>
                  </a:lnTo>
                  <a:lnTo>
                    <a:pt x="11172" y="187"/>
                  </a:lnTo>
                  <a:lnTo>
                    <a:pt x="11448" y="561"/>
                  </a:lnTo>
                  <a:lnTo>
                    <a:pt x="11724" y="748"/>
                  </a:lnTo>
                  <a:lnTo>
                    <a:pt x="12000" y="748"/>
                  </a:lnTo>
                  <a:lnTo>
                    <a:pt x="12276" y="1308"/>
                  </a:lnTo>
                  <a:lnTo>
                    <a:pt x="12414" y="1495"/>
                  </a:lnTo>
                  <a:lnTo>
                    <a:pt x="12552" y="1682"/>
                  </a:lnTo>
                  <a:lnTo>
                    <a:pt x="12690" y="2243"/>
                  </a:lnTo>
                  <a:lnTo>
                    <a:pt x="12690" y="2430"/>
                  </a:lnTo>
                  <a:lnTo>
                    <a:pt x="13241" y="3178"/>
                  </a:lnTo>
                  <a:lnTo>
                    <a:pt x="13517" y="3364"/>
                  </a:lnTo>
                  <a:lnTo>
                    <a:pt x="13793" y="3925"/>
                  </a:lnTo>
                  <a:lnTo>
                    <a:pt x="14069" y="4486"/>
                  </a:lnTo>
                  <a:lnTo>
                    <a:pt x="14207" y="4860"/>
                  </a:lnTo>
                  <a:lnTo>
                    <a:pt x="14345" y="5421"/>
                  </a:lnTo>
                  <a:lnTo>
                    <a:pt x="14483" y="5981"/>
                  </a:lnTo>
                  <a:lnTo>
                    <a:pt x="14897" y="6355"/>
                  </a:lnTo>
                  <a:lnTo>
                    <a:pt x="15310" y="7103"/>
                  </a:lnTo>
                  <a:lnTo>
                    <a:pt x="15586" y="7477"/>
                  </a:lnTo>
                  <a:lnTo>
                    <a:pt x="15724" y="8224"/>
                  </a:lnTo>
                  <a:lnTo>
                    <a:pt x="15862" y="8598"/>
                  </a:lnTo>
                  <a:lnTo>
                    <a:pt x="16000" y="9346"/>
                  </a:lnTo>
                  <a:lnTo>
                    <a:pt x="16414" y="9907"/>
                  </a:lnTo>
                  <a:lnTo>
                    <a:pt x="16690" y="10280"/>
                  </a:lnTo>
                  <a:lnTo>
                    <a:pt x="16690" y="11028"/>
                  </a:lnTo>
                  <a:lnTo>
                    <a:pt x="16690" y="11589"/>
                  </a:lnTo>
                  <a:lnTo>
                    <a:pt x="16966" y="12336"/>
                  </a:lnTo>
                  <a:lnTo>
                    <a:pt x="17241" y="12523"/>
                  </a:lnTo>
                  <a:lnTo>
                    <a:pt x="17379" y="13271"/>
                  </a:lnTo>
                  <a:lnTo>
                    <a:pt x="17517" y="13832"/>
                  </a:lnTo>
                  <a:lnTo>
                    <a:pt x="17517" y="14393"/>
                  </a:lnTo>
                  <a:lnTo>
                    <a:pt x="18069" y="14766"/>
                  </a:lnTo>
                  <a:lnTo>
                    <a:pt x="18207" y="15514"/>
                  </a:lnTo>
                  <a:lnTo>
                    <a:pt x="18483" y="15888"/>
                  </a:lnTo>
                  <a:lnTo>
                    <a:pt x="18483" y="16262"/>
                  </a:lnTo>
                  <a:lnTo>
                    <a:pt x="18621" y="16822"/>
                  </a:lnTo>
                  <a:lnTo>
                    <a:pt x="18759" y="17570"/>
                  </a:lnTo>
                  <a:lnTo>
                    <a:pt x="18759" y="17757"/>
                  </a:lnTo>
                  <a:lnTo>
                    <a:pt x="18897" y="17944"/>
                  </a:lnTo>
                  <a:lnTo>
                    <a:pt x="19310" y="18505"/>
                  </a:lnTo>
                  <a:lnTo>
                    <a:pt x="19448" y="18692"/>
                  </a:lnTo>
                  <a:lnTo>
                    <a:pt x="19448" y="19252"/>
                  </a:lnTo>
                  <a:lnTo>
                    <a:pt x="19448" y="19439"/>
                  </a:lnTo>
                  <a:lnTo>
                    <a:pt x="19586" y="19813"/>
                  </a:lnTo>
                  <a:lnTo>
                    <a:pt x="19862" y="19813"/>
                  </a:lnTo>
                </a:path>
              </a:pathLst>
            </a:custGeom>
            <a:noFill/>
            <a:ln w="3810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52" name="Freeform 83"/>
            <p:cNvSpPr>
              <a:spLocks/>
            </p:cNvSpPr>
            <p:nvPr/>
          </p:nvSpPr>
          <p:spPr bwMode="auto">
            <a:xfrm>
              <a:off x="691" y="3785"/>
              <a:ext cx="111" cy="23"/>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1 w 20000"/>
                <a:gd name="T75" fmla="*/ 0 h 20000"/>
                <a:gd name="T76" fmla="*/ 1 w 20000"/>
                <a:gd name="T77" fmla="*/ 0 h 20000"/>
                <a:gd name="T78" fmla="*/ 1 w 20000"/>
                <a:gd name="T79" fmla="*/ 0 h 20000"/>
                <a:gd name="T80" fmla="*/ 1 w 20000"/>
                <a:gd name="T81" fmla="*/ 0 h 20000"/>
                <a:gd name="T82" fmla="*/ 1 w 20000"/>
                <a:gd name="T83" fmla="*/ 0 h 20000"/>
                <a:gd name="T84" fmla="*/ 1 w 20000"/>
                <a:gd name="T85" fmla="*/ 0 h 20000"/>
                <a:gd name="T86" fmla="*/ 1 w 20000"/>
                <a:gd name="T87" fmla="*/ 0 h 20000"/>
                <a:gd name="T88" fmla="*/ 1 w 20000"/>
                <a:gd name="T89" fmla="*/ 0 h 20000"/>
                <a:gd name="T90" fmla="*/ 1 w 20000"/>
                <a:gd name="T91" fmla="*/ 0 h 20000"/>
                <a:gd name="T92" fmla="*/ 1 w 20000"/>
                <a:gd name="T93" fmla="*/ 0 h 20000"/>
                <a:gd name="T94" fmla="*/ 1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748"/>
                  </a:moveTo>
                  <a:lnTo>
                    <a:pt x="414" y="1495"/>
                  </a:lnTo>
                  <a:lnTo>
                    <a:pt x="552" y="2056"/>
                  </a:lnTo>
                  <a:lnTo>
                    <a:pt x="690" y="2430"/>
                  </a:lnTo>
                  <a:lnTo>
                    <a:pt x="1103" y="3178"/>
                  </a:lnTo>
                  <a:lnTo>
                    <a:pt x="1241" y="3738"/>
                  </a:lnTo>
                  <a:lnTo>
                    <a:pt x="1379" y="4486"/>
                  </a:lnTo>
                  <a:lnTo>
                    <a:pt x="1517" y="4860"/>
                  </a:lnTo>
                  <a:lnTo>
                    <a:pt x="1793" y="5421"/>
                  </a:lnTo>
                  <a:lnTo>
                    <a:pt x="1931" y="6168"/>
                  </a:lnTo>
                  <a:lnTo>
                    <a:pt x="2483" y="6729"/>
                  </a:lnTo>
                  <a:lnTo>
                    <a:pt x="2483" y="7477"/>
                  </a:lnTo>
                  <a:lnTo>
                    <a:pt x="2621" y="7850"/>
                  </a:lnTo>
                  <a:lnTo>
                    <a:pt x="2897" y="8411"/>
                  </a:lnTo>
                  <a:lnTo>
                    <a:pt x="3310" y="9159"/>
                  </a:lnTo>
                  <a:lnTo>
                    <a:pt x="3310" y="9346"/>
                  </a:lnTo>
                  <a:lnTo>
                    <a:pt x="3310" y="10093"/>
                  </a:lnTo>
                  <a:lnTo>
                    <a:pt x="3586" y="10654"/>
                  </a:lnTo>
                  <a:lnTo>
                    <a:pt x="4000" y="11028"/>
                  </a:lnTo>
                  <a:lnTo>
                    <a:pt x="4138" y="11589"/>
                  </a:lnTo>
                  <a:lnTo>
                    <a:pt x="4276" y="12336"/>
                  </a:lnTo>
                  <a:lnTo>
                    <a:pt x="4414" y="12523"/>
                  </a:lnTo>
                  <a:lnTo>
                    <a:pt x="4690" y="13084"/>
                  </a:lnTo>
                  <a:lnTo>
                    <a:pt x="5103" y="13645"/>
                  </a:lnTo>
                  <a:lnTo>
                    <a:pt x="5517" y="14019"/>
                  </a:lnTo>
                  <a:lnTo>
                    <a:pt x="5655" y="14579"/>
                  </a:lnTo>
                  <a:lnTo>
                    <a:pt x="5793" y="15140"/>
                  </a:lnTo>
                  <a:lnTo>
                    <a:pt x="5793" y="15327"/>
                  </a:lnTo>
                  <a:lnTo>
                    <a:pt x="6207" y="15514"/>
                  </a:lnTo>
                  <a:lnTo>
                    <a:pt x="6345" y="16262"/>
                  </a:lnTo>
                  <a:lnTo>
                    <a:pt x="6621" y="16636"/>
                  </a:lnTo>
                  <a:lnTo>
                    <a:pt x="7172" y="16822"/>
                  </a:lnTo>
                  <a:lnTo>
                    <a:pt x="7310" y="17196"/>
                  </a:lnTo>
                  <a:lnTo>
                    <a:pt x="7448" y="17570"/>
                  </a:lnTo>
                  <a:lnTo>
                    <a:pt x="7448" y="17757"/>
                  </a:lnTo>
                  <a:lnTo>
                    <a:pt x="7724" y="17944"/>
                  </a:lnTo>
                  <a:lnTo>
                    <a:pt x="7862" y="18505"/>
                  </a:lnTo>
                  <a:lnTo>
                    <a:pt x="8000" y="18505"/>
                  </a:lnTo>
                  <a:lnTo>
                    <a:pt x="8552" y="18692"/>
                  </a:lnTo>
                  <a:lnTo>
                    <a:pt x="8552" y="19252"/>
                  </a:lnTo>
                  <a:lnTo>
                    <a:pt x="8966" y="19252"/>
                  </a:lnTo>
                  <a:lnTo>
                    <a:pt x="9103" y="19439"/>
                  </a:lnTo>
                  <a:lnTo>
                    <a:pt x="9241" y="19439"/>
                  </a:lnTo>
                  <a:lnTo>
                    <a:pt x="9517" y="19813"/>
                  </a:lnTo>
                  <a:lnTo>
                    <a:pt x="9793" y="19813"/>
                  </a:lnTo>
                  <a:lnTo>
                    <a:pt x="10069" y="19813"/>
                  </a:lnTo>
                  <a:lnTo>
                    <a:pt x="10207" y="19813"/>
                  </a:lnTo>
                  <a:lnTo>
                    <a:pt x="10483" y="19813"/>
                  </a:lnTo>
                  <a:lnTo>
                    <a:pt x="10759" y="19813"/>
                  </a:lnTo>
                  <a:lnTo>
                    <a:pt x="10897" y="19813"/>
                  </a:lnTo>
                  <a:lnTo>
                    <a:pt x="11172" y="19813"/>
                  </a:lnTo>
                  <a:lnTo>
                    <a:pt x="11448" y="19439"/>
                  </a:lnTo>
                  <a:lnTo>
                    <a:pt x="11724" y="19252"/>
                  </a:lnTo>
                  <a:lnTo>
                    <a:pt x="12000" y="19065"/>
                  </a:lnTo>
                  <a:lnTo>
                    <a:pt x="12276" y="18505"/>
                  </a:lnTo>
                  <a:lnTo>
                    <a:pt x="12414" y="18505"/>
                  </a:lnTo>
                  <a:lnTo>
                    <a:pt x="12552" y="17944"/>
                  </a:lnTo>
                  <a:lnTo>
                    <a:pt x="12690" y="17570"/>
                  </a:lnTo>
                  <a:lnTo>
                    <a:pt x="12690" y="17196"/>
                  </a:lnTo>
                  <a:lnTo>
                    <a:pt x="13241" y="16822"/>
                  </a:lnTo>
                  <a:lnTo>
                    <a:pt x="13517" y="16262"/>
                  </a:lnTo>
                  <a:lnTo>
                    <a:pt x="13793" y="16075"/>
                  </a:lnTo>
                  <a:lnTo>
                    <a:pt x="14069" y="15514"/>
                  </a:lnTo>
                  <a:lnTo>
                    <a:pt x="14207" y="15140"/>
                  </a:lnTo>
                  <a:lnTo>
                    <a:pt x="14345" y="14579"/>
                  </a:lnTo>
                  <a:lnTo>
                    <a:pt x="14483" y="14019"/>
                  </a:lnTo>
                  <a:lnTo>
                    <a:pt x="14897" y="13645"/>
                  </a:lnTo>
                  <a:lnTo>
                    <a:pt x="15310" y="12897"/>
                  </a:lnTo>
                  <a:lnTo>
                    <a:pt x="15586" y="12336"/>
                  </a:lnTo>
                  <a:lnTo>
                    <a:pt x="15724" y="11589"/>
                  </a:lnTo>
                  <a:lnTo>
                    <a:pt x="15862" y="11028"/>
                  </a:lnTo>
                  <a:lnTo>
                    <a:pt x="16000" y="10654"/>
                  </a:lnTo>
                  <a:lnTo>
                    <a:pt x="16414" y="10093"/>
                  </a:lnTo>
                  <a:lnTo>
                    <a:pt x="16690" y="9346"/>
                  </a:lnTo>
                  <a:lnTo>
                    <a:pt x="16690" y="8972"/>
                  </a:lnTo>
                  <a:lnTo>
                    <a:pt x="16690" y="8411"/>
                  </a:lnTo>
                  <a:lnTo>
                    <a:pt x="16966" y="7664"/>
                  </a:lnTo>
                  <a:lnTo>
                    <a:pt x="17241" y="7103"/>
                  </a:lnTo>
                  <a:lnTo>
                    <a:pt x="17379" y="6355"/>
                  </a:lnTo>
                  <a:lnTo>
                    <a:pt x="17517" y="5981"/>
                  </a:lnTo>
                  <a:lnTo>
                    <a:pt x="17517" y="5421"/>
                  </a:lnTo>
                  <a:lnTo>
                    <a:pt x="18069" y="4860"/>
                  </a:lnTo>
                  <a:lnTo>
                    <a:pt x="18207" y="4486"/>
                  </a:lnTo>
                  <a:lnTo>
                    <a:pt x="18483" y="4112"/>
                  </a:lnTo>
                  <a:lnTo>
                    <a:pt x="18483" y="3364"/>
                  </a:lnTo>
                  <a:lnTo>
                    <a:pt x="18621" y="3178"/>
                  </a:lnTo>
                  <a:lnTo>
                    <a:pt x="18759" y="2430"/>
                  </a:lnTo>
                  <a:lnTo>
                    <a:pt x="18759" y="2243"/>
                  </a:lnTo>
                  <a:lnTo>
                    <a:pt x="18897" y="1682"/>
                  </a:lnTo>
                  <a:lnTo>
                    <a:pt x="19310" y="1495"/>
                  </a:lnTo>
                  <a:lnTo>
                    <a:pt x="19448" y="935"/>
                  </a:lnTo>
                  <a:lnTo>
                    <a:pt x="19448" y="748"/>
                  </a:lnTo>
                  <a:lnTo>
                    <a:pt x="19448" y="187"/>
                  </a:lnTo>
                  <a:lnTo>
                    <a:pt x="19586" y="187"/>
                  </a:lnTo>
                  <a:lnTo>
                    <a:pt x="19862" y="0"/>
                  </a:lnTo>
                </a:path>
              </a:pathLst>
            </a:custGeom>
            <a:noFill/>
            <a:ln w="3810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53" name="Freeform 84"/>
            <p:cNvSpPr>
              <a:spLocks/>
            </p:cNvSpPr>
            <p:nvPr/>
          </p:nvSpPr>
          <p:spPr bwMode="auto">
            <a:xfrm>
              <a:off x="800" y="3763"/>
              <a:ext cx="111" cy="23"/>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1 w 20000"/>
                <a:gd name="T75" fmla="*/ 0 h 20000"/>
                <a:gd name="T76" fmla="*/ 1 w 20000"/>
                <a:gd name="T77" fmla="*/ 0 h 20000"/>
                <a:gd name="T78" fmla="*/ 1 w 20000"/>
                <a:gd name="T79" fmla="*/ 0 h 20000"/>
                <a:gd name="T80" fmla="*/ 1 w 20000"/>
                <a:gd name="T81" fmla="*/ 0 h 20000"/>
                <a:gd name="T82" fmla="*/ 1 w 20000"/>
                <a:gd name="T83" fmla="*/ 0 h 20000"/>
                <a:gd name="T84" fmla="*/ 1 w 20000"/>
                <a:gd name="T85" fmla="*/ 0 h 20000"/>
                <a:gd name="T86" fmla="*/ 1 w 20000"/>
                <a:gd name="T87" fmla="*/ 0 h 20000"/>
                <a:gd name="T88" fmla="*/ 1 w 20000"/>
                <a:gd name="T89" fmla="*/ 0 h 20000"/>
                <a:gd name="T90" fmla="*/ 1 w 20000"/>
                <a:gd name="T91" fmla="*/ 0 h 20000"/>
                <a:gd name="T92" fmla="*/ 1 w 20000"/>
                <a:gd name="T93" fmla="*/ 0 h 20000"/>
                <a:gd name="T94" fmla="*/ 1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19252"/>
                  </a:moveTo>
                  <a:lnTo>
                    <a:pt x="414" y="18505"/>
                  </a:lnTo>
                  <a:lnTo>
                    <a:pt x="552" y="17757"/>
                  </a:lnTo>
                  <a:lnTo>
                    <a:pt x="690" y="17196"/>
                  </a:lnTo>
                  <a:lnTo>
                    <a:pt x="1103" y="16636"/>
                  </a:lnTo>
                  <a:lnTo>
                    <a:pt x="1241" y="16075"/>
                  </a:lnTo>
                  <a:lnTo>
                    <a:pt x="1379" y="15514"/>
                  </a:lnTo>
                  <a:lnTo>
                    <a:pt x="1517" y="14766"/>
                  </a:lnTo>
                  <a:lnTo>
                    <a:pt x="1793" y="14393"/>
                  </a:lnTo>
                  <a:lnTo>
                    <a:pt x="1931" y="13645"/>
                  </a:lnTo>
                  <a:lnTo>
                    <a:pt x="2483" y="13084"/>
                  </a:lnTo>
                  <a:lnTo>
                    <a:pt x="2483" y="12523"/>
                  </a:lnTo>
                  <a:lnTo>
                    <a:pt x="2621" y="11776"/>
                  </a:lnTo>
                  <a:lnTo>
                    <a:pt x="2897" y="11589"/>
                  </a:lnTo>
                  <a:lnTo>
                    <a:pt x="3310" y="10841"/>
                  </a:lnTo>
                  <a:lnTo>
                    <a:pt x="3310" y="10280"/>
                  </a:lnTo>
                  <a:lnTo>
                    <a:pt x="3310" y="9907"/>
                  </a:lnTo>
                  <a:lnTo>
                    <a:pt x="3586" y="9159"/>
                  </a:lnTo>
                  <a:lnTo>
                    <a:pt x="4000" y="8598"/>
                  </a:lnTo>
                  <a:lnTo>
                    <a:pt x="4138" y="8411"/>
                  </a:lnTo>
                  <a:lnTo>
                    <a:pt x="4276" y="7664"/>
                  </a:lnTo>
                  <a:lnTo>
                    <a:pt x="4414" y="7103"/>
                  </a:lnTo>
                  <a:lnTo>
                    <a:pt x="4690" y="6729"/>
                  </a:lnTo>
                  <a:lnTo>
                    <a:pt x="5103" y="6355"/>
                  </a:lnTo>
                  <a:lnTo>
                    <a:pt x="5517" y="5607"/>
                  </a:lnTo>
                  <a:lnTo>
                    <a:pt x="5655" y="5421"/>
                  </a:lnTo>
                  <a:lnTo>
                    <a:pt x="5793" y="4860"/>
                  </a:lnTo>
                  <a:lnTo>
                    <a:pt x="5793" y="4486"/>
                  </a:lnTo>
                  <a:lnTo>
                    <a:pt x="6207" y="4112"/>
                  </a:lnTo>
                  <a:lnTo>
                    <a:pt x="6345" y="3738"/>
                  </a:lnTo>
                  <a:lnTo>
                    <a:pt x="6621" y="3364"/>
                  </a:lnTo>
                  <a:lnTo>
                    <a:pt x="7172" y="2991"/>
                  </a:lnTo>
                  <a:lnTo>
                    <a:pt x="7310" y="2430"/>
                  </a:lnTo>
                  <a:lnTo>
                    <a:pt x="7448" y="2430"/>
                  </a:lnTo>
                  <a:lnTo>
                    <a:pt x="7448" y="2056"/>
                  </a:lnTo>
                  <a:lnTo>
                    <a:pt x="7724" y="1682"/>
                  </a:lnTo>
                  <a:lnTo>
                    <a:pt x="7862" y="1495"/>
                  </a:lnTo>
                  <a:lnTo>
                    <a:pt x="8000" y="1495"/>
                  </a:lnTo>
                  <a:lnTo>
                    <a:pt x="8552" y="935"/>
                  </a:lnTo>
                  <a:lnTo>
                    <a:pt x="8552" y="748"/>
                  </a:lnTo>
                  <a:lnTo>
                    <a:pt x="8966" y="561"/>
                  </a:lnTo>
                  <a:lnTo>
                    <a:pt x="9103" y="561"/>
                  </a:lnTo>
                  <a:lnTo>
                    <a:pt x="9241" y="187"/>
                  </a:lnTo>
                  <a:lnTo>
                    <a:pt x="9517" y="187"/>
                  </a:lnTo>
                  <a:lnTo>
                    <a:pt x="9793" y="187"/>
                  </a:lnTo>
                  <a:lnTo>
                    <a:pt x="10069" y="187"/>
                  </a:lnTo>
                  <a:lnTo>
                    <a:pt x="10069" y="0"/>
                  </a:lnTo>
                  <a:lnTo>
                    <a:pt x="10207" y="0"/>
                  </a:lnTo>
                  <a:lnTo>
                    <a:pt x="10483" y="0"/>
                  </a:lnTo>
                  <a:lnTo>
                    <a:pt x="10759" y="187"/>
                  </a:lnTo>
                  <a:lnTo>
                    <a:pt x="10897" y="187"/>
                  </a:lnTo>
                  <a:lnTo>
                    <a:pt x="11172" y="187"/>
                  </a:lnTo>
                  <a:lnTo>
                    <a:pt x="11448" y="561"/>
                  </a:lnTo>
                  <a:lnTo>
                    <a:pt x="11724" y="748"/>
                  </a:lnTo>
                  <a:lnTo>
                    <a:pt x="12000" y="748"/>
                  </a:lnTo>
                  <a:lnTo>
                    <a:pt x="12276" y="1308"/>
                  </a:lnTo>
                  <a:lnTo>
                    <a:pt x="12414" y="1495"/>
                  </a:lnTo>
                  <a:lnTo>
                    <a:pt x="12552" y="1682"/>
                  </a:lnTo>
                  <a:lnTo>
                    <a:pt x="12690" y="2243"/>
                  </a:lnTo>
                  <a:lnTo>
                    <a:pt x="12690" y="2430"/>
                  </a:lnTo>
                  <a:lnTo>
                    <a:pt x="13241" y="3178"/>
                  </a:lnTo>
                  <a:lnTo>
                    <a:pt x="13517" y="3364"/>
                  </a:lnTo>
                  <a:lnTo>
                    <a:pt x="13793" y="3925"/>
                  </a:lnTo>
                  <a:lnTo>
                    <a:pt x="14069" y="4486"/>
                  </a:lnTo>
                  <a:lnTo>
                    <a:pt x="14207" y="4860"/>
                  </a:lnTo>
                  <a:lnTo>
                    <a:pt x="14345" y="5421"/>
                  </a:lnTo>
                  <a:lnTo>
                    <a:pt x="14483" y="5981"/>
                  </a:lnTo>
                  <a:lnTo>
                    <a:pt x="14897" y="6355"/>
                  </a:lnTo>
                  <a:lnTo>
                    <a:pt x="15310" y="7103"/>
                  </a:lnTo>
                  <a:lnTo>
                    <a:pt x="15586" y="7477"/>
                  </a:lnTo>
                  <a:lnTo>
                    <a:pt x="15724" y="8224"/>
                  </a:lnTo>
                  <a:lnTo>
                    <a:pt x="15862" y="8598"/>
                  </a:lnTo>
                  <a:lnTo>
                    <a:pt x="16000" y="9346"/>
                  </a:lnTo>
                  <a:lnTo>
                    <a:pt x="16414" y="9907"/>
                  </a:lnTo>
                  <a:lnTo>
                    <a:pt x="16690" y="10280"/>
                  </a:lnTo>
                  <a:lnTo>
                    <a:pt x="16690" y="11028"/>
                  </a:lnTo>
                  <a:lnTo>
                    <a:pt x="16690" y="11589"/>
                  </a:lnTo>
                  <a:lnTo>
                    <a:pt x="16966" y="12336"/>
                  </a:lnTo>
                  <a:lnTo>
                    <a:pt x="17241" y="12523"/>
                  </a:lnTo>
                  <a:lnTo>
                    <a:pt x="17379" y="13271"/>
                  </a:lnTo>
                  <a:lnTo>
                    <a:pt x="17517" y="13832"/>
                  </a:lnTo>
                  <a:lnTo>
                    <a:pt x="17517" y="14393"/>
                  </a:lnTo>
                  <a:lnTo>
                    <a:pt x="18069" y="14766"/>
                  </a:lnTo>
                  <a:lnTo>
                    <a:pt x="18207" y="15514"/>
                  </a:lnTo>
                  <a:lnTo>
                    <a:pt x="18483" y="15888"/>
                  </a:lnTo>
                  <a:lnTo>
                    <a:pt x="18483" y="16262"/>
                  </a:lnTo>
                  <a:lnTo>
                    <a:pt x="18621" y="16822"/>
                  </a:lnTo>
                  <a:lnTo>
                    <a:pt x="18759" y="17570"/>
                  </a:lnTo>
                  <a:lnTo>
                    <a:pt x="18759" y="17757"/>
                  </a:lnTo>
                  <a:lnTo>
                    <a:pt x="18897" y="17944"/>
                  </a:lnTo>
                  <a:lnTo>
                    <a:pt x="19310" y="18505"/>
                  </a:lnTo>
                  <a:lnTo>
                    <a:pt x="19448" y="18692"/>
                  </a:lnTo>
                  <a:lnTo>
                    <a:pt x="19448" y="19252"/>
                  </a:lnTo>
                  <a:lnTo>
                    <a:pt x="19448" y="19439"/>
                  </a:lnTo>
                  <a:lnTo>
                    <a:pt x="19586" y="19813"/>
                  </a:lnTo>
                  <a:lnTo>
                    <a:pt x="19862" y="19813"/>
                  </a:lnTo>
                </a:path>
              </a:pathLst>
            </a:custGeom>
            <a:noFill/>
            <a:ln w="3810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54" name="Arc 85"/>
            <p:cNvSpPr>
              <a:spLocks/>
            </p:cNvSpPr>
            <p:nvPr/>
          </p:nvSpPr>
          <p:spPr bwMode="auto">
            <a:xfrm flipH="1">
              <a:off x="318" y="3774"/>
              <a:ext cx="58" cy="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55" name="Arc 86"/>
            <p:cNvSpPr>
              <a:spLocks/>
            </p:cNvSpPr>
            <p:nvPr/>
          </p:nvSpPr>
          <p:spPr bwMode="auto">
            <a:xfrm>
              <a:off x="900" y="3776"/>
              <a:ext cx="67" cy="109"/>
            </a:xfrm>
            <a:custGeom>
              <a:avLst/>
              <a:gdLst>
                <a:gd name="T0" fmla="*/ 0 w 21600"/>
                <a:gd name="T1" fmla="*/ 0 h 21600"/>
                <a:gd name="T2" fmla="*/ 0 w 21600"/>
                <a:gd name="T3" fmla="*/ 1 h 21600"/>
                <a:gd name="T4" fmla="*/ 0 w 21600"/>
                <a:gd name="T5" fmla="*/ 1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56" name="Freeform 87"/>
            <p:cNvSpPr>
              <a:spLocks/>
            </p:cNvSpPr>
            <p:nvPr/>
          </p:nvSpPr>
          <p:spPr bwMode="auto">
            <a:xfrm>
              <a:off x="1009" y="3956"/>
              <a:ext cx="111" cy="2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1 w 20000"/>
                <a:gd name="T75" fmla="*/ 0 h 20000"/>
                <a:gd name="T76" fmla="*/ 1 w 20000"/>
                <a:gd name="T77" fmla="*/ 0 h 20000"/>
                <a:gd name="T78" fmla="*/ 1 w 20000"/>
                <a:gd name="T79" fmla="*/ 0 h 20000"/>
                <a:gd name="T80" fmla="*/ 1 w 20000"/>
                <a:gd name="T81" fmla="*/ 0 h 20000"/>
                <a:gd name="T82" fmla="*/ 1 w 20000"/>
                <a:gd name="T83" fmla="*/ 0 h 20000"/>
                <a:gd name="T84" fmla="*/ 1 w 20000"/>
                <a:gd name="T85" fmla="*/ 0 h 20000"/>
                <a:gd name="T86" fmla="*/ 1 w 20000"/>
                <a:gd name="T87" fmla="*/ 0 h 20000"/>
                <a:gd name="T88" fmla="*/ 1 w 20000"/>
                <a:gd name="T89" fmla="*/ 0 h 20000"/>
                <a:gd name="T90" fmla="*/ 1 w 20000"/>
                <a:gd name="T91" fmla="*/ 0 h 20000"/>
                <a:gd name="T92" fmla="*/ 1 w 20000"/>
                <a:gd name="T93" fmla="*/ 0 h 20000"/>
                <a:gd name="T94" fmla="*/ 1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522"/>
                  </a:moveTo>
                  <a:lnTo>
                    <a:pt x="414" y="1217"/>
                  </a:lnTo>
                  <a:lnTo>
                    <a:pt x="552" y="1913"/>
                  </a:lnTo>
                  <a:lnTo>
                    <a:pt x="690" y="2435"/>
                  </a:lnTo>
                  <a:lnTo>
                    <a:pt x="1103" y="3130"/>
                  </a:lnTo>
                  <a:lnTo>
                    <a:pt x="1241" y="3652"/>
                  </a:lnTo>
                  <a:lnTo>
                    <a:pt x="1379" y="4174"/>
                  </a:lnTo>
                  <a:lnTo>
                    <a:pt x="1517" y="4870"/>
                  </a:lnTo>
                  <a:lnTo>
                    <a:pt x="1793" y="5391"/>
                  </a:lnTo>
                  <a:lnTo>
                    <a:pt x="1931" y="6087"/>
                  </a:lnTo>
                  <a:lnTo>
                    <a:pt x="2483" y="6609"/>
                  </a:lnTo>
                  <a:lnTo>
                    <a:pt x="2483" y="7130"/>
                  </a:lnTo>
                  <a:lnTo>
                    <a:pt x="2621" y="7826"/>
                  </a:lnTo>
                  <a:lnTo>
                    <a:pt x="2897" y="8174"/>
                  </a:lnTo>
                  <a:lnTo>
                    <a:pt x="3310" y="8870"/>
                  </a:lnTo>
                  <a:lnTo>
                    <a:pt x="3310" y="9391"/>
                  </a:lnTo>
                  <a:lnTo>
                    <a:pt x="3310" y="9913"/>
                  </a:lnTo>
                  <a:lnTo>
                    <a:pt x="3586" y="10609"/>
                  </a:lnTo>
                  <a:lnTo>
                    <a:pt x="4000" y="11130"/>
                  </a:lnTo>
                  <a:lnTo>
                    <a:pt x="4138" y="11304"/>
                  </a:lnTo>
                  <a:lnTo>
                    <a:pt x="4276" y="12174"/>
                  </a:lnTo>
                  <a:lnTo>
                    <a:pt x="4414" y="12522"/>
                  </a:lnTo>
                  <a:lnTo>
                    <a:pt x="4690" y="13043"/>
                  </a:lnTo>
                  <a:lnTo>
                    <a:pt x="5103" y="13391"/>
                  </a:lnTo>
                  <a:lnTo>
                    <a:pt x="5517" y="14087"/>
                  </a:lnTo>
                  <a:lnTo>
                    <a:pt x="5655" y="14261"/>
                  </a:lnTo>
                  <a:lnTo>
                    <a:pt x="5793" y="14783"/>
                  </a:lnTo>
                  <a:lnTo>
                    <a:pt x="5793" y="15304"/>
                  </a:lnTo>
                  <a:lnTo>
                    <a:pt x="6207" y="15478"/>
                  </a:lnTo>
                  <a:lnTo>
                    <a:pt x="6345" y="16000"/>
                  </a:lnTo>
                  <a:lnTo>
                    <a:pt x="6621" y="16348"/>
                  </a:lnTo>
                  <a:lnTo>
                    <a:pt x="7172" y="16870"/>
                  </a:lnTo>
                  <a:lnTo>
                    <a:pt x="7310" y="17217"/>
                  </a:lnTo>
                  <a:lnTo>
                    <a:pt x="7448" y="17217"/>
                  </a:lnTo>
                  <a:lnTo>
                    <a:pt x="7448" y="17739"/>
                  </a:lnTo>
                  <a:lnTo>
                    <a:pt x="7724" y="18087"/>
                  </a:lnTo>
                  <a:lnTo>
                    <a:pt x="7862" y="18261"/>
                  </a:lnTo>
                  <a:lnTo>
                    <a:pt x="8000" y="18261"/>
                  </a:lnTo>
                  <a:lnTo>
                    <a:pt x="8552" y="18783"/>
                  </a:lnTo>
                  <a:lnTo>
                    <a:pt x="8552" y="18957"/>
                  </a:lnTo>
                  <a:lnTo>
                    <a:pt x="8966" y="19304"/>
                  </a:lnTo>
                  <a:lnTo>
                    <a:pt x="9103" y="19304"/>
                  </a:lnTo>
                  <a:lnTo>
                    <a:pt x="9241" y="19478"/>
                  </a:lnTo>
                  <a:lnTo>
                    <a:pt x="9517" y="19478"/>
                  </a:lnTo>
                  <a:lnTo>
                    <a:pt x="9793" y="19478"/>
                  </a:lnTo>
                  <a:lnTo>
                    <a:pt x="10069" y="19478"/>
                  </a:lnTo>
                  <a:lnTo>
                    <a:pt x="10069" y="19826"/>
                  </a:lnTo>
                  <a:lnTo>
                    <a:pt x="10207" y="19826"/>
                  </a:lnTo>
                  <a:lnTo>
                    <a:pt x="10483" y="19826"/>
                  </a:lnTo>
                  <a:lnTo>
                    <a:pt x="10759" y="19478"/>
                  </a:lnTo>
                  <a:lnTo>
                    <a:pt x="10897" y="19478"/>
                  </a:lnTo>
                  <a:lnTo>
                    <a:pt x="11172" y="19478"/>
                  </a:lnTo>
                  <a:lnTo>
                    <a:pt x="11448" y="19304"/>
                  </a:lnTo>
                  <a:lnTo>
                    <a:pt x="11724" y="18957"/>
                  </a:lnTo>
                  <a:lnTo>
                    <a:pt x="12000" y="18957"/>
                  </a:lnTo>
                  <a:lnTo>
                    <a:pt x="12276" y="18435"/>
                  </a:lnTo>
                  <a:lnTo>
                    <a:pt x="12414" y="18261"/>
                  </a:lnTo>
                  <a:lnTo>
                    <a:pt x="12552" y="18087"/>
                  </a:lnTo>
                  <a:lnTo>
                    <a:pt x="12690" y="17565"/>
                  </a:lnTo>
                  <a:lnTo>
                    <a:pt x="12690" y="17217"/>
                  </a:lnTo>
                  <a:lnTo>
                    <a:pt x="13241" y="16522"/>
                  </a:lnTo>
                  <a:lnTo>
                    <a:pt x="13517" y="16348"/>
                  </a:lnTo>
                  <a:lnTo>
                    <a:pt x="13793" y="15826"/>
                  </a:lnTo>
                  <a:lnTo>
                    <a:pt x="14069" y="15304"/>
                  </a:lnTo>
                  <a:lnTo>
                    <a:pt x="14207" y="14783"/>
                  </a:lnTo>
                  <a:lnTo>
                    <a:pt x="14345" y="14261"/>
                  </a:lnTo>
                  <a:lnTo>
                    <a:pt x="14483" y="13913"/>
                  </a:lnTo>
                  <a:lnTo>
                    <a:pt x="14897" y="13391"/>
                  </a:lnTo>
                  <a:lnTo>
                    <a:pt x="15310" y="12522"/>
                  </a:lnTo>
                  <a:lnTo>
                    <a:pt x="15586" y="12348"/>
                  </a:lnTo>
                  <a:lnTo>
                    <a:pt x="15724" y="11652"/>
                  </a:lnTo>
                  <a:lnTo>
                    <a:pt x="15862" y="11130"/>
                  </a:lnTo>
                  <a:lnTo>
                    <a:pt x="16000" y="10435"/>
                  </a:lnTo>
                  <a:lnTo>
                    <a:pt x="16414" y="9913"/>
                  </a:lnTo>
                  <a:lnTo>
                    <a:pt x="16690" y="9391"/>
                  </a:lnTo>
                  <a:lnTo>
                    <a:pt x="16690" y="8696"/>
                  </a:lnTo>
                  <a:lnTo>
                    <a:pt x="16690" y="8174"/>
                  </a:lnTo>
                  <a:lnTo>
                    <a:pt x="16966" y="7478"/>
                  </a:lnTo>
                  <a:lnTo>
                    <a:pt x="17241" y="7130"/>
                  </a:lnTo>
                  <a:lnTo>
                    <a:pt x="17379" y="6435"/>
                  </a:lnTo>
                  <a:lnTo>
                    <a:pt x="17517" y="5913"/>
                  </a:lnTo>
                  <a:lnTo>
                    <a:pt x="17517" y="5391"/>
                  </a:lnTo>
                  <a:lnTo>
                    <a:pt x="18069" y="4870"/>
                  </a:lnTo>
                  <a:lnTo>
                    <a:pt x="18207" y="4174"/>
                  </a:lnTo>
                  <a:lnTo>
                    <a:pt x="18483" y="4000"/>
                  </a:lnTo>
                  <a:lnTo>
                    <a:pt x="18483" y="3478"/>
                  </a:lnTo>
                  <a:lnTo>
                    <a:pt x="18621" y="2957"/>
                  </a:lnTo>
                  <a:lnTo>
                    <a:pt x="18759" y="2261"/>
                  </a:lnTo>
                  <a:lnTo>
                    <a:pt x="18759" y="1913"/>
                  </a:lnTo>
                  <a:lnTo>
                    <a:pt x="18897" y="1739"/>
                  </a:lnTo>
                  <a:lnTo>
                    <a:pt x="19310" y="1217"/>
                  </a:lnTo>
                  <a:lnTo>
                    <a:pt x="19448" y="1043"/>
                  </a:lnTo>
                  <a:lnTo>
                    <a:pt x="19448" y="522"/>
                  </a:lnTo>
                  <a:lnTo>
                    <a:pt x="19448" y="174"/>
                  </a:lnTo>
                  <a:lnTo>
                    <a:pt x="19586" y="0"/>
                  </a:lnTo>
                  <a:lnTo>
                    <a:pt x="19862" y="0"/>
                  </a:lnTo>
                </a:path>
              </a:pathLst>
            </a:custGeom>
            <a:noFill/>
            <a:ln w="3810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57" name="Freeform 88"/>
            <p:cNvSpPr>
              <a:spLocks/>
            </p:cNvSpPr>
            <p:nvPr/>
          </p:nvSpPr>
          <p:spPr bwMode="auto">
            <a:xfrm>
              <a:off x="1122" y="3933"/>
              <a:ext cx="111" cy="24"/>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1 w 20000"/>
                <a:gd name="T75" fmla="*/ 0 h 20000"/>
                <a:gd name="T76" fmla="*/ 1 w 20000"/>
                <a:gd name="T77" fmla="*/ 0 h 20000"/>
                <a:gd name="T78" fmla="*/ 1 w 20000"/>
                <a:gd name="T79" fmla="*/ 0 h 20000"/>
                <a:gd name="T80" fmla="*/ 1 w 20000"/>
                <a:gd name="T81" fmla="*/ 0 h 20000"/>
                <a:gd name="T82" fmla="*/ 1 w 20000"/>
                <a:gd name="T83" fmla="*/ 0 h 20000"/>
                <a:gd name="T84" fmla="*/ 1 w 20000"/>
                <a:gd name="T85" fmla="*/ 0 h 20000"/>
                <a:gd name="T86" fmla="*/ 1 w 20000"/>
                <a:gd name="T87" fmla="*/ 0 h 20000"/>
                <a:gd name="T88" fmla="*/ 1 w 20000"/>
                <a:gd name="T89" fmla="*/ 0 h 20000"/>
                <a:gd name="T90" fmla="*/ 1 w 20000"/>
                <a:gd name="T91" fmla="*/ 0 h 20000"/>
                <a:gd name="T92" fmla="*/ 1 w 20000"/>
                <a:gd name="T93" fmla="*/ 0 h 20000"/>
                <a:gd name="T94" fmla="*/ 1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18957"/>
                  </a:moveTo>
                  <a:lnTo>
                    <a:pt x="414" y="18261"/>
                  </a:lnTo>
                  <a:lnTo>
                    <a:pt x="552" y="17739"/>
                  </a:lnTo>
                  <a:lnTo>
                    <a:pt x="690" y="17217"/>
                  </a:lnTo>
                  <a:lnTo>
                    <a:pt x="1103" y="16522"/>
                  </a:lnTo>
                  <a:lnTo>
                    <a:pt x="1241" y="16000"/>
                  </a:lnTo>
                  <a:lnTo>
                    <a:pt x="1379" y="15304"/>
                  </a:lnTo>
                  <a:lnTo>
                    <a:pt x="1517" y="14783"/>
                  </a:lnTo>
                  <a:lnTo>
                    <a:pt x="1793" y="14261"/>
                  </a:lnTo>
                  <a:lnTo>
                    <a:pt x="1931" y="13565"/>
                  </a:lnTo>
                  <a:lnTo>
                    <a:pt x="2483" y="13043"/>
                  </a:lnTo>
                  <a:lnTo>
                    <a:pt x="2483" y="12348"/>
                  </a:lnTo>
                  <a:lnTo>
                    <a:pt x="2621" y="11826"/>
                  </a:lnTo>
                  <a:lnTo>
                    <a:pt x="2897" y="11304"/>
                  </a:lnTo>
                  <a:lnTo>
                    <a:pt x="3310" y="10609"/>
                  </a:lnTo>
                  <a:lnTo>
                    <a:pt x="3310" y="10435"/>
                  </a:lnTo>
                  <a:lnTo>
                    <a:pt x="3310" y="9565"/>
                  </a:lnTo>
                  <a:lnTo>
                    <a:pt x="3586" y="9217"/>
                  </a:lnTo>
                  <a:lnTo>
                    <a:pt x="4000" y="8696"/>
                  </a:lnTo>
                  <a:lnTo>
                    <a:pt x="4138" y="8174"/>
                  </a:lnTo>
                  <a:lnTo>
                    <a:pt x="4276" y="7478"/>
                  </a:lnTo>
                  <a:lnTo>
                    <a:pt x="4414" y="7130"/>
                  </a:lnTo>
                  <a:lnTo>
                    <a:pt x="4690" y="6609"/>
                  </a:lnTo>
                  <a:lnTo>
                    <a:pt x="5103" y="6087"/>
                  </a:lnTo>
                  <a:lnTo>
                    <a:pt x="5517" y="5739"/>
                  </a:lnTo>
                  <a:lnTo>
                    <a:pt x="5655" y="5217"/>
                  </a:lnTo>
                  <a:lnTo>
                    <a:pt x="5793" y="4696"/>
                  </a:lnTo>
                  <a:lnTo>
                    <a:pt x="5793" y="4522"/>
                  </a:lnTo>
                  <a:lnTo>
                    <a:pt x="6207" y="4174"/>
                  </a:lnTo>
                  <a:lnTo>
                    <a:pt x="6345" y="3478"/>
                  </a:lnTo>
                  <a:lnTo>
                    <a:pt x="6621" y="3130"/>
                  </a:lnTo>
                  <a:lnTo>
                    <a:pt x="7172" y="2957"/>
                  </a:lnTo>
                  <a:lnTo>
                    <a:pt x="7310" y="2435"/>
                  </a:lnTo>
                  <a:lnTo>
                    <a:pt x="7448" y="2261"/>
                  </a:lnTo>
                  <a:lnTo>
                    <a:pt x="7448" y="1913"/>
                  </a:lnTo>
                  <a:lnTo>
                    <a:pt x="7724" y="1739"/>
                  </a:lnTo>
                  <a:lnTo>
                    <a:pt x="7862" y="1217"/>
                  </a:lnTo>
                  <a:lnTo>
                    <a:pt x="8000" y="1217"/>
                  </a:lnTo>
                  <a:lnTo>
                    <a:pt x="8552" y="1043"/>
                  </a:lnTo>
                  <a:lnTo>
                    <a:pt x="8552" y="522"/>
                  </a:lnTo>
                  <a:lnTo>
                    <a:pt x="8966" y="522"/>
                  </a:lnTo>
                  <a:lnTo>
                    <a:pt x="9103" y="174"/>
                  </a:lnTo>
                  <a:lnTo>
                    <a:pt x="9241" y="174"/>
                  </a:lnTo>
                  <a:lnTo>
                    <a:pt x="9517" y="0"/>
                  </a:lnTo>
                  <a:lnTo>
                    <a:pt x="9793" y="0"/>
                  </a:lnTo>
                  <a:lnTo>
                    <a:pt x="10069" y="0"/>
                  </a:lnTo>
                  <a:lnTo>
                    <a:pt x="10207" y="0"/>
                  </a:lnTo>
                  <a:lnTo>
                    <a:pt x="10483" y="0"/>
                  </a:lnTo>
                  <a:lnTo>
                    <a:pt x="10759" y="0"/>
                  </a:lnTo>
                  <a:lnTo>
                    <a:pt x="10897" y="0"/>
                  </a:lnTo>
                  <a:lnTo>
                    <a:pt x="11172" y="0"/>
                  </a:lnTo>
                  <a:lnTo>
                    <a:pt x="11448" y="174"/>
                  </a:lnTo>
                  <a:lnTo>
                    <a:pt x="11724" y="522"/>
                  </a:lnTo>
                  <a:lnTo>
                    <a:pt x="12000" y="696"/>
                  </a:lnTo>
                  <a:lnTo>
                    <a:pt x="12276" y="1217"/>
                  </a:lnTo>
                  <a:lnTo>
                    <a:pt x="12414" y="1217"/>
                  </a:lnTo>
                  <a:lnTo>
                    <a:pt x="12552" y="1739"/>
                  </a:lnTo>
                  <a:lnTo>
                    <a:pt x="12690" y="2261"/>
                  </a:lnTo>
                  <a:lnTo>
                    <a:pt x="12690" y="2435"/>
                  </a:lnTo>
                  <a:lnTo>
                    <a:pt x="13241" y="2957"/>
                  </a:lnTo>
                  <a:lnTo>
                    <a:pt x="13517" y="3478"/>
                  </a:lnTo>
                  <a:lnTo>
                    <a:pt x="13793" y="3652"/>
                  </a:lnTo>
                  <a:lnTo>
                    <a:pt x="14069" y="4174"/>
                  </a:lnTo>
                  <a:lnTo>
                    <a:pt x="14207" y="4696"/>
                  </a:lnTo>
                  <a:lnTo>
                    <a:pt x="14345" y="5217"/>
                  </a:lnTo>
                  <a:lnTo>
                    <a:pt x="14483" y="5739"/>
                  </a:lnTo>
                  <a:lnTo>
                    <a:pt x="14897" y="6087"/>
                  </a:lnTo>
                  <a:lnTo>
                    <a:pt x="15310" y="6957"/>
                  </a:lnTo>
                  <a:lnTo>
                    <a:pt x="15586" y="7478"/>
                  </a:lnTo>
                  <a:lnTo>
                    <a:pt x="15724" y="8174"/>
                  </a:lnTo>
                  <a:lnTo>
                    <a:pt x="15862" y="8696"/>
                  </a:lnTo>
                  <a:lnTo>
                    <a:pt x="16000" y="9217"/>
                  </a:lnTo>
                  <a:lnTo>
                    <a:pt x="16414" y="9565"/>
                  </a:lnTo>
                  <a:lnTo>
                    <a:pt x="16690" y="10435"/>
                  </a:lnTo>
                  <a:lnTo>
                    <a:pt x="16690" y="10783"/>
                  </a:lnTo>
                  <a:lnTo>
                    <a:pt x="16690" y="11304"/>
                  </a:lnTo>
                  <a:lnTo>
                    <a:pt x="16966" y="12174"/>
                  </a:lnTo>
                  <a:lnTo>
                    <a:pt x="17241" y="12522"/>
                  </a:lnTo>
                  <a:lnTo>
                    <a:pt x="17379" y="13391"/>
                  </a:lnTo>
                  <a:lnTo>
                    <a:pt x="17517" y="13913"/>
                  </a:lnTo>
                  <a:lnTo>
                    <a:pt x="17517" y="14261"/>
                  </a:lnTo>
                  <a:lnTo>
                    <a:pt x="18069" y="14783"/>
                  </a:lnTo>
                  <a:lnTo>
                    <a:pt x="18207" y="15304"/>
                  </a:lnTo>
                  <a:lnTo>
                    <a:pt x="18483" y="15478"/>
                  </a:lnTo>
                  <a:lnTo>
                    <a:pt x="18483" y="16348"/>
                  </a:lnTo>
                  <a:lnTo>
                    <a:pt x="18621" y="16522"/>
                  </a:lnTo>
                  <a:lnTo>
                    <a:pt x="18759" y="17217"/>
                  </a:lnTo>
                  <a:lnTo>
                    <a:pt x="18759" y="17565"/>
                  </a:lnTo>
                  <a:lnTo>
                    <a:pt x="18897" y="18087"/>
                  </a:lnTo>
                  <a:lnTo>
                    <a:pt x="19310" y="18261"/>
                  </a:lnTo>
                  <a:lnTo>
                    <a:pt x="19448" y="18783"/>
                  </a:lnTo>
                  <a:lnTo>
                    <a:pt x="19448" y="18957"/>
                  </a:lnTo>
                  <a:lnTo>
                    <a:pt x="19448" y="19478"/>
                  </a:lnTo>
                  <a:lnTo>
                    <a:pt x="19586" y="19478"/>
                  </a:lnTo>
                  <a:lnTo>
                    <a:pt x="19862" y="19826"/>
                  </a:lnTo>
                </a:path>
              </a:pathLst>
            </a:custGeom>
            <a:noFill/>
            <a:ln w="3810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58" name="Freeform 89"/>
            <p:cNvSpPr>
              <a:spLocks/>
            </p:cNvSpPr>
            <p:nvPr/>
          </p:nvSpPr>
          <p:spPr bwMode="auto">
            <a:xfrm>
              <a:off x="1229" y="3956"/>
              <a:ext cx="111" cy="2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1 w 20000"/>
                <a:gd name="T75" fmla="*/ 0 h 20000"/>
                <a:gd name="T76" fmla="*/ 1 w 20000"/>
                <a:gd name="T77" fmla="*/ 0 h 20000"/>
                <a:gd name="T78" fmla="*/ 1 w 20000"/>
                <a:gd name="T79" fmla="*/ 0 h 20000"/>
                <a:gd name="T80" fmla="*/ 1 w 20000"/>
                <a:gd name="T81" fmla="*/ 0 h 20000"/>
                <a:gd name="T82" fmla="*/ 1 w 20000"/>
                <a:gd name="T83" fmla="*/ 0 h 20000"/>
                <a:gd name="T84" fmla="*/ 1 w 20000"/>
                <a:gd name="T85" fmla="*/ 0 h 20000"/>
                <a:gd name="T86" fmla="*/ 1 w 20000"/>
                <a:gd name="T87" fmla="*/ 0 h 20000"/>
                <a:gd name="T88" fmla="*/ 1 w 20000"/>
                <a:gd name="T89" fmla="*/ 0 h 20000"/>
                <a:gd name="T90" fmla="*/ 1 w 20000"/>
                <a:gd name="T91" fmla="*/ 0 h 20000"/>
                <a:gd name="T92" fmla="*/ 1 w 20000"/>
                <a:gd name="T93" fmla="*/ 0 h 20000"/>
                <a:gd name="T94" fmla="*/ 1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522"/>
                  </a:moveTo>
                  <a:lnTo>
                    <a:pt x="414" y="1217"/>
                  </a:lnTo>
                  <a:lnTo>
                    <a:pt x="552" y="1913"/>
                  </a:lnTo>
                  <a:lnTo>
                    <a:pt x="690" y="2435"/>
                  </a:lnTo>
                  <a:lnTo>
                    <a:pt x="1103" y="3130"/>
                  </a:lnTo>
                  <a:lnTo>
                    <a:pt x="1241" y="3652"/>
                  </a:lnTo>
                  <a:lnTo>
                    <a:pt x="1379" y="4174"/>
                  </a:lnTo>
                  <a:lnTo>
                    <a:pt x="1517" y="4870"/>
                  </a:lnTo>
                  <a:lnTo>
                    <a:pt x="1793" y="5391"/>
                  </a:lnTo>
                  <a:lnTo>
                    <a:pt x="1931" y="6087"/>
                  </a:lnTo>
                  <a:lnTo>
                    <a:pt x="2483" y="6609"/>
                  </a:lnTo>
                  <a:lnTo>
                    <a:pt x="2483" y="7130"/>
                  </a:lnTo>
                  <a:lnTo>
                    <a:pt x="2621" y="7826"/>
                  </a:lnTo>
                  <a:lnTo>
                    <a:pt x="2897" y="8174"/>
                  </a:lnTo>
                  <a:lnTo>
                    <a:pt x="3310" y="8870"/>
                  </a:lnTo>
                  <a:lnTo>
                    <a:pt x="3310" y="9391"/>
                  </a:lnTo>
                  <a:lnTo>
                    <a:pt x="3310" y="9913"/>
                  </a:lnTo>
                  <a:lnTo>
                    <a:pt x="3586" y="10609"/>
                  </a:lnTo>
                  <a:lnTo>
                    <a:pt x="4000" y="11130"/>
                  </a:lnTo>
                  <a:lnTo>
                    <a:pt x="4138" y="11304"/>
                  </a:lnTo>
                  <a:lnTo>
                    <a:pt x="4276" y="12174"/>
                  </a:lnTo>
                  <a:lnTo>
                    <a:pt x="4414" y="12522"/>
                  </a:lnTo>
                  <a:lnTo>
                    <a:pt x="4690" y="13043"/>
                  </a:lnTo>
                  <a:lnTo>
                    <a:pt x="5103" y="13391"/>
                  </a:lnTo>
                  <a:lnTo>
                    <a:pt x="5517" y="14087"/>
                  </a:lnTo>
                  <a:lnTo>
                    <a:pt x="5655" y="14261"/>
                  </a:lnTo>
                  <a:lnTo>
                    <a:pt x="5793" y="14783"/>
                  </a:lnTo>
                  <a:lnTo>
                    <a:pt x="5793" y="15304"/>
                  </a:lnTo>
                  <a:lnTo>
                    <a:pt x="6207" y="15478"/>
                  </a:lnTo>
                  <a:lnTo>
                    <a:pt x="6345" y="16000"/>
                  </a:lnTo>
                  <a:lnTo>
                    <a:pt x="6621" y="16348"/>
                  </a:lnTo>
                  <a:lnTo>
                    <a:pt x="7172" y="16870"/>
                  </a:lnTo>
                  <a:lnTo>
                    <a:pt x="7310" y="17217"/>
                  </a:lnTo>
                  <a:lnTo>
                    <a:pt x="7448" y="17217"/>
                  </a:lnTo>
                  <a:lnTo>
                    <a:pt x="7448" y="17739"/>
                  </a:lnTo>
                  <a:lnTo>
                    <a:pt x="7724" y="18087"/>
                  </a:lnTo>
                  <a:lnTo>
                    <a:pt x="7862" y="18261"/>
                  </a:lnTo>
                  <a:lnTo>
                    <a:pt x="8000" y="18261"/>
                  </a:lnTo>
                  <a:lnTo>
                    <a:pt x="8552" y="18783"/>
                  </a:lnTo>
                  <a:lnTo>
                    <a:pt x="8552" y="18957"/>
                  </a:lnTo>
                  <a:lnTo>
                    <a:pt x="8966" y="19304"/>
                  </a:lnTo>
                  <a:lnTo>
                    <a:pt x="9103" y="19304"/>
                  </a:lnTo>
                  <a:lnTo>
                    <a:pt x="9241" y="19478"/>
                  </a:lnTo>
                  <a:lnTo>
                    <a:pt x="9517" y="19478"/>
                  </a:lnTo>
                  <a:lnTo>
                    <a:pt x="9793" y="19478"/>
                  </a:lnTo>
                  <a:lnTo>
                    <a:pt x="10069" y="19478"/>
                  </a:lnTo>
                  <a:lnTo>
                    <a:pt x="10069" y="19826"/>
                  </a:lnTo>
                  <a:lnTo>
                    <a:pt x="10207" y="19826"/>
                  </a:lnTo>
                  <a:lnTo>
                    <a:pt x="10483" y="19826"/>
                  </a:lnTo>
                  <a:lnTo>
                    <a:pt x="10759" y="19478"/>
                  </a:lnTo>
                  <a:lnTo>
                    <a:pt x="10897" y="19478"/>
                  </a:lnTo>
                  <a:lnTo>
                    <a:pt x="11172" y="19478"/>
                  </a:lnTo>
                  <a:lnTo>
                    <a:pt x="11448" y="19304"/>
                  </a:lnTo>
                  <a:lnTo>
                    <a:pt x="11724" y="18957"/>
                  </a:lnTo>
                  <a:lnTo>
                    <a:pt x="12000" y="18957"/>
                  </a:lnTo>
                  <a:lnTo>
                    <a:pt x="12276" y="18435"/>
                  </a:lnTo>
                  <a:lnTo>
                    <a:pt x="12414" y="18261"/>
                  </a:lnTo>
                  <a:lnTo>
                    <a:pt x="12552" y="18087"/>
                  </a:lnTo>
                  <a:lnTo>
                    <a:pt x="12690" y="17565"/>
                  </a:lnTo>
                  <a:lnTo>
                    <a:pt x="12690" y="17217"/>
                  </a:lnTo>
                  <a:lnTo>
                    <a:pt x="13241" y="16522"/>
                  </a:lnTo>
                  <a:lnTo>
                    <a:pt x="13517" y="16348"/>
                  </a:lnTo>
                  <a:lnTo>
                    <a:pt x="13793" y="15826"/>
                  </a:lnTo>
                  <a:lnTo>
                    <a:pt x="14069" y="15304"/>
                  </a:lnTo>
                  <a:lnTo>
                    <a:pt x="14207" y="14783"/>
                  </a:lnTo>
                  <a:lnTo>
                    <a:pt x="14345" y="14261"/>
                  </a:lnTo>
                  <a:lnTo>
                    <a:pt x="14483" y="13913"/>
                  </a:lnTo>
                  <a:lnTo>
                    <a:pt x="14897" y="13391"/>
                  </a:lnTo>
                  <a:lnTo>
                    <a:pt x="15310" y="12522"/>
                  </a:lnTo>
                  <a:lnTo>
                    <a:pt x="15586" y="12348"/>
                  </a:lnTo>
                  <a:lnTo>
                    <a:pt x="15724" y="11652"/>
                  </a:lnTo>
                  <a:lnTo>
                    <a:pt x="15862" y="11130"/>
                  </a:lnTo>
                  <a:lnTo>
                    <a:pt x="16000" y="10435"/>
                  </a:lnTo>
                  <a:lnTo>
                    <a:pt x="16414" y="9913"/>
                  </a:lnTo>
                  <a:lnTo>
                    <a:pt x="16690" y="9391"/>
                  </a:lnTo>
                  <a:lnTo>
                    <a:pt x="16690" y="8696"/>
                  </a:lnTo>
                  <a:lnTo>
                    <a:pt x="16690" y="8174"/>
                  </a:lnTo>
                  <a:lnTo>
                    <a:pt x="16966" y="7478"/>
                  </a:lnTo>
                  <a:lnTo>
                    <a:pt x="17241" y="7130"/>
                  </a:lnTo>
                  <a:lnTo>
                    <a:pt x="17379" y="6435"/>
                  </a:lnTo>
                  <a:lnTo>
                    <a:pt x="17517" y="5913"/>
                  </a:lnTo>
                  <a:lnTo>
                    <a:pt x="17517" y="5391"/>
                  </a:lnTo>
                  <a:lnTo>
                    <a:pt x="18069" y="4870"/>
                  </a:lnTo>
                  <a:lnTo>
                    <a:pt x="18207" y="4174"/>
                  </a:lnTo>
                  <a:lnTo>
                    <a:pt x="18483" y="4000"/>
                  </a:lnTo>
                  <a:lnTo>
                    <a:pt x="18483" y="3478"/>
                  </a:lnTo>
                  <a:lnTo>
                    <a:pt x="18621" y="2957"/>
                  </a:lnTo>
                  <a:lnTo>
                    <a:pt x="18759" y="2261"/>
                  </a:lnTo>
                  <a:lnTo>
                    <a:pt x="18759" y="1913"/>
                  </a:lnTo>
                  <a:lnTo>
                    <a:pt x="18897" y="1739"/>
                  </a:lnTo>
                  <a:lnTo>
                    <a:pt x="19310" y="1217"/>
                  </a:lnTo>
                  <a:lnTo>
                    <a:pt x="19448" y="1043"/>
                  </a:lnTo>
                  <a:lnTo>
                    <a:pt x="19448" y="522"/>
                  </a:lnTo>
                  <a:lnTo>
                    <a:pt x="19448" y="174"/>
                  </a:lnTo>
                  <a:lnTo>
                    <a:pt x="19586" y="0"/>
                  </a:lnTo>
                  <a:lnTo>
                    <a:pt x="19862" y="0"/>
                  </a:lnTo>
                </a:path>
              </a:pathLst>
            </a:custGeom>
            <a:noFill/>
            <a:ln w="3810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59" name="Freeform 90"/>
            <p:cNvSpPr>
              <a:spLocks/>
            </p:cNvSpPr>
            <p:nvPr/>
          </p:nvSpPr>
          <p:spPr bwMode="auto">
            <a:xfrm>
              <a:off x="1340" y="3932"/>
              <a:ext cx="111" cy="24"/>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1 w 20000"/>
                <a:gd name="T75" fmla="*/ 0 h 20000"/>
                <a:gd name="T76" fmla="*/ 1 w 20000"/>
                <a:gd name="T77" fmla="*/ 0 h 20000"/>
                <a:gd name="T78" fmla="*/ 1 w 20000"/>
                <a:gd name="T79" fmla="*/ 0 h 20000"/>
                <a:gd name="T80" fmla="*/ 1 w 20000"/>
                <a:gd name="T81" fmla="*/ 0 h 20000"/>
                <a:gd name="T82" fmla="*/ 1 w 20000"/>
                <a:gd name="T83" fmla="*/ 0 h 20000"/>
                <a:gd name="T84" fmla="*/ 1 w 20000"/>
                <a:gd name="T85" fmla="*/ 0 h 20000"/>
                <a:gd name="T86" fmla="*/ 1 w 20000"/>
                <a:gd name="T87" fmla="*/ 0 h 20000"/>
                <a:gd name="T88" fmla="*/ 1 w 20000"/>
                <a:gd name="T89" fmla="*/ 0 h 20000"/>
                <a:gd name="T90" fmla="*/ 1 w 20000"/>
                <a:gd name="T91" fmla="*/ 0 h 20000"/>
                <a:gd name="T92" fmla="*/ 1 w 20000"/>
                <a:gd name="T93" fmla="*/ 0 h 20000"/>
                <a:gd name="T94" fmla="*/ 1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18957"/>
                  </a:moveTo>
                  <a:lnTo>
                    <a:pt x="414" y="18261"/>
                  </a:lnTo>
                  <a:lnTo>
                    <a:pt x="552" y="17739"/>
                  </a:lnTo>
                  <a:lnTo>
                    <a:pt x="690" y="17217"/>
                  </a:lnTo>
                  <a:lnTo>
                    <a:pt x="1103" y="16522"/>
                  </a:lnTo>
                  <a:lnTo>
                    <a:pt x="1241" y="16000"/>
                  </a:lnTo>
                  <a:lnTo>
                    <a:pt x="1379" y="15304"/>
                  </a:lnTo>
                  <a:lnTo>
                    <a:pt x="1517" y="14783"/>
                  </a:lnTo>
                  <a:lnTo>
                    <a:pt x="1793" y="14261"/>
                  </a:lnTo>
                  <a:lnTo>
                    <a:pt x="1931" y="13565"/>
                  </a:lnTo>
                  <a:lnTo>
                    <a:pt x="2483" y="13043"/>
                  </a:lnTo>
                  <a:lnTo>
                    <a:pt x="2483" y="12348"/>
                  </a:lnTo>
                  <a:lnTo>
                    <a:pt x="2621" y="11826"/>
                  </a:lnTo>
                  <a:lnTo>
                    <a:pt x="2897" y="11304"/>
                  </a:lnTo>
                  <a:lnTo>
                    <a:pt x="3310" y="10609"/>
                  </a:lnTo>
                  <a:lnTo>
                    <a:pt x="3310" y="10435"/>
                  </a:lnTo>
                  <a:lnTo>
                    <a:pt x="3310" y="9565"/>
                  </a:lnTo>
                  <a:lnTo>
                    <a:pt x="3586" y="9217"/>
                  </a:lnTo>
                  <a:lnTo>
                    <a:pt x="4000" y="8696"/>
                  </a:lnTo>
                  <a:lnTo>
                    <a:pt x="4138" y="8174"/>
                  </a:lnTo>
                  <a:lnTo>
                    <a:pt x="4276" y="7478"/>
                  </a:lnTo>
                  <a:lnTo>
                    <a:pt x="4414" y="7130"/>
                  </a:lnTo>
                  <a:lnTo>
                    <a:pt x="4690" y="6609"/>
                  </a:lnTo>
                  <a:lnTo>
                    <a:pt x="5103" y="6087"/>
                  </a:lnTo>
                  <a:lnTo>
                    <a:pt x="5517" y="5739"/>
                  </a:lnTo>
                  <a:lnTo>
                    <a:pt x="5655" y="5217"/>
                  </a:lnTo>
                  <a:lnTo>
                    <a:pt x="5793" y="4696"/>
                  </a:lnTo>
                  <a:lnTo>
                    <a:pt x="5793" y="4522"/>
                  </a:lnTo>
                  <a:lnTo>
                    <a:pt x="6207" y="4174"/>
                  </a:lnTo>
                  <a:lnTo>
                    <a:pt x="6345" y="3478"/>
                  </a:lnTo>
                  <a:lnTo>
                    <a:pt x="6621" y="3130"/>
                  </a:lnTo>
                  <a:lnTo>
                    <a:pt x="7172" y="2957"/>
                  </a:lnTo>
                  <a:lnTo>
                    <a:pt x="7310" y="2435"/>
                  </a:lnTo>
                  <a:lnTo>
                    <a:pt x="7448" y="2261"/>
                  </a:lnTo>
                  <a:lnTo>
                    <a:pt x="7448" y="1913"/>
                  </a:lnTo>
                  <a:lnTo>
                    <a:pt x="7724" y="1739"/>
                  </a:lnTo>
                  <a:lnTo>
                    <a:pt x="7862" y="1217"/>
                  </a:lnTo>
                  <a:lnTo>
                    <a:pt x="8000" y="1217"/>
                  </a:lnTo>
                  <a:lnTo>
                    <a:pt x="8552" y="1043"/>
                  </a:lnTo>
                  <a:lnTo>
                    <a:pt x="8552" y="522"/>
                  </a:lnTo>
                  <a:lnTo>
                    <a:pt x="8966" y="522"/>
                  </a:lnTo>
                  <a:lnTo>
                    <a:pt x="9103" y="174"/>
                  </a:lnTo>
                  <a:lnTo>
                    <a:pt x="9241" y="174"/>
                  </a:lnTo>
                  <a:lnTo>
                    <a:pt x="9517" y="0"/>
                  </a:lnTo>
                  <a:lnTo>
                    <a:pt x="9793" y="0"/>
                  </a:lnTo>
                  <a:lnTo>
                    <a:pt x="10069" y="0"/>
                  </a:lnTo>
                  <a:lnTo>
                    <a:pt x="10207" y="0"/>
                  </a:lnTo>
                  <a:lnTo>
                    <a:pt x="10483" y="0"/>
                  </a:lnTo>
                  <a:lnTo>
                    <a:pt x="10759" y="0"/>
                  </a:lnTo>
                  <a:lnTo>
                    <a:pt x="10897" y="0"/>
                  </a:lnTo>
                  <a:lnTo>
                    <a:pt x="11172" y="0"/>
                  </a:lnTo>
                  <a:lnTo>
                    <a:pt x="11448" y="174"/>
                  </a:lnTo>
                  <a:lnTo>
                    <a:pt x="11724" y="522"/>
                  </a:lnTo>
                  <a:lnTo>
                    <a:pt x="12000" y="696"/>
                  </a:lnTo>
                  <a:lnTo>
                    <a:pt x="12276" y="1217"/>
                  </a:lnTo>
                  <a:lnTo>
                    <a:pt x="12414" y="1217"/>
                  </a:lnTo>
                  <a:lnTo>
                    <a:pt x="12552" y="1739"/>
                  </a:lnTo>
                  <a:lnTo>
                    <a:pt x="12690" y="2261"/>
                  </a:lnTo>
                  <a:lnTo>
                    <a:pt x="12690" y="2435"/>
                  </a:lnTo>
                  <a:lnTo>
                    <a:pt x="13241" y="2957"/>
                  </a:lnTo>
                  <a:lnTo>
                    <a:pt x="13517" y="3478"/>
                  </a:lnTo>
                  <a:lnTo>
                    <a:pt x="13793" y="3652"/>
                  </a:lnTo>
                  <a:lnTo>
                    <a:pt x="14069" y="4174"/>
                  </a:lnTo>
                  <a:lnTo>
                    <a:pt x="14207" y="4696"/>
                  </a:lnTo>
                  <a:lnTo>
                    <a:pt x="14345" y="5217"/>
                  </a:lnTo>
                  <a:lnTo>
                    <a:pt x="14483" y="5739"/>
                  </a:lnTo>
                  <a:lnTo>
                    <a:pt x="14897" y="6087"/>
                  </a:lnTo>
                  <a:lnTo>
                    <a:pt x="15310" y="6957"/>
                  </a:lnTo>
                  <a:lnTo>
                    <a:pt x="15586" y="7478"/>
                  </a:lnTo>
                  <a:lnTo>
                    <a:pt x="15724" y="8174"/>
                  </a:lnTo>
                  <a:lnTo>
                    <a:pt x="15862" y="8696"/>
                  </a:lnTo>
                  <a:lnTo>
                    <a:pt x="16000" y="9217"/>
                  </a:lnTo>
                  <a:lnTo>
                    <a:pt x="16414" y="9565"/>
                  </a:lnTo>
                  <a:lnTo>
                    <a:pt x="16690" y="10435"/>
                  </a:lnTo>
                  <a:lnTo>
                    <a:pt x="16690" y="10783"/>
                  </a:lnTo>
                  <a:lnTo>
                    <a:pt x="16690" y="11304"/>
                  </a:lnTo>
                  <a:lnTo>
                    <a:pt x="16966" y="12174"/>
                  </a:lnTo>
                  <a:lnTo>
                    <a:pt x="17241" y="12522"/>
                  </a:lnTo>
                  <a:lnTo>
                    <a:pt x="17379" y="13391"/>
                  </a:lnTo>
                  <a:lnTo>
                    <a:pt x="17517" y="13913"/>
                  </a:lnTo>
                  <a:lnTo>
                    <a:pt x="17517" y="14261"/>
                  </a:lnTo>
                  <a:lnTo>
                    <a:pt x="18069" y="14783"/>
                  </a:lnTo>
                  <a:lnTo>
                    <a:pt x="18207" y="15304"/>
                  </a:lnTo>
                  <a:lnTo>
                    <a:pt x="18483" y="15478"/>
                  </a:lnTo>
                  <a:lnTo>
                    <a:pt x="18483" y="16348"/>
                  </a:lnTo>
                  <a:lnTo>
                    <a:pt x="18621" y="16522"/>
                  </a:lnTo>
                  <a:lnTo>
                    <a:pt x="18759" y="17217"/>
                  </a:lnTo>
                  <a:lnTo>
                    <a:pt x="18759" y="17565"/>
                  </a:lnTo>
                  <a:lnTo>
                    <a:pt x="18897" y="18087"/>
                  </a:lnTo>
                  <a:lnTo>
                    <a:pt x="19310" y="18261"/>
                  </a:lnTo>
                  <a:lnTo>
                    <a:pt x="19448" y="18783"/>
                  </a:lnTo>
                  <a:lnTo>
                    <a:pt x="19448" y="18957"/>
                  </a:lnTo>
                  <a:lnTo>
                    <a:pt x="19448" y="19478"/>
                  </a:lnTo>
                  <a:lnTo>
                    <a:pt x="19586" y="19478"/>
                  </a:lnTo>
                  <a:lnTo>
                    <a:pt x="19862" y="19826"/>
                  </a:lnTo>
                </a:path>
              </a:pathLst>
            </a:custGeom>
            <a:noFill/>
            <a:ln w="3810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60" name="Freeform 91"/>
            <p:cNvSpPr>
              <a:spLocks/>
            </p:cNvSpPr>
            <p:nvPr/>
          </p:nvSpPr>
          <p:spPr bwMode="auto">
            <a:xfrm>
              <a:off x="1449" y="3956"/>
              <a:ext cx="111" cy="2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1 w 20000"/>
                <a:gd name="T75" fmla="*/ 0 h 20000"/>
                <a:gd name="T76" fmla="*/ 1 w 20000"/>
                <a:gd name="T77" fmla="*/ 0 h 20000"/>
                <a:gd name="T78" fmla="*/ 1 w 20000"/>
                <a:gd name="T79" fmla="*/ 0 h 20000"/>
                <a:gd name="T80" fmla="*/ 1 w 20000"/>
                <a:gd name="T81" fmla="*/ 0 h 20000"/>
                <a:gd name="T82" fmla="*/ 1 w 20000"/>
                <a:gd name="T83" fmla="*/ 0 h 20000"/>
                <a:gd name="T84" fmla="*/ 1 w 20000"/>
                <a:gd name="T85" fmla="*/ 0 h 20000"/>
                <a:gd name="T86" fmla="*/ 1 w 20000"/>
                <a:gd name="T87" fmla="*/ 0 h 20000"/>
                <a:gd name="T88" fmla="*/ 1 w 20000"/>
                <a:gd name="T89" fmla="*/ 0 h 20000"/>
                <a:gd name="T90" fmla="*/ 1 w 20000"/>
                <a:gd name="T91" fmla="*/ 0 h 20000"/>
                <a:gd name="T92" fmla="*/ 1 w 20000"/>
                <a:gd name="T93" fmla="*/ 0 h 20000"/>
                <a:gd name="T94" fmla="*/ 1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522"/>
                  </a:moveTo>
                  <a:lnTo>
                    <a:pt x="414" y="1217"/>
                  </a:lnTo>
                  <a:lnTo>
                    <a:pt x="552" y="1913"/>
                  </a:lnTo>
                  <a:lnTo>
                    <a:pt x="690" y="2435"/>
                  </a:lnTo>
                  <a:lnTo>
                    <a:pt x="1103" y="3130"/>
                  </a:lnTo>
                  <a:lnTo>
                    <a:pt x="1241" y="3652"/>
                  </a:lnTo>
                  <a:lnTo>
                    <a:pt x="1379" y="4174"/>
                  </a:lnTo>
                  <a:lnTo>
                    <a:pt x="1517" y="4870"/>
                  </a:lnTo>
                  <a:lnTo>
                    <a:pt x="1793" y="5391"/>
                  </a:lnTo>
                  <a:lnTo>
                    <a:pt x="1931" y="6087"/>
                  </a:lnTo>
                  <a:lnTo>
                    <a:pt x="2483" y="6609"/>
                  </a:lnTo>
                  <a:lnTo>
                    <a:pt x="2483" y="7130"/>
                  </a:lnTo>
                  <a:lnTo>
                    <a:pt x="2621" y="7826"/>
                  </a:lnTo>
                  <a:lnTo>
                    <a:pt x="2897" y="8174"/>
                  </a:lnTo>
                  <a:lnTo>
                    <a:pt x="3310" y="8870"/>
                  </a:lnTo>
                  <a:lnTo>
                    <a:pt x="3310" y="9391"/>
                  </a:lnTo>
                  <a:lnTo>
                    <a:pt x="3310" y="9913"/>
                  </a:lnTo>
                  <a:lnTo>
                    <a:pt x="3586" y="10609"/>
                  </a:lnTo>
                  <a:lnTo>
                    <a:pt x="4000" y="11130"/>
                  </a:lnTo>
                  <a:lnTo>
                    <a:pt x="4138" y="11304"/>
                  </a:lnTo>
                  <a:lnTo>
                    <a:pt x="4276" y="12174"/>
                  </a:lnTo>
                  <a:lnTo>
                    <a:pt x="4414" y="12522"/>
                  </a:lnTo>
                  <a:lnTo>
                    <a:pt x="4690" y="13043"/>
                  </a:lnTo>
                  <a:lnTo>
                    <a:pt x="5103" y="13391"/>
                  </a:lnTo>
                  <a:lnTo>
                    <a:pt x="5517" y="14087"/>
                  </a:lnTo>
                  <a:lnTo>
                    <a:pt x="5655" y="14261"/>
                  </a:lnTo>
                  <a:lnTo>
                    <a:pt x="5793" y="14783"/>
                  </a:lnTo>
                  <a:lnTo>
                    <a:pt x="5793" y="15304"/>
                  </a:lnTo>
                  <a:lnTo>
                    <a:pt x="6207" y="15478"/>
                  </a:lnTo>
                  <a:lnTo>
                    <a:pt x="6345" y="16000"/>
                  </a:lnTo>
                  <a:lnTo>
                    <a:pt x="6621" y="16348"/>
                  </a:lnTo>
                  <a:lnTo>
                    <a:pt x="7172" y="16870"/>
                  </a:lnTo>
                  <a:lnTo>
                    <a:pt x="7310" y="17217"/>
                  </a:lnTo>
                  <a:lnTo>
                    <a:pt x="7448" y="17217"/>
                  </a:lnTo>
                  <a:lnTo>
                    <a:pt x="7448" y="17739"/>
                  </a:lnTo>
                  <a:lnTo>
                    <a:pt x="7724" y="18087"/>
                  </a:lnTo>
                  <a:lnTo>
                    <a:pt x="7862" y="18261"/>
                  </a:lnTo>
                  <a:lnTo>
                    <a:pt x="8000" y="18261"/>
                  </a:lnTo>
                  <a:lnTo>
                    <a:pt x="8552" y="18783"/>
                  </a:lnTo>
                  <a:lnTo>
                    <a:pt x="8552" y="18957"/>
                  </a:lnTo>
                  <a:lnTo>
                    <a:pt x="8966" y="19304"/>
                  </a:lnTo>
                  <a:lnTo>
                    <a:pt x="9103" y="19304"/>
                  </a:lnTo>
                  <a:lnTo>
                    <a:pt x="9241" y="19478"/>
                  </a:lnTo>
                  <a:lnTo>
                    <a:pt x="9517" y="19478"/>
                  </a:lnTo>
                  <a:lnTo>
                    <a:pt x="9793" y="19478"/>
                  </a:lnTo>
                  <a:lnTo>
                    <a:pt x="10069" y="19478"/>
                  </a:lnTo>
                  <a:lnTo>
                    <a:pt x="10069" y="19826"/>
                  </a:lnTo>
                  <a:lnTo>
                    <a:pt x="10207" y="19826"/>
                  </a:lnTo>
                  <a:lnTo>
                    <a:pt x="10483" y="19826"/>
                  </a:lnTo>
                  <a:lnTo>
                    <a:pt x="10759" y="19478"/>
                  </a:lnTo>
                  <a:lnTo>
                    <a:pt x="10897" y="19478"/>
                  </a:lnTo>
                  <a:lnTo>
                    <a:pt x="11172" y="19478"/>
                  </a:lnTo>
                  <a:lnTo>
                    <a:pt x="11448" y="19304"/>
                  </a:lnTo>
                  <a:lnTo>
                    <a:pt x="11724" y="18957"/>
                  </a:lnTo>
                  <a:lnTo>
                    <a:pt x="12000" y="18957"/>
                  </a:lnTo>
                  <a:lnTo>
                    <a:pt x="12276" y="18435"/>
                  </a:lnTo>
                  <a:lnTo>
                    <a:pt x="12414" y="18261"/>
                  </a:lnTo>
                  <a:lnTo>
                    <a:pt x="12552" y="18087"/>
                  </a:lnTo>
                  <a:lnTo>
                    <a:pt x="12690" y="17565"/>
                  </a:lnTo>
                  <a:lnTo>
                    <a:pt x="12690" y="17217"/>
                  </a:lnTo>
                  <a:lnTo>
                    <a:pt x="13241" y="16522"/>
                  </a:lnTo>
                  <a:lnTo>
                    <a:pt x="13517" y="16348"/>
                  </a:lnTo>
                  <a:lnTo>
                    <a:pt x="13793" y="15826"/>
                  </a:lnTo>
                  <a:lnTo>
                    <a:pt x="14069" y="15304"/>
                  </a:lnTo>
                  <a:lnTo>
                    <a:pt x="14207" y="14783"/>
                  </a:lnTo>
                  <a:lnTo>
                    <a:pt x="14345" y="14261"/>
                  </a:lnTo>
                  <a:lnTo>
                    <a:pt x="14483" y="13913"/>
                  </a:lnTo>
                  <a:lnTo>
                    <a:pt x="14897" y="13391"/>
                  </a:lnTo>
                  <a:lnTo>
                    <a:pt x="15310" y="12522"/>
                  </a:lnTo>
                  <a:lnTo>
                    <a:pt x="15586" y="12348"/>
                  </a:lnTo>
                  <a:lnTo>
                    <a:pt x="15724" y="11652"/>
                  </a:lnTo>
                  <a:lnTo>
                    <a:pt x="15862" y="11130"/>
                  </a:lnTo>
                  <a:lnTo>
                    <a:pt x="16000" y="10435"/>
                  </a:lnTo>
                  <a:lnTo>
                    <a:pt x="16414" y="9913"/>
                  </a:lnTo>
                  <a:lnTo>
                    <a:pt x="16690" y="9391"/>
                  </a:lnTo>
                  <a:lnTo>
                    <a:pt x="16690" y="8696"/>
                  </a:lnTo>
                  <a:lnTo>
                    <a:pt x="16690" y="8174"/>
                  </a:lnTo>
                  <a:lnTo>
                    <a:pt x="16966" y="7478"/>
                  </a:lnTo>
                  <a:lnTo>
                    <a:pt x="17241" y="7130"/>
                  </a:lnTo>
                  <a:lnTo>
                    <a:pt x="17379" y="6435"/>
                  </a:lnTo>
                  <a:lnTo>
                    <a:pt x="17517" y="5913"/>
                  </a:lnTo>
                  <a:lnTo>
                    <a:pt x="17517" y="5391"/>
                  </a:lnTo>
                  <a:lnTo>
                    <a:pt x="18069" y="4870"/>
                  </a:lnTo>
                  <a:lnTo>
                    <a:pt x="18207" y="4174"/>
                  </a:lnTo>
                  <a:lnTo>
                    <a:pt x="18483" y="4000"/>
                  </a:lnTo>
                  <a:lnTo>
                    <a:pt x="18483" y="3478"/>
                  </a:lnTo>
                  <a:lnTo>
                    <a:pt x="18621" y="2957"/>
                  </a:lnTo>
                  <a:lnTo>
                    <a:pt x="18759" y="2261"/>
                  </a:lnTo>
                  <a:lnTo>
                    <a:pt x="18759" y="1913"/>
                  </a:lnTo>
                  <a:lnTo>
                    <a:pt x="18897" y="1739"/>
                  </a:lnTo>
                  <a:lnTo>
                    <a:pt x="19310" y="1217"/>
                  </a:lnTo>
                  <a:lnTo>
                    <a:pt x="19448" y="1043"/>
                  </a:lnTo>
                  <a:lnTo>
                    <a:pt x="19448" y="522"/>
                  </a:lnTo>
                  <a:lnTo>
                    <a:pt x="19448" y="174"/>
                  </a:lnTo>
                  <a:lnTo>
                    <a:pt x="19586" y="0"/>
                  </a:lnTo>
                  <a:lnTo>
                    <a:pt x="19862" y="0"/>
                  </a:lnTo>
                </a:path>
              </a:pathLst>
            </a:custGeom>
            <a:noFill/>
            <a:ln w="3810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61" name="Arc 92"/>
            <p:cNvSpPr>
              <a:spLocks/>
            </p:cNvSpPr>
            <p:nvPr/>
          </p:nvSpPr>
          <p:spPr bwMode="auto">
            <a:xfrm flipH="1" flipV="1">
              <a:off x="967" y="3866"/>
              <a:ext cx="57" cy="10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62" name="Arc 93"/>
            <p:cNvSpPr>
              <a:spLocks/>
            </p:cNvSpPr>
            <p:nvPr/>
          </p:nvSpPr>
          <p:spPr bwMode="auto">
            <a:xfrm flipV="1">
              <a:off x="1544" y="3871"/>
              <a:ext cx="58" cy="104"/>
            </a:xfrm>
            <a:custGeom>
              <a:avLst/>
              <a:gdLst>
                <a:gd name="T0" fmla="*/ 0 w 21600"/>
                <a:gd name="T1" fmla="*/ 0 h 21600"/>
                <a:gd name="T2" fmla="*/ 0 w 21600"/>
                <a:gd name="T3" fmla="*/ 1 h 21600"/>
                <a:gd name="T4" fmla="*/ 0 w 21600"/>
                <a:gd name="T5" fmla="*/ 1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63" name="Freeform 94"/>
            <p:cNvSpPr>
              <a:spLocks/>
            </p:cNvSpPr>
            <p:nvPr/>
          </p:nvSpPr>
          <p:spPr bwMode="auto">
            <a:xfrm>
              <a:off x="1643" y="3763"/>
              <a:ext cx="111" cy="23"/>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1 w 20000"/>
                <a:gd name="T75" fmla="*/ 0 h 20000"/>
                <a:gd name="T76" fmla="*/ 1 w 20000"/>
                <a:gd name="T77" fmla="*/ 0 h 20000"/>
                <a:gd name="T78" fmla="*/ 1 w 20000"/>
                <a:gd name="T79" fmla="*/ 0 h 20000"/>
                <a:gd name="T80" fmla="*/ 1 w 20000"/>
                <a:gd name="T81" fmla="*/ 0 h 20000"/>
                <a:gd name="T82" fmla="*/ 1 w 20000"/>
                <a:gd name="T83" fmla="*/ 0 h 20000"/>
                <a:gd name="T84" fmla="*/ 1 w 20000"/>
                <a:gd name="T85" fmla="*/ 0 h 20000"/>
                <a:gd name="T86" fmla="*/ 1 w 20000"/>
                <a:gd name="T87" fmla="*/ 0 h 20000"/>
                <a:gd name="T88" fmla="*/ 1 w 20000"/>
                <a:gd name="T89" fmla="*/ 0 h 20000"/>
                <a:gd name="T90" fmla="*/ 1 w 20000"/>
                <a:gd name="T91" fmla="*/ 0 h 20000"/>
                <a:gd name="T92" fmla="*/ 1 w 20000"/>
                <a:gd name="T93" fmla="*/ 0 h 20000"/>
                <a:gd name="T94" fmla="*/ 1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19252"/>
                  </a:moveTo>
                  <a:lnTo>
                    <a:pt x="414" y="18505"/>
                  </a:lnTo>
                  <a:lnTo>
                    <a:pt x="552" y="17757"/>
                  </a:lnTo>
                  <a:lnTo>
                    <a:pt x="690" y="17196"/>
                  </a:lnTo>
                  <a:lnTo>
                    <a:pt x="1103" y="16636"/>
                  </a:lnTo>
                  <a:lnTo>
                    <a:pt x="1241" y="16075"/>
                  </a:lnTo>
                  <a:lnTo>
                    <a:pt x="1379" y="15514"/>
                  </a:lnTo>
                  <a:lnTo>
                    <a:pt x="1517" y="14766"/>
                  </a:lnTo>
                  <a:lnTo>
                    <a:pt x="1793" y="14393"/>
                  </a:lnTo>
                  <a:lnTo>
                    <a:pt x="1931" y="13645"/>
                  </a:lnTo>
                  <a:lnTo>
                    <a:pt x="2483" y="13084"/>
                  </a:lnTo>
                  <a:lnTo>
                    <a:pt x="2483" y="12523"/>
                  </a:lnTo>
                  <a:lnTo>
                    <a:pt x="2621" y="11776"/>
                  </a:lnTo>
                  <a:lnTo>
                    <a:pt x="2897" y="11589"/>
                  </a:lnTo>
                  <a:lnTo>
                    <a:pt x="3310" y="10841"/>
                  </a:lnTo>
                  <a:lnTo>
                    <a:pt x="3310" y="10280"/>
                  </a:lnTo>
                  <a:lnTo>
                    <a:pt x="3310" y="9907"/>
                  </a:lnTo>
                  <a:lnTo>
                    <a:pt x="3586" y="9159"/>
                  </a:lnTo>
                  <a:lnTo>
                    <a:pt x="4000" y="8598"/>
                  </a:lnTo>
                  <a:lnTo>
                    <a:pt x="4138" y="8411"/>
                  </a:lnTo>
                  <a:lnTo>
                    <a:pt x="4276" y="7664"/>
                  </a:lnTo>
                  <a:lnTo>
                    <a:pt x="4414" y="7103"/>
                  </a:lnTo>
                  <a:lnTo>
                    <a:pt x="4690" y="6729"/>
                  </a:lnTo>
                  <a:lnTo>
                    <a:pt x="5103" y="6355"/>
                  </a:lnTo>
                  <a:lnTo>
                    <a:pt x="5517" y="5607"/>
                  </a:lnTo>
                  <a:lnTo>
                    <a:pt x="5655" y="5421"/>
                  </a:lnTo>
                  <a:lnTo>
                    <a:pt x="5793" y="4860"/>
                  </a:lnTo>
                  <a:lnTo>
                    <a:pt x="5793" y="4486"/>
                  </a:lnTo>
                  <a:lnTo>
                    <a:pt x="6207" y="4112"/>
                  </a:lnTo>
                  <a:lnTo>
                    <a:pt x="6345" y="3738"/>
                  </a:lnTo>
                  <a:lnTo>
                    <a:pt x="6621" y="3364"/>
                  </a:lnTo>
                  <a:lnTo>
                    <a:pt x="7172" y="2991"/>
                  </a:lnTo>
                  <a:lnTo>
                    <a:pt x="7310" y="2430"/>
                  </a:lnTo>
                  <a:lnTo>
                    <a:pt x="7448" y="2430"/>
                  </a:lnTo>
                  <a:lnTo>
                    <a:pt x="7448" y="2056"/>
                  </a:lnTo>
                  <a:lnTo>
                    <a:pt x="7724" y="1682"/>
                  </a:lnTo>
                  <a:lnTo>
                    <a:pt x="7862" y="1495"/>
                  </a:lnTo>
                  <a:lnTo>
                    <a:pt x="8000" y="1495"/>
                  </a:lnTo>
                  <a:lnTo>
                    <a:pt x="8552" y="935"/>
                  </a:lnTo>
                  <a:lnTo>
                    <a:pt x="8552" y="748"/>
                  </a:lnTo>
                  <a:lnTo>
                    <a:pt x="8966" y="561"/>
                  </a:lnTo>
                  <a:lnTo>
                    <a:pt x="9103" y="561"/>
                  </a:lnTo>
                  <a:lnTo>
                    <a:pt x="9241" y="187"/>
                  </a:lnTo>
                  <a:lnTo>
                    <a:pt x="9517" y="187"/>
                  </a:lnTo>
                  <a:lnTo>
                    <a:pt x="9793" y="187"/>
                  </a:lnTo>
                  <a:lnTo>
                    <a:pt x="10069" y="187"/>
                  </a:lnTo>
                  <a:lnTo>
                    <a:pt x="10069" y="0"/>
                  </a:lnTo>
                  <a:lnTo>
                    <a:pt x="10207" y="0"/>
                  </a:lnTo>
                  <a:lnTo>
                    <a:pt x="10483" y="0"/>
                  </a:lnTo>
                  <a:lnTo>
                    <a:pt x="10759" y="187"/>
                  </a:lnTo>
                  <a:lnTo>
                    <a:pt x="10897" y="187"/>
                  </a:lnTo>
                  <a:lnTo>
                    <a:pt x="11172" y="187"/>
                  </a:lnTo>
                  <a:lnTo>
                    <a:pt x="11448" y="561"/>
                  </a:lnTo>
                  <a:lnTo>
                    <a:pt x="11724" y="748"/>
                  </a:lnTo>
                  <a:lnTo>
                    <a:pt x="12000" y="748"/>
                  </a:lnTo>
                  <a:lnTo>
                    <a:pt x="12276" y="1308"/>
                  </a:lnTo>
                  <a:lnTo>
                    <a:pt x="12414" y="1495"/>
                  </a:lnTo>
                  <a:lnTo>
                    <a:pt x="12552" y="1682"/>
                  </a:lnTo>
                  <a:lnTo>
                    <a:pt x="12690" y="2243"/>
                  </a:lnTo>
                  <a:lnTo>
                    <a:pt x="12690" y="2430"/>
                  </a:lnTo>
                  <a:lnTo>
                    <a:pt x="13241" y="3178"/>
                  </a:lnTo>
                  <a:lnTo>
                    <a:pt x="13517" y="3364"/>
                  </a:lnTo>
                  <a:lnTo>
                    <a:pt x="13793" y="3925"/>
                  </a:lnTo>
                  <a:lnTo>
                    <a:pt x="14069" y="4486"/>
                  </a:lnTo>
                  <a:lnTo>
                    <a:pt x="14207" y="4860"/>
                  </a:lnTo>
                  <a:lnTo>
                    <a:pt x="14345" y="5421"/>
                  </a:lnTo>
                  <a:lnTo>
                    <a:pt x="14483" y="5981"/>
                  </a:lnTo>
                  <a:lnTo>
                    <a:pt x="14897" y="6355"/>
                  </a:lnTo>
                  <a:lnTo>
                    <a:pt x="15310" y="7103"/>
                  </a:lnTo>
                  <a:lnTo>
                    <a:pt x="15586" y="7477"/>
                  </a:lnTo>
                  <a:lnTo>
                    <a:pt x="15724" y="8224"/>
                  </a:lnTo>
                  <a:lnTo>
                    <a:pt x="15862" y="8598"/>
                  </a:lnTo>
                  <a:lnTo>
                    <a:pt x="16000" y="9346"/>
                  </a:lnTo>
                  <a:lnTo>
                    <a:pt x="16414" y="9907"/>
                  </a:lnTo>
                  <a:lnTo>
                    <a:pt x="16690" y="10280"/>
                  </a:lnTo>
                  <a:lnTo>
                    <a:pt x="16690" y="11028"/>
                  </a:lnTo>
                  <a:lnTo>
                    <a:pt x="16690" y="11589"/>
                  </a:lnTo>
                  <a:lnTo>
                    <a:pt x="16966" y="12336"/>
                  </a:lnTo>
                  <a:lnTo>
                    <a:pt x="17241" y="12523"/>
                  </a:lnTo>
                  <a:lnTo>
                    <a:pt x="17379" y="13271"/>
                  </a:lnTo>
                  <a:lnTo>
                    <a:pt x="17517" y="13832"/>
                  </a:lnTo>
                  <a:lnTo>
                    <a:pt x="17517" y="14393"/>
                  </a:lnTo>
                  <a:lnTo>
                    <a:pt x="18069" y="14766"/>
                  </a:lnTo>
                  <a:lnTo>
                    <a:pt x="18207" y="15514"/>
                  </a:lnTo>
                  <a:lnTo>
                    <a:pt x="18483" y="15888"/>
                  </a:lnTo>
                  <a:lnTo>
                    <a:pt x="18483" y="16262"/>
                  </a:lnTo>
                  <a:lnTo>
                    <a:pt x="18621" y="16822"/>
                  </a:lnTo>
                  <a:lnTo>
                    <a:pt x="18759" y="17570"/>
                  </a:lnTo>
                  <a:lnTo>
                    <a:pt x="18759" y="17757"/>
                  </a:lnTo>
                  <a:lnTo>
                    <a:pt x="18897" y="17944"/>
                  </a:lnTo>
                  <a:lnTo>
                    <a:pt x="19310" y="18505"/>
                  </a:lnTo>
                  <a:lnTo>
                    <a:pt x="19448" y="18692"/>
                  </a:lnTo>
                  <a:lnTo>
                    <a:pt x="19448" y="19252"/>
                  </a:lnTo>
                  <a:lnTo>
                    <a:pt x="19448" y="19439"/>
                  </a:lnTo>
                  <a:lnTo>
                    <a:pt x="19586" y="19813"/>
                  </a:lnTo>
                  <a:lnTo>
                    <a:pt x="19862" y="19813"/>
                  </a:lnTo>
                </a:path>
              </a:pathLst>
            </a:custGeom>
            <a:noFill/>
            <a:ln w="3810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64" name="Freeform 95"/>
            <p:cNvSpPr>
              <a:spLocks/>
            </p:cNvSpPr>
            <p:nvPr/>
          </p:nvSpPr>
          <p:spPr bwMode="auto">
            <a:xfrm>
              <a:off x="1755" y="3785"/>
              <a:ext cx="111" cy="2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1 w 20000"/>
                <a:gd name="T75" fmla="*/ 0 h 20000"/>
                <a:gd name="T76" fmla="*/ 1 w 20000"/>
                <a:gd name="T77" fmla="*/ 0 h 20000"/>
                <a:gd name="T78" fmla="*/ 1 w 20000"/>
                <a:gd name="T79" fmla="*/ 0 h 20000"/>
                <a:gd name="T80" fmla="*/ 1 w 20000"/>
                <a:gd name="T81" fmla="*/ 0 h 20000"/>
                <a:gd name="T82" fmla="*/ 1 w 20000"/>
                <a:gd name="T83" fmla="*/ 0 h 20000"/>
                <a:gd name="T84" fmla="*/ 1 w 20000"/>
                <a:gd name="T85" fmla="*/ 0 h 20000"/>
                <a:gd name="T86" fmla="*/ 1 w 20000"/>
                <a:gd name="T87" fmla="*/ 0 h 20000"/>
                <a:gd name="T88" fmla="*/ 1 w 20000"/>
                <a:gd name="T89" fmla="*/ 0 h 20000"/>
                <a:gd name="T90" fmla="*/ 1 w 20000"/>
                <a:gd name="T91" fmla="*/ 0 h 20000"/>
                <a:gd name="T92" fmla="*/ 1 w 20000"/>
                <a:gd name="T93" fmla="*/ 0 h 20000"/>
                <a:gd name="T94" fmla="*/ 1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748"/>
                  </a:moveTo>
                  <a:lnTo>
                    <a:pt x="414" y="1495"/>
                  </a:lnTo>
                  <a:lnTo>
                    <a:pt x="552" y="2056"/>
                  </a:lnTo>
                  <a:lnTo>
                    <a:pt x="690" y="2430"/>
                  </a:lnTo>
                  <a:lnTo>
                    <a:pt x="1103" y="3178"/>
                  </a:lnTo>
                  <a:lnTo>
                    <a:pt x="1241" y="3738"/>
                  </a:lnTo>
                  <a:lnTo>
                    <a:pt x="1379" y="4486"/>
                  </a:lnTo>
                  <a:lnTo>
                    <a:pt x="1517" y="4860"/>
                  </a:lnTo>
                  <a:lnTo>
                    <a:pt x="1793" y="5421"/>
                  </a:lnTo>
                  <a:lnTo>
                    <a:pt x="1931" y="6168"/>
                  </a:lnTo>
                  <a:lnTo>
                    <a:pt x="2483" y="6729"/>
                  </a:lnTo>
                  <a:lnTo>
                    <a:pt x="2483" y="7477"/>
                  </a:lnTo>
                  <a:lnTo>
                    <a:pt x="2621" y="7850"/>
                  </a:lnTo>
                  <a:lnTo>
                    <a:pt x="2897" y="8411"/>
                  </a:lnTo>
                  <a:lnTo>
                    <a:pt x="3310" y="9159"/>
                  </a:lnTo>
                  <a:lnTo>
                    <a:pt x="3310" y="9346"/>
                  </a:lnTo>
                  <a:lnTo>
                    <a:pt x="3310" y="10093"/>
                  </a:lnTo>
                  <a:lnTo>
                    <a:pt x="3586" y="10654"/>
                  </a:lnTo>
                  <a:lnTo>
                    <a:pt x="4000" y="11028"/>
                  </a:lnTo>
                  <a:lnTo>
                    <a:pt x="4138" y="11589"/>
                  </a:lnTo>
                  <a:lnTo>
                    <a:pt x="4276" y="12336"/>
                  </a:lnTo>
                  <a:lnTo>
                    <a:pt x="4414" y="12523"/>
                  </a:lnTo>
                  <a:lnTo>
                    <a:pt x="4690" y="13084"/>
                  </a:lnTo>
                  <a:lnTo>
                    <a:pt x="5103" y="13645"/>
                  </a:lnTo>
                  <a:lnTo>
                    <a:pt x="5517" y="14019"/>
                  </a:lnTo>
                  <a:lnTo>
                    <a:pt x="5655" y="14579"/>
                  </a:lnTo>
                  <a:lnTo>
                    <a:pt x="5793" y="15140"/>
                  </a:lnTo>
                  <a:lnTo>
                    <a:pt x="5793" y="15327"/>
                  </a:lnTo>
                  <a:lnTo>
                    <a:pt x="6207" y="15514"/>
                  </a:lnTo>
                  <a:lnTo>
                    <a:pt x="6345" y="16262"/>
                  </a:lnTo>
                  <a:lnTo>
                    <a:pt x="6621" y="16636"/>
                  </a:lnTo>
                  <a:lnTo>
                    <a:pt x="7172" y="16822"/>
                  </a:lnTo>
                  <a:lnTo>
                    <a:pt x="7310" y="17196"/>
                  </a:lnTo>
                  <a:lnTo>
                    <a:pt x="7448" y="17570"/>
                  </a:lnTo>
                  <a:lnTo>
                    <a:pt x="7448" y="17757"/>
                  </a:lnTo>
                  <a:lnTo>
                    <a:pt x="7724" y="17944"/>
                  </a:lnTo>
                  <a:lnTo>
                    <a:pt x="7862" y="18505"/>
                  </a:lnTo>
                  <a:lnTo>
                    <a:pt x="8000" y="18505"/>
                  </a:lnTo>
                  <a:lnTo>
                    <a:pt x="8552" y="18692"/>
                  </a:lnTo>
                  <a:lnTo>
                    <a:pt x="8552" y="19252"/>
                  </a:lnTo>
                  <a:lnTo>
                    <a:pt x="8966" y="19252"/>
                  </a:lnTo>
                  <a:lnTo>
                    <a:pt x="9103" y="19439"/>
                  </a:lnTo>
                  <a:lnTo>
                    <a:pt x="9241" y="19439"/>
                  </a:lnTo>
                  <a:lnTo>
                    <a:pt x="9517" y="19813"/>
                  </a:lnTo>
                  <a:lnTo>
                    <a:pt x="9793" y="19813"/>
                  </a:lnTo>
                  <a:lnTo>
                    <a:pt x="10069" y="19813"/>
                  </a:lnTo>
                  <a:lnTo>
                    <a:pt x="10207" y="19813"/>
                  </a:lnTo>
                  <a:lnTo>
                    <a:pt x="10483" y="19813"/>
                  </a:lnTo>
                  <a:lnTo>
                    <a:pt x="10759" y="19813"/>
                  </a:lnTo>
                  <a:lnTo>
                    <a:pt x="10897" y="19813"/>
                  </a:lnTo>
                  <a:lnTo>
                    <a:pt x="11172" y="19813"/>
                  </a:lnTo>
                  <a:lnTo>
                    <a:pt x="11448" y="19439"/>
                  </a:lnTo>
                  <a:lnTo>
                    <a:pt x="11724" y="19252"/>
                  </a:lnTo>
                  <a:lnTo>
                    <a:pt x="12000" y="19065"/>
                  </a:lnTo>
                  <a:lnTo>
                    <a:pt x="12276" y="18505"/>
                  </a:lnTo>
                  <a:lnTo>
                    <a:pt x="12414" y="18505"/>
                  </a:lnTo>
                  <a:lnTo>
                    <a:pt x="12552" y="17944"/>
                  </a:lnTo>
                  <a:lnTo>
                    <a:pt x="12690" y="17570"/>
                  </a:lnTo>
                  <a:lnTo>
                    <a:pt x="12690" y="17196"/>
                  </a:lnTo>
                  <a:lnTo>
                    <a:pt x="13241" y="16822"/>
                  </a:lnTo>
                  <a:lnTo>
                    <a:pt x="13517" y="16262"/>
                  </a:lnTo>
                  <a:lnTo>
                    <a:pt x="13793" y="16075"/>
                  </a:lnTo>
                  <a:lnTo>
                    <a:pt x="14069" y="15514"/>
                  </a:lnTo>
                  <a:lnTo>
                    <a:pt x="14207" y="15140"/>
                  </a:lnTo>
                  <a:lnTo>
                    <a:pt x="14345" y="14579"/>
                  </a:lnTo>
                  <a:lnTo>
                    <a:pt x="14483" y="14019"/>
                  </a:lnTo>
                  <a:lnTo>
                    <a:pt x="14897" y="13645"/>
                  </a:lnTo>
                  <a:lnTo>
                    <a:pt x="15310" y="12897"/>
                  </a:lnTo>
                  <a:lnTo>
                    <a:pt x="15586" y="12336"/>
                  </a:lnTo>
                  <a:lnTo>
                    <a:pt x="15724" y="11589"/>
                  </a:lnTo>
                  <a:lnTo>
                    <a:pt x="15862" y="11028"/>
                  </a:lnTo>
                  <a:lnTo>
                    <a:pt x="16000" y="10654"/>
                  </a:lnTo>
                  <a:lnTo>
                    <a:pt x="16414" y="10093"/>
                  </a:lnTo>
                  <a:lnTo>
                    <a:pt x="16690" y="9346"/>
                  </a:lnTo>
                  <a:lnTo>
                    <a:pt x="16690" y="8972"/>
                  </a:lnTo>
                  <a:lnTo>
                    <a:pt x="16690" y="8411"/>
                  </a:lnTo>
                  <a:lnTo>
                    <a:pt x="16966" y="7664"/>
                  </a:lnTo>
                  <a:lnTo>
                    <a:pt x="17241" y="7103"/>
                  </a:lnTo>
                  <a:lnTo>
                    <a:pt x="17379" y="6355"/>
                  </a:lnTo>
                  <a:lnTo>
                    <a:pt x="17517" y="5981"/>
                  </a:lnTo>
                  <a:lnTo>
                    <a:pt x="17517" y="5421"/>
                  </a:lnTo>
                  <a:lnTo>
                    <a:pt x="18069" y="4860"/>
                  </a:lnTo>
                  <a:lnTo>
                    <a:pt x="18207" y="4486"/>
                  </a:lnTo>
                  <a:lnTo>
                    <a:pt x="18483" y="4112"/>
                  </a:lnTo>
                  <a:lnTo>
                    <a:pt x="18483" y="3364"/>
                  </a:lnTo>
                  <a:lnTo>
                    <a:pt x="18621" y="3178"/>
                  </a:lnTo>
                  <a:lnTo>
                    <a:pt x="18759" y="2430"/>
                  </a:lnTo>
                  <a:lnTo>
                    <a:pt x="18759" y="2243"/>
                  </a:lnTo>
                  <a:lnTo>
                    <a:pt x="18897" y="1682"/>
                  </a:lnTo>
                  <a:lnTo>
                    <a:pt x="19310" y="1495"/>
                  </a:lnTo>
                  <a:lnTo>
                    <a:pt x="19448" y="935"/>
                  </a:lnTo>
                  <a:lnTo>
                    <a:pt x="19448" y="748"/>
                  </a:lnTo>
                  <a:lnTo>
                    <a:pt x="19448" y="187"/>
                  </a:lnTo>
                  <a:lnTo>
                    <a:pt x="19586" y="187"/>
                  </a:lnTo>
                  <a:lnTo>
                    <a:pt x="19862" y="0"/>
                  </a:lnTo>
                </a:path>
              </a:pathLst>
            </a:custGeom>
            <a:noFill/>
            <a:ln w="3810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65" name="Freeform 96"/>
            <p:cNvSpPr>
              <a:spLocks/>
            </p:cNvSpPr>
            <p:nvPr/>
          </p:nvSpPr>
          <p:spPr bwMode="auto">
            <a:xfrm>
              <a:off x="1862" y="3763"/>
              <a:ext cx="111" cy="23"/>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1 w 20000"/>
                <a:gd name="T75" fmla="*/ 0 h 20000"/>
                <a:gd name="T76" fmla="*/ 1 w 20000"/>
                <a:gd name="T77" fmla="*/ 0 h 20000"/>
                <a:gd name="T78" fmla="*/ 1 w 20000"/>
                <a:gd name="T79" fmla="*/ 0 h 20000"/>
                <a:gd name="T80" fmla="*/ 1 w 20000"/>
                <a:gd name="T81" fmla="*/ 0 h 20000"/>
                <a:gd name="T82" fmla="*/ 1 w 20000"/>
                <a:gd name="T83" fmla="*/ 0 h 20000"/>
                <a:gd name="T84" fmla="*/ 1 w 20000"/>
                <a:gd name="T85" fmla="*/ 0 h 20000"/>
                <a:gd name="T86" fmla="*/ 1 w 20000"/>
                <a:gd name="T87" fmla="*/ 0 h 20000"/>
                <a:gd name="T88" fmla="*/ 1 w 20000"/>
                <a:gd name="T89" fmla="*/ 0 h 20000"/>
                <a:gd name="T90" fmla="*/ 1 w 20000"/>
                <a:gd name="T91" fmla="*/ 0 h 20000"/>
                <a:gd name="T92" fmla="*/ 1 w 20000"/>
                <a:gd name="T93" fmla="*/ 0 h 20000"/>
                <a:gd name="T94" fmla="*/ 1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19252"/>
                  </a:moveTo>
                  <a:lnTo>
                    <a:pt x="414" y="18505"/>
                  </a:lnTo>
                  <a:lnTo>
                    <a:pt x="552" y="17757"/>
                  </a:lnTo>
                  <a:lnTo>
                    <a:pt x="690" y="17196"/>
                  </a:lnTo>
                  <a:lnTo>
                    <a:pt x="1103" y="16636"/>
                  </a:lnTo>
                  <a:lnTo>
                    <a:pt x="1241" y="16075"/>
                  </a:lnTo>
                  <a:lnTo>
                    <a:pt x="1379" y="15514"/>
                  </a:lnTo>
                  <a:lnTo>
                    <a:pt x="1517" y="14766"/>
                  </a:lnTo>
                  <a:lnTo>
                    <a:pt x="1793" y="14393"/>
                  </a:lnTo>
                  <a:lnTo>
                    <a:pt x="1931" y="13645"/>
                  </a:lnTo>
                  <a:lnTo>
                    <a:pt x="2483" y="13084"/>
                  </a:lnTo>
                  <a:lnTo>
                    <a:pt x="2483" y="12523"/>
                  </a:lnTo>
                  <a:lnTo>
                    <a:pt x="2621" y="11776"/>
                  </a:lnTo>
                  <a:lnTo>
                    <a:pt x="2897" y="11589"/>
                  </a:lnTo>
                  <a:lnTo>
                    <a:pt x="3310" y="10841"/>
                  </a:lnTo>
                  <a:lnTo>
                    <a:pt x="3310" y="10280"/>
                  </a:lnTo>
                  <a:lnTo>
                    <a:pt x="3310" y="9907"/>
                  </a:lnTo>
                  <a:lnTo>
                    <a:pt x="3586" y="9159"/>
                  </a:lnTo>
                  <a:lnTo>
                    <a:pt x="4000" y="8598"/>
                  </a:lnTo>
                  <a:lnTo>
                    <a:pt x="4138" y="8411"/>
                  </a:lnTo>
                  <a:lnTo>
                    <a:pt x="4276" y="7664"/>
                  </a:lnTo>
                  <a:lnTo>
                    <a:pt x="4414" y="7103"/>
                  </a:lnTo>
                  <a:lnTo>
                    <a:pt x="4690" y="6729"/>
                  </a:lnTo>
                  <a:lnTo>
                    <a:pt x="5103" y="6355"/>
                  </a:lnTo>
                  <a:lnTo>
                    <a:pt x="5517" y="5607"/>
                  </a:lnTo>
                  <a:lnTo>
                    <a:pt x="5655" y="5421"/>
                  </a:lnTo>
                  <a:lnTo>
                    <a:pt x="5793" y="4860"/>
                  </a:lnTo>
                  <a:lnTo>
                    <a:pt x="5793" y="4486"/>
                  </a:lnTo>
                  <a:lnTo>
                    <a:pt x="6207" y="4112"/>
                  </a:lnTo>
                  <a:lnTo>
                    <a:pt x="6345" y="3738"/>
                  </a:lnTo>
                  <a:lnTo>
                    <a:pt x="6621" y="3364"/>
                  </a:lnTo>
                  <a:lnTo>
                    <a:pt x="7172" y="2991"/>
                  </a:lnTo>
                  <a:lnTo>
                    <a:pt x="7310" y="2430"/>
                  </a:lnTo>
                  <a:lnTo>
                    <a:pt x="7448" y="2430"/>
                  </a:lnTo>
                  <a:lnTo>
                    <a:pt x="7448" y="2056"/>
                  </a:lnTo>
                  <a:lnTo>
                    <a:pt x="7724" y="1682"/>
                  </a:lnTo>
                  <a:lnTo>
                    <a:pt x="7862" y="1495"/>
                  </a:lnTo>
                  <a:lnTo>
                    <a:pt x="8000" y="1495"/>
                  </a:lnTo>
                  <a:lnTo>
                    <a:pt x="8552" y="935"/>
                  </a:lnTo>
                  <a:lnTo>
                    <a:pt x="8552" y="748"/>
                  </a:lnTo>
                  <a:lnTo>
                    <a:pt x="8966" y="561"/>
                  </a:lnTo>
                  <a:lnTo>
                    <a:pt x="9103" y="561"/>
                  </a:lnTo>
                  <a:lnTo>
                    <a:pt x="9241" y="187"/>
                  </a:lnTo>
                  <a:lnTo>
                    <a:pt x="9517" y="187"/>
                  </a:lnTo>
                  <a:lnTo>
                    <a:pt x="9793" y="187"/>
                  </a:lnTo>
                  <a:lnTo>
                    <a:pt x="10069" y="187"/>
                  </a:lnTo>
                  <a:lnTo>
                    <a:pt x="10069" y="0"/>
                  </a:lnTo>
                  <a:lnTo>
                    <a:pt x="10207" y="0"/>
                  </a:lnTo>
                  <a:lnTo>
                    <a:pt x="10483" y="0"/>
                  </a:lnTo>
                  <a:lnTo>
                    <a:pt x="10759" y="187"/>
                  </a:lnTo>
                  <a:lnTo>
                    <a:pt x="10897" y="187"/>
                  </a:lnTo>
                  <a:lnTo>
                    <a:pt x="11172" y="187"/>
                  </a:lnTo>
                  <a:lnTo>
                    <a:pt x="11448" y="561"/>
                  </a:lnTo>
                  <a:lnTo>
                    <a:pt x="11724" y="748"/>
                  </a:lnTo>
                  <a:lnTo>
                    <a:pt x="12000" y="748"/>
                  </a:lnTo>
                  <a:lnTo>
                    <a:pt x="12276" y="1308"/>
                  </a:lnTo>
                  <a:lnTo>
                    <a:pt x="12414" y="1495"/>
                  </a:lnTo>
                  <a:lnTo>
                    <a:pt x="12552" y="1682"/>
                  </a:lnTo>
                  <a:lnTo>
                    <a:pt x="12690" y="2243"/>
                  </a:lnTo>
                  <a:lnTo>
                    <a:pt x="12690" y="2430"/>
                  </a:lnTo>
                  <a:lnTo>
                    <a:pt x="13241" y="3178"/>
                  </a:lnTo>
                  <a:lnTo>
                    <a:pt x="13517" y="3364"/>
                  </a:lnTo>
                  <a:lnTo>
                    <a:pt x="13793" y="3925"/>
                  </a:lnTo>
                  <a:lnTo>
                    <a:pt x="14069" y="4486"/>
                  </a:lnTo>
                  <a:lnTo>
                    <a:pt x="14207" y="4860"/>
                  </a:lnTo>
                  <a:lnTo>
                    <a:pt x="14345" y="5421"/>
                  </a:lnTo>
                  <a:lnTo>
                    <a:pt x="14483" y="5981"/>
                  </a:lnTo>
                  <a:lnTo>
                    <a:pt x="14897" y="6355"/>
                  </a:lnTo>
                  <a:lnTo>
                    <a:pt x="15310" y="7103"/>
                  </a:lnTo>
                  <a:lnTo>
                    <a:pt x="15586" y="7477"/>
                  </a:lnTo>
                  <a:lnTo>
                    <a:pt x="15724" y="8224"/>
                  </a:lnTo>
                  <a:lnTo>
                    <a:pt x="15862" y="8598"/>
                  </a:lnTo>
                  <a:lnTo>
                    <a:pt x="16000" y="9346"/>
                  </a:lnTo>
                  <a:lnTo>
                    <a:pt x="16414" y="9907"/>
                  </a:lnTo>
                  <a:lnTo>
                    <a:pt x="16690" y="10280"/>
                  </a:lnTo>
                  <a:lnTo>
                    <a:pt x="16690" y="11028"/>
                  </a:lnTo>
                  <a:lnTo>
                    <a:pt x="16690" y="11589"/>
                  </a:lnTo>
                  <a:lnTo>
                    <a:pt x="16966" y="12336"/>
                  </a:lnTo>
                  <a:lnTo>
                    <a:pt x="17241" y="12523"/>
                  </a:lnTo>
                  <a:lnTo>
                    <a:pt x="17379" y="13271"/>
                  </a:lnTo>
                  <a:lnTo>
                    <a:pt x="17517" y="13832"/>
                  </a:lnTo>
                  <a:lnTo>
                    <a:pt x="17517" y="14393"/>
                  </a:lnTo>
                  <a:lnTo>
                    <a:pt x="18069" y="14766"/>
                  </a:lnTo>
                  <a:lnTo>
                    <a:pt x="18207" y="15514"/>
                  </a:lnTo>
                  <a:lnTo>
                    <a:pt x="18483" y="15888"/>
                  </a:lnTo>
                  <a:lnTo>
                    <a:pt x="18483" y="16262"/>
                  </a:lnTo>
                  <a:lnTo>
                    <a:pt x="18621" y="16822"/>
                  </a:lnTo>
                  <a:lnTo>
                    <a:pt x="18759" y="17570"/>
                  </a:lnTo>
                  <a:lnTo>
                    <a:pt x="18759" y="17757"/>
                  </a:lnTo>
                  <a:lnTo>
                    <a:pt x="18897" y="17944"/>
                  </a:lnTo>
                  <a:lnTo>
                    <a:pt x="19310" y="18505"/>
                  </a:lnTo>
                  <a:lnTo>
                    <a:pt x="19448" y="18692"/>
                  </a:lnTo>
                  <a:lnTo>
                    <a:pt x="19448" y="19252"/>
                  </a:lnTo>
                  <a:lnTo>
                    <a:pt x="19448" y="19439"/>
                  </a:lnTo>
                  <a:lnTo>
                    <a:pt x="19586" y="19813"/>
                  </a:lnTo>
                  <a:lnTo>
                    <a:pt x="19862" y="19813"/>
                  </a:lnTo>
                </a:path>
              </a:pathLst>
            </a:custGeom>
            <a:noFill/>
            <a:ln w="3810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66" name="Freeform 97"/>
            <p:cNvSpPr>
              <a:spLocks/>
            </p:cNvSpPr>
            <p:nvPr/>
          </p:nvSpPr>
          <p:spPr bwMode="auto">
            <a:xfrm>
              <a:off x="1973" y="3785"/>
              <a:ext cx="111" cy="23"/>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1 w 20000"/>
                <a:gd name="T75" fmla="*/ 0 h 20000"/>
                <a:gd name="T76" fmla="*/ 1 w 20000"/>
                <a:gd name="T77" fmla="*/ 0 h 20000"/>
                <a:gd name="T78" fmla="*/ 1 w 20000"/>
                <a:gd name="T79" fmla="*/ 0 h 20000"/>
                <a:gd name="T80" fmla="*/ 1 w 20000"/>
                <a:gd name="T81" fmla="*/ 0 h 20000"/>
                <a:gd name="T82" fmla="*/ 1 w 20000"/>
                <a:gd name="T83" fmla="*/ 0 h 20000"/>
                <a:gd name="T84" fmla="*/ 1 w 20000"/>
                <a:gd name="T85" fmla="*/ 0 h 20000"/>
                <a:gd name="T86" fmla="*/ 1 w 20000"/>
                <a:gd name="T87" fmla="*/ 0 h 20000"/>
                <a:gd name="T88" fmla="*/ 1 w 20000"/>
                <a:gd name="T89" fmla="*/ 0 h 20000"/>
                <a:gd name="T90" fmla="*/ 1 w 20000"/>
                <a:gd name="T91" fmla="*/ 0 h 20000"/>
                <a:gd name="T92" fmla="*/ 1 w 20000"/>
                <a:gd name="T93" fmla="*/ 0 h 20000"/>
                <a:gd name="T94" fmla="*/ 1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748"/>
                  </a:moveTo>
                  <a:lnTo>
                    <a:pt x="414" y="1495"/>
                  </a:lnTo>
                  <a:lnTo>
                    <a:pt x="552" y="2056"/>
                  </a:lnTo>
                  <a:lnTo>
                    <a:pt x="690" y="2430"/>
                  </a:lnTo>
                  <a:lnTo>
                    <a:pt x="1103" y="3178"/>
                  </a:lnTo>
                  <a:lnTo>
                    <a:pt x="1241" y="3738"/>
                  </a:lnTo>
                  <a:lnTo>
                    <a:pt x="1379" y="4486"/>
                  </a:lnTo>
                  <a:lnTo>
                    <a:pt x="1517" y="4860"/>
                  </a:lnTo>
                  <a:lnTo>
                    <a:pt x="1793" y="5421"/>
                  </a:lnTo>
                  <a:lnTo>
                    <a:pt x="1931" y="6168"/>
                  </a:lnTo>
                  <a:lnTo>
                    <a:pt x="2483" y="6729"/>
                  </a:lnTo>
                  <a:lnTo>
                    <a:pt x="2483" y="7477"/>
                  </a:lnTo>
                  <a:lnTo>
                    <a:pt x="2621" y="7850"/>
                  </a:lnTo>
                  <a:lnTo>
                    <a:pt x="2897" y="8411"/>
                  </a:lnTo>
                  <a:lnTo>
                    <a:pt x="3310" y="9159"/>
                  </a:lnTo>
                  <a:lnTo>
                    <a:pt x="3310" y="9346"/>
                  </a:lnTo>
                  <a:lnTo>
                    <a:pt x="3310" y="10093"/>
                  </a:lnTo>
                  <a:lnTo>
                    <a:pt x="3586" y="10654"/>
                  </a:lnTo>
                  <a:lnTo>
                    <a:pt x="4000" y="11028"/>
                  </a:lnTo>
                  <a:lnTo>
                    <a:pt x="4138" y="11589"/>
                  </a:lnTo>
                  <a:lnTo>
                    <a:pt x="4276" y="12336"/>
                  </a:lnTo>
                  <a:lnTo>
                    <a:pt x="4414" y="12523"/>
                  </a:lnTo>
                  <a:lnTo>
                    <a:pt x="4690" y="13084"/>
                  </a:lnTo>
                  <a:lnTo>
                    <a:pt x="5103" y="13645"/>
                  </a:lnTo>
                  <a:lnTo>
                    <a:pt x="5517" y="14019"/>
                  </a:lnTo>
                  <a:lnTo>
                    <a:pt x="5655" y="14579"/>
                  </a:lnTo>
                  <a:lnTo>
                    <a:pt x="5793" y="15140"/>
                  </a:lnTo>
                  <a:lnTo>
                    <a:pt x="5793" y="15327"/>
                  </a:lnTo>
                  <a:lnTo>
                    <a:pt x="6207" y="15514"/>
                  </a:lnTo>
                  <a:lnTo>
                    <a:pt x="6345" y="16262"/>
                  </a:lnTo>
                  <a:lnTo>
                    <a:pt x="6621" y="16636"/>
                  </a:lnTo>
                  <a:lnTo>
                    <a:pt x="7172" y="16822"/>
                  </a:lnTo>
                  <a:lnTo>
                    <a:pt x="7310" y="17196"/>
                  </a:lnTo>
                  <a:lnTo>
                    <a:pt x="7448" y="17570"/>
                  </a:lnTo>
                  <a:lnTo>
                    <a:pt x="7448" y="17757"/>
                  </a:lnTo>
                  <a:lnTo>
                    <a:pt x="7724" y="17944"/>
                  </a:lnTo>
                  <a:lnTo>
                    <a:pt x="7862" y="18505"/>
                  </a:lnTo>
                  <a:lnTo>
                    <a:pt x="8000" y="18505"/>
                  </a:lnTo>
                  <a:lnTo>
                    <a:pt x="8552" y="18692"/>
                  </a:lnTo>
                  <a:lnTo>
                    <a:pt x="8552" y="19252"/>
                  </a:lnTo>
                  <a:lnTo>
                    <a:pt x="8966" y="19252"/>
                  </a:lnTo>
                  <a:lnTo>
                    <a:pt x="9103" y="19439"/>
                  </a:lnTo>
                  <a:lnTo>
                    <a:pt x="9241" y="19439"/>
                  </a:lnTo>
                  <a:lnTo>
                    <a:pt x="9517" y="19813"/>
                  </a:lnTo>
                  <a:lnTo>
                    <a:pt x="9793" y="19813"/>
                  </a:lnTo>
                  <a:lnTo>
                    <a:pt x="10069" y="19813"/>
                  </a:lnTo>
                  <a:lnTo>
                    <a:pt x="10207" y="19813"/>
                  </a:lnTo>
                  <a:lnTo>
                    <a:pt x="10483" y="19813"/>
                  </a:lnTo>
                  <a:lnTo>
                    <a:pt x="10759" y="19813"/>
                  </a:lnTo>
                  <a:lnTo>
                    <a:pt x="10897" y="19813"/>
                  </a:lnTo>
                  <a:lnTo>
                    <a:pt x="11172" y="19813"/>
                  </a:lnTo>
                  <a:lnTo>
                    <a:pt x="11448" y="19439"/>
                  </a:lnTo>
                  <a:lnTo>
                    <a:pt x="11724" y="19252"/>
                  </a:lnTo>
                  <a:lnTo>
                    <a:pt x="12000" y="19065"/>
                  </a:lnTo>
                  <a:lnTo>
                    <a:pt x="12276" y="18505"/>
                  </a:lnTo>
                  <a:lnTo>
                    <a:pt x="12414" y="18505"/>
                  </a:lnTo>
                  <a:lnTo>
                    <a:pt x="12552" y="17944"/>
                  </a:lnTo>
                  <a:lnTo>
                    <a:pt x="12690" y="17570"/>
                  </a:lnTo>
                  <a:lnTo>
                    <a:pt x="12690" y="17196"/>
                  </a:lnTo>
                  <a:lnTo>
                    <a:pt x="13241" y="16822"/>
                  </a:lnTo>
                  <a:lnTo>
                    <a:pt x="13517" y="16262"/>
                  </a:lnTo>
                  <a:lnTo>
                    <a:pt x="13793" y="16075"/>
                  </a:lnTo>
                  <a:lnTo>
                    <a:pt x="14069" y="15514"/>
                  </a:lnTo>
                  <a:lnTo>
                    <a:pt x="14207" y="15140"/>
                  </a:lnTo>
                  <a:lnTo>
                    <a:pt x="14345" y="14579"/>
                  </a:lnTo>
                  <a:lnTo>
                    <a:pt x="14483" y="14019"/>
                  </a:lnTo>
                  <a:lnTo>
                    <a:pt x="14897" y="13645"/>
                  </a:lnTo>
                  <a:lnTo>
                    <a:pt x="15310" y="12897"/>
                  </a:lnTo>
                  <a:lnTo>
                    <a:pt x="15586" y="12336"/>
                  </a:lnTo>
                  <a:lnTo>
                    <a:pt x="15724" y="11589"/>
                  </a:lnTo>
                  <a:lnTo>
                    <a:pt x="15862" y="11028"/>
                  </a:lnTo>
                  <a:lnTo>
                    <a:pt x="16000" y="10654"/>
                  </a:lnTo>
                  <a:lnTo>
                    <a:pt x="16414" y="10093"/>
                  </a:lnTo>
                  <a:lnTo>
                    <a:pt x="16690" y="9346"/>
                  </a:lnTo>
                  <a:lnTo>
                    <a:pt x="16690" y="8972"/>
                  </a:lnTo>
                  <a:lnTo>
                    <a:pt x="16690" y="8411"/>
                  </a:lnTo>
                  <a:lnTo>
                    <a:pt x="16966" y="7664"/>
                  </a:lnTo>
                  <a:lnTo>
                    <a:pt x="17241" y="7103"/>
                  </a:lnTo>
                  <a:lnTo>
                    <a:pt x="17379" y="6355"/>
                  </a:lnTo>
                  <a:lnTo>
                    <a:pt x="17517" y="5981"/>
                  </a:lnTo>
                  <a:lnTo>
                    <a:pt x="17517" y="5421"/>
                  </a:lnTo>
                  <a:lnTo>
                    <a:pt x="18069" y="4860"/>
                  </a:lnTo>
                  <a:lnTo>
                    <a:pt x="18207" y="4486"/>
                  </a:lnTo>
                  <a:lnTo>
                    <a:pt x="18483" y="4112"/>
                  </a:lnTo>
                  <a:lnTo>
                    <a:pt x="18483" y="3364"/>
                  </a:lnTo>
                  <a:lnTo>
                    <a:pt x="18621" y="3178"/>
                  </a:lnTo>
                  <a:lnTo>
                    <a:pt x="18759" y="2430"/>
                  </a:lnTo>
                  <a:lnTo>
                    <a:pt x="18759" y="2243"/>
                  </a:lnTo>
                  <a:lnTo>
                    <a:pt x="18897" y="1682"/>
                  </a:lnTo>
                  <a:lnTo>
                    <a:pt x="19310" y="1495"/>
                  </a:lnTo>
                  <a:lnTo>
                    <a:pt x="19448" y="935"/>
                  </a:lnTo>
                  <a:lnTo>
                    <a:pt x="19448" y="748"/>
                  </a:lnTo>
                  <a:lnTo>
                    <a:pt x="19448" y="187"/>
                  </a:lnTo>
                  <a:lnTo>
                    <a:pt x="19586" y="187"/>
                  </a:lnTo>
                  <a:lnTo>
                    <a:pt x="19862" y="0"/>
                  </a:lnTo>
                </a:path>
              </a:pathLst>
            </a:custGeom>
            <a:noFill/>
            <a:ln w="3810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67" name="Freeform 98"/>
            <p:cNvSpPr>
              <a:spLocks/>
            </p:cNvSpPr>
            <p:nvPr/>
          </p:nvSpPr>
          <p:spPr bwMode="auto">
            <a:xfrm>
              <a:off x="2082" y="3763"/>
              <a:ext cx="111" cy="23"/>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1 w 20000"/>
                <a:gd name="T75" fmla="*/ 0 h 20000"/>
                <a:gd name="T76" fmla="*/ 1 w 20000"/>
                <a:gd name="T77" fmla="*/ 0 h 20000"/>
                <a:gd name="T78" fmla="*/ 1 w 20000"/>
                <a:gd name="T79" fmla="*/ 0 h 20000"/>
                <a:gd name="T80" fmla="*/ 1 w 20000"/>
                <a:gd name="T81" fmla="*/ 0 h 20000"/>
                <a:gd name="T82" fmla="*/ 1 w 20000"/>
                <a:gd name="T83" fmla="*/ 0 h 20000"/>
                <a:gd name="T84" fmla="*/ 1 w 20000"/>
                <a:gd name="T85" fmla="*/ 0 h 20000"/>
                <a:gd name="T86" fmla="*/ 1 w 20000"/>
                <a:gd name="T87" fmla="*/ 0 h 20000"/>
                <a:gd name="T88" fmla="*/ 1 w 20000"/>
                <a:gd name="T89" fmla="*/ 0 h 20000"/>
                <a:gd name="T90" fmla="*/ 1 w 20000"/>
                <a:gd name="T91" fmla="*/ 0 h 20000"/>
                <a:gd name="T92" fmla="*/ 1 w 20000"/>
                <a:gd name="T93" fmla="*/ 0 h 20000"/>
                <a:gd name="T94" fmla="*/ 1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19252"/>
                  </a:moveTo>
                  <a:lnTo>
                    <a:pt x="414" y="18505"/>
                  </a:lnTo>
                  <a:lnTo>
                    <a:pt x="552" y="17757"/>
                  </a:lnTo>
                  <a:lnTo>
                    <a:pt x="690" y="17196"/>
                  </a:lnTo>
                  <a:lnTo>
                    <a:pt x="1103" y="16636"/>
                  </a:lnTo>
                  <a:lnTo>
                    <a:pt x="1241" y="16075"/>
                  </a:lnTo>
                  <a:lnTo>
                    <a:pt x="1379" y="15514"/>
                  </a:lnTo>
                  <a:lnTo>
                    <a:pt x="1517" y="14766"/>
                  </a:lnTo>
                  <a:lnTo>
                    <a:pt x="1793" y="14393"/>
                  </a:lnTo>
                  <a:lnTo>
                    <a:pt x="1931" y="13645"/>
                  </a:lnTo>
                  <a:lnTo>
                    <a:pt x="2483" y="13084"/>
                  </a:lnTo>
                  <a:lnTo>
                    <a:pt x="2483" y="12523"/>
                  </a:lnTo>
                  <a:lnTo>
                    <a:pt x="2621" y="11776"/>
                  </a:lnTo>
                  <a:lnTo>
                    <a:pt x="2897" y="11589"/>
                  </a:lnTo>
                  <a:lnTo>
                    <a:pt x="3310" y="10841"/>
                  </a:lnTo>
                  <a:lnTo>
                    <a:pt x="3310" y="10280"/>
                  </a:lnTo>
                  <a:lnTo>
                    <a:pt x="3310" y="9907"/>
                  </a:lnTo>
                  <a:lnTo>
                    <a:pt x="3586" y="9159"/>
                  </a:lnTo>
                  <a:lnTo>
                    <a:pt x="4000" y="8598"/>
                  </a:lnTo>
                  <a:lnTo>
                    <a:pt x="4138" y="8411"/>
                  </a:lnTo>
                  <a:lnTo>
                    <a:pt x="4276" y="7664"/>
                  </a:lnTo>
                  <a:lnTo>
                    <a:pt x="4414" y="7103"/>
                  </a:lnTo>
                  <a:lnTo>
                    <a:pt x="4690" y="6729"/>
                  </a:lnTo>
                  <a:lnTo>
                    <a:pt x="5103" y="6355"/>
                  </a:lnTo>
                  <a:lnTo>
                    <a:pt x="5517" y="5607"/>
                  </a:lnTo>
                  <a:lnTo>
                    <a:pt x="5655" y="5421"/>
                  </a:lnTo>
                  <a:lnTo>
                    <a:pt x="5793" y="4860"/>
                  </a:lnTo>
                  <a:lnTo>
                    <a:pt x="5793" y="4486"/>
                  </a:lnTo>
                  <a:lnTo>
                    <a:pt x="6207" y="4112"/>
                  </a:lnTo>
                  <a:lnTo>
                    <a:pt x="6345" y="3738"/>
                  </a:lnTo>
                  <a:lnTo>
                    <a:pt x="6621" y="3364"/>
                  </a:lnTo>
                  <a:lnTo>
                    <a:pt x="7172" y="2991"/>
                  </a:lnTo>
                  <a:lnTo>
                    <a:pt x="7310" y="2430"/>
                  </a:lnTo>
                  <a:lnTo>
                    <a:pt x="7448" y="2430"/>
                  </a:lnTo>
                  <a:lnTo>
                    <a:pt x="7448" y="2056"/>
                  </a:lnTo>
                  <a:lnTo>
                    <a:pt x="7724" y="1682"/>
                  </a:lnTo>
                  <a:lnTo>
                    <a:pt x="7862" y="1495"/>
                  </a:lnTo>
                  <a:lnTo>
                    <a:pt x="8000" y="1495"/>
                  </a:lnTo>
                  <a:lnTo>
                    <a:pt x="8552" y="935"/>
                  </a:lnTo>
                  <a:lnTo>
                    <a:pt x="8552" y="748"/>
                  </a:lnTo>
                  <a:lnTo>
                    <a:pt x="8966" y="561"/>
                  </a:lnTo>
                  <a:lnTo>
                    <a:pt x="9103" y="561"/>
                  </a:lnTo>
                  <a:lnTo>
                    <a:pt x="9241" y="187"/>
                  </a:lnTo>
                  <a:lnTo>
                    <a:pt x="9517" y="187"/>
                  </a:lnTo>
                  <a:lnTo>
                    <a:pt x="9793" y="187"/>
                  </a:lnTo>
                  <a:lnTo>
                    <a:pt x="10069" y="187"/>
                  </a:lnTo>
                  <a:lnTo>
                    <a:pt x="10069" y="0"/>
                  </a:lnTo>
                  <a:lnTo>
                    <a:pt x="10207" y="0"/>
                  </a:lnTo>
                  <a:lnTo>
                    <a:pt x="10483" y="0"/>
                  </a:lnTo>
                  <a:lnTo>
                    <a:pt x="10759" y="187"/>
                  </a:lnTo>
                  <a:lnTo>
                    <a:pt x="10897" y="187"/>
                  </a:lnTo>
                  <a:lnTo>
                    <a:pt x="11172" y="187"/>
                  </a:lnTo>
                  <a:lnTo>
                    <a:pt x="11448" y="561"/>
                  </a:lnTo>
                  <a:lnTo>
                    <a:pt x="11724" y="748"/>
                  </a:lnTo>
                  <a:lnTo>
                    <a:pt x="12000" y="748"/>
                  </a:lnTo>
                  <a:lnTo>
                    <a:pt x="12276" y="1308"/>
                  </a:lnTo>
                  <a:lnTo>
                    <a:pt x="12414" y="1495"/>
                  </a:lnTo>
                  <a:lnTo>
                    <a:pt x="12552" y="1682"/>
                  </a:lnTo>
                  <a:lnTo>
                    <a:pt x="12690" y="2243"/>
                  </a:lnTo>
                  <a:lnTo>
                    <a:pt x="12690" y="2430"/>
                  </a:lnTo>
                  <a:lnTo>
                    <a:pt x="13241" y="3178"/>
                  </a:lnTo>
                  <a:lnTo>
                    <a:pt x="13517" y="3364"/>
                  </a:lnTo>
                  <a:lnTo>
                    <a:pt x="13793" y="3925"/>
                  </a:lnTo>
                  <a:lnTo>
                    <a:pt x="14069" y="4486"/>
                  </a:lnTo>
                  <a:lnTo>
                    <a:pt x="14207" y="4860"/>
                  </a:lnTo>
                  <a:lnTo>
                    <a:pt x="14345" y="5421"/>
                  </a:lnTo>
                  <a:lnTo>
                    <a:pt x="14483" y="5981"/>
                  </a:lnTo>
                  <a:lnTo>
                    <a:pt x="14897" y="6355"/>
                  </a:lnTo>
                  <a:lnTo>
                    <a:pt x="15310" y="7103"/>
                  </a:lnTo>
                  <a:lnTo>
                    <a:pt x="15586" y="7477"/>
                  </a:lnTo>
                  <a:lnTo>
                    <a:pt x="15724" y="8224"/>
                  </a:lnTo>
                  <a:lnTo>
                    <a:pt x="15862" y="8598"/>
                  </a:lnTo>
                  <a:lnTo>
                    <a:pt x="16000" y="9346"/>
                  </a:lnTo>
                  <a:lnTo>
                    <a:pt x="16414" y="9907"/>
                  </a:lnTo>
                  <a:lnTo>
                    <a:pt x="16690" y="10280"/>
                  </a:lnTo>
                  <a:lnTo>
                    <a:pt x="16690" y="11028"/>
                  </a:lnTo>
                  <a:lnTo>
                    <a:pt x="16690" y="11589"/>
                  </a:lnTo>
                  <a:lnTo>
                    <a:pt x="16966" y="12336"/>
                  </a:lnTo>
                  <a:lnTo>
                    <a:pt x="17241" y="12523"/>
                  </a:lnTo>
                  <a:lnTo>
                    <a:pt x="17379" y="13271"/>
                  </a:lnTo>
                  <a:lnTo>
                    <a:pt x="17517" y="13832"/>
                  </a:lnTo>
                  <a:lnTo>
                    <a:pt x="17517" y="14393"/>
                  </a:lnTo>
                  <a:lnTo>
                    <a:pt x="18069" y="14766"/>
                  </a:lnTo>
                  <a:lnTo>
                    <a:pt x="18207" y="15514"/>
                  </a:lnTo>
                  <a:lnTo>
                    <a:pt x="18483" y="15888"/>
                  </a:lnTo>
                  <a:lnTo>
                    <a:pt x="18483" y="16262"/>
                  </a:lnTo>
                  <a:lnTo>
                    <a:pt x="18621" y="16822"/>
                  </a:lnTo>
                  <a:lnTo>
                    <a:pt x="18759" y="17570"/>
                  </a:lnTo>
                  <a:lnTo>
                    <a:pt x="18759" y="17757"/>
                  </a:lnTo>
                  <a:lnTo>
                    <a:pt x="18897" y="17944"/>
                  </a:lnTo>
                  <a:lnTo>
                    <a:pt x="19310" y="18505"/>
                  </a:lnTo>
                  <a:lnTo>
                    <a:pt x="19448" y="18692"/>
                  </a:lnTo>
                  <a:lnTo>
                    <a:pt x="19448" y="19252"/>
                  </a:lnTo>
                  <a:lnTo>
                    <a:pt x="19448" y="19439"/>
                  </a:lnTo>
                  <a:lnTo>
                    <a:pt x="19586" y="19813"/>
                  </a:lnTo>
                  <a:lnTo>
                    <a:pt x="19862" y="19813"/>
                  </a:lnTo>
                </a:path>
              </a:pathLst>
            </a:custGeom>
            <a:noFill/>
            <a:ln w="3810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68" name="Arc 99"/>
            <p:cNvSpPr>
              <a:spLocks/>
            </p:cNvSpPr>
            <p:nvPr/>
          </p:nvSpPr>
          <p:spPr bwMode="auto">
            <a:xfrm flipH="1">
              <a:off x="1601" y="3780"/>
              <a:ext cx="57" cy="9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69" name="Arc 100"/>
            <p:cNvSpPr>
              <a:spLocks/>
            </p:cNvSpPr>
            <p:nvPr/>
          </p:nvSpPr>
          <p:spPr bwMode="auto">
            <a:xfrm>
              <a:off x="2188" y="3779"/>
              <a:ext cx="57" cy="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70" name="Freeform 101"/>
            <p:cNvSpPr>
              <a:spLocks/>
            </p:cNvSpPr>
            <p:nvPr/>
          </p:nvSpPr>
          <p:spPr bwMode="auto">
            <a:xfrm>
              <a:off x="2291" y="3956"/>
              <a:ext cx="111" cy="2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1 w 20000"/>
                <a:gd name="T75" fmla="*/ 0 h 20000"/>
                <a:gd name="T76" fmla="*/ 1 w 20000"/>
                <a:gd name="T77" fmla="*/ 0 h 20000"/>
                <a:gd name="T78" fmla="*/ 1 w 20000"/>
                <a:gd name="T79" fmla="*/ 0 h 20000"/>
                <a:gd name="T80" fmla="*/ 1 w 20000"/>
                <a:gd name="T81" fmla="*/ 0 h 20000"/>
                <a:gd name="T82" fmla="*/ 1 w 20000"/>
                <a:gd name="T83" fmla="*/ 0 h 20000"/>
                <a:gd name="T84" fmla="*/ 1 w 20000"/>
                <a:gd name="T85" fmla="*/ 0 h 20000"/>
                <a:gd name="T86" fmla="*/ 1 w 20000"/>
                <a:gd name="T87" fmla="*/ 0 h 20000"/>
                <a:gd name="T88" fmla="*/ 1 w 20000"/>
                <a:gd name="T89" fmla="*/ 0 h 20000"/>
                <a:gd name="T90" fmla="*/ 1 w 20000"/>
                <a:gd name="T91" fmla="*/ 0 h 20000"/>
                <a:gd name="T92" fmla="*/ 1 w 20000"/>
                <a:gd name="T93" fmla="*/ 0 h 20000"/>
                <a:gd name="T94" fmla="*/ 1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522"/>
                  </a:moveTo>
                  <a:lnTo>
                    <a:pt x="414" y="1217"/>
                  </a:lnTo>
                  <a:lnTo>
                    <a:pt x="552" y="1913"/>
                  </a:lnTo>
                  <a:lnTo>
                    <a:pt x="690" y="2435"/>
                  </a:lnTo>
                  <a:lnTo>
                    <a:pt x="1103" y="3130"/>
                  </a:lnTo>
                  <a:lnTo>
                    <a:pt x="1241" y="3652"/>
                  </a:lnTo>
                  <a:lnTo>
                    <a:pt x="1379" y="4174"/>
                  </a:lnTo>
                  <a:lnTo>
                    <a:pt x="1517" y="4870"/>
                  </a:lnTo>
                  <a:lnTo>
                    <a:pt x="1793" y="5391"/>
                  </a:lnTo>
                  <a:lnTo>
                    <a:pt x="1931" y="6087"/>
                  </a:lnTo>
                  <a:lnTo>
                    <a:pt x="2483" y="6609"/>
                  </a:lnTo>
                  <a:lnTo>
                    <a:pt x="2483" y="7130"/>
                  </a:lnTo>
                  <a:lnTo>
                    <a:pt x="2621" y="7826"/>
                  </a:lnTo>
                  <a:lnTo>
                    <a:pt x="2897" y="8174"/>
                  </a:lnTo>
                  <a:lnTo>
                    <a:pt x="3310" y="8870"/>
                  </a:lnTo>
                  <a:lnTo>
                    <a:pt x="3310" y="9391"/>
                  </a:lnTo>
                  <a:lnTo>
                    <a:pt x="3310" y="9913"/>
                  </a:lnTo>
                  <a:lnTo>
                    <a:pt x="3586" y="10609"/>
                  </a:lnTo>
                  <a:lnTo>
                    <a:pt x="4000" y="11130"/>
                  </a:lnTo>
                  <a:lnTo>
                    <a:pt x="4138" y="11304"/>
                  </a:lnTo>
                  <a:lnTo>
                    <a:pt x="4276" y="12174"/>
                  </a:lnTo>
                  <a:lnTo>
                    <a:pt x="4414" y="12522"/>
                  </a:lnTo>
                  <a:lnTo>
                    <a:pt x="4690" y="13043"/>
                  </a:lnTo>
                  <a:lnTo>
                    <a:pt x="5103" y="13391"/>
                  </a:lnTo>
                  <a:lnTo>
                    <a:pt x="5517" y="14087"/>
                  </a:lnTo>
                  <a:lnTo>
                    <a:pt x="5655" y="14261"/>
                  </a:lnTo>
                  <a:lnTo>
                    <a:pt x="5793" y="14783"/>
                  </a:lnTo>
                  <a:lnTo>
                    <a:pt x="5793" y="15304"/>
                  </a:lnTo>
                  <a:lnTo>
                    <a:pt x="6207" y="15478"/>
                  </a:lnTo>
                  <a:lnTo>
                    <a:pt x="6345" y="16000"/>
                  </a:lnTo>
                  <a:lnTo>
                    <a:pt x="6621" y="16348"/>
                  </a:lnTo>
                  <a:lnTo>
                    <a:pt x="7172" y="16870"/>
                  </a:lnTo>
                  <a:lnTo>
                    <a:pt x="7310" y="17217"/>
                  </a:lnTo>
                  <a:lnTo>
                    <a:pt x="7448" y="17217"/>
                  </a:lnTo>
                  <a:lnTo>
                    <a:pt x="7448" y="17739"/>
                  </a:lnTo>
                  <a:lnTo>
                    <a:pt x="7724" y="18087"/>
                  </a:lnTo>
                  <a:lnTo>
                    <a:pt x="7862" y="18261"/>
                  </a:lnTo>
                  <a:lnTo>
                    <a:pt x="8000" y="18261"/>
                  </a:lnTo>
                  <a:lnTo>
                    <a:pt x="8552" y="18783"/>
                  </a:lnTo>
                  <a:lnTo>
                    <a:pt x="8552" y="18957"/>
                  </a:lnTo>
                  <a:lnTo>
                    <a:pt x="8966" y="19304"/>
                  </a:lnTo>
                  <a:lnTo>
                    <a:pt x="9103" y="19304"/>
                  </a:lnTo>
                  <a:lnTo>
                    <a:pt x="9241" y="19478"/>
                  </a:lnTo>
                  <a:lnTo>
                    <a:pt x="9517" y="19478"/>
                  </a:lnTo>
                  <a:lnTo>
                    <a:pt x="9793" y="19478"/>
                  </a:lnTo>
                  <a:lnTo>
                    <a:pt x="10069" y="19478"/>
                  </a:lnTo>
                  <a:lnTo>
                    <a:pt x="10069" y="19826"/>
                  </a:lnTo>
                  <a:lnTo>
                    <a:pt x="10207" y="19826"/>
                  </a:lnTo>
                  <a:lnTo>
                    <a:pt x="10483" y="19826"/>
                  </a:lnTo>
                  <a:lnTo>
                    <a:pt x="10759" y="19478"/>
                  </a:lnTo>
                  <a:lnTo>
                    <a:pt x="10897" y="19478"/>
                  </a:lnTo>
                  <a:lnTo>
                    <a:pt x="11172" y="19478"/>
                  </a:lnTo>
                  <a:lnTo>
                    <a:pt x="11448" y="19304"/>
                  </a:lnTo>
                  <a:lnTo>
                    <a:pt x="11724" y="18957"/>
                  </a:lnTo>
                  <a:lnTo>
                    <a:pt x="12000" y="18957"/>
                  </a:lnTo>
                  <a:lnTo>
                    <a:pt x="12276" y="18435"/>
                  </a:lnTo>
                  <a:lnTo>
                    <a:pt x="12414" y="18261"/>
                  </a:lnTo>
                  <a:lnTo>
                    <a:pt x="12552" y="18087"/>
                  </a:lnTo>
                  <a:lnTo>
                    <a:pt x="12690" y="17565"/>
                  </a:lnTo>
                  <a:lnTo>
                    <a:pt x="12690" y="17217"/>
                  </a:lnTo>
                  <a:lnTo>
                    <a:pt x="13241" y="16522"/>
                  </a:lnTo>
                  <a:lnTo>
                    <a:pt x="13517" y="16348"/>
                  </a:lnTo>
                  <a:lnTo>
                    <a:pt x="13793" y="15826"/>
                  </a:lnTo>
                  <a:lnTo>
                    <a:pt x="14069" y="15304"/>
                  </a:lnTo>
                  <a:lnTo>
                    <a:pt x="14207" y="14783"/>
                  </a:lnTo>
                  <a:lnTo>
                    <a:pt x="14345" y="14261"/>
                  </a:lnTo>
                  <a:lnTo>
                    <a:pt x="14483" y="13913"/>
                  </a:lnTo>
                  <a:lnTo>
                    <a:pt x="14897" y="13391"/>
                  </a:lnTo>
                  <a:lnTo>
                    <a:pt x="15310" y="12522"/>
                  </a:lnTo>
                  <a:lnTo>
                    <a:pt x="15586" y="12348"/>
                  </a:lnTo>
                  <a:lnTo>
                    <a:pt x="15724" y="11652"/>
                  </a:lnTo>
                  <a:lnTo>
                    <a:pt x="15862" y="11130"/>
                  </a:lnTo>
                  <a:lnTo>
                    <a:pt x="16000" y="10435"/>
                  </a:lnTo>
                  <a:lnTo>
                    <a:pt x="16414" y="9913"/>
                  </a:lnTo>
                  <a:lnTo>
                    <a:pt x="16690" y="9391"/>
                  </a:lnTo>
                  <a:lnTo>
                    <a:pt x="16690" y="8696"/>
                  </a:lnTo>
                  <a:lnTo>
                    <a:pt x="16690" y="8174"/>
                  </a:lnTo>
                  <a:lnTo>
                    <a:pt x="16966" y="7478"/>
                  </a:lnTo>
                  <a:lnTo>
                    <a:pt x="17241" y="7130"/>
                  </a:lnTo>
                  <a:lnTo>
                    <a:pt x="17379" y="6435"/>
                  </a:lnTo>
                  <a:lnTo>
                    <a:pt x="17517" y="5913"/>
                  </a:lnTo>
                  <a:lnTo>
                    <a:pt x="17517" y="5391"/>
                  </a:lnTo>
                  <a:lnTo>
                    <a:pt x="18069" y="4870"/>
                  </a:lnTo>
                  <a:lnTo>
                    <a:pt x="18207" y="4174"/>
                  </a:lnTo>
                  <a:lnTo>
                    <a:pt x="18483" y="4000"/>
                  </a:lnTo>
                  <a:lnTo>
                    <a:pt x="18483" y="3478"/>
                  </a:lnTo>
                  <a:lnTo>
                    <a:pt x="18621" y="2957"/>
                  </a:lnTo>
                  <a:lnTo>
                    <a:pt x="18759" y="2261"/>
                  </a:lnTo>
                  <a:lnTo>
                    <a:pt x="18759" y="1913"/>
                  </a:lnTo>
                  <a:lnTo>
                    <a:pt x="18897" y="1739"/>
                  </a:lnTo>
                  <a:lnTo>
                    <a:pt x="19310" y="1217"/>
                  </a:lnTo>
                  <a:lnTo>
                    <a:pt x="19448" y="1043"/>
                  </a:lnTo>
                  <a:lnTo>
                    <a:pt x="19448" y="522"/>
                  </a:lnTo>
                  <a:lnTo>
                    <a:pt x="19448" y="174"/>
                  </a:lnTo>
                  <a:lnTo>
                    <a:pt x="19586" y="0"/>
                  </a:lnTo>
                  <a:lnTo>
                    <a:pt x="19862" y="0"/>
                  </a:lnTo>
                </a:path>
              </a:pathLst>
            </a:custGeom>
            <a:noFill/>
            <a:ln w="3810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71" name="Freeform 102"/>
            <p:cNvSpPr>
              <a:spLocks/>
            </p:cNvSpPr>
            <p:nvPr/>
          </p:nvSpPr>
          <p:spPr bwMode="auto">
            <a:xfrm>
              <a:off x="2403" y="3933"/>
              <a:ext cx="111" cy="24"/>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1 w 20000"/>
                <a:gd name="T75" fmla="*/ 0 h 20000"/>
                <a:gd name="T76" fmla="*/ 1 w 20000"/>
                <a:gd name="T77" fmla="*/ 0 h 20000"/>
                <a:gd name="T78" fmla="*/ 1 w 20000"/>
                <a:gd name="T79" fmla="*/ 0 h 20000"/>
                <a:gd name="T80" fmla="*/ 1 w 20000"/>
                <a:gd name="T81" fmla="*/ 0 h 20000"/>
                <a:gd name="T82" fmla="*/ 1 w 20000"/>
                <a:gd name="T83" fmla="*/ 0 h 20000"/>
                <a:gd name="T84" fmla="*/ 1 w 20000"/>
                <a:gd name="T85" fmla="*/ 0 h 20000"/>
                <a:gd name="T86" fmla="*/ 1 w 20000"/>
                <a:gd name="T87" fmla="*/ 0 h 20000"/>
                <a:gd name="T88" fmla="*/ 1 w 20000"/>
                <a:gd name="T89" fmla="*/ 0 h 20000"/>
                <a:gd name="T90" fmla="*/ 1 w 20000"/>
                <a:gd name="T91" fmla="*/ 0 h 20000"/>
                <a:gd name="T92" fmla="*/ 1 w 20000"/>
                <a:gd name="T93" fmla="*/ 0 h 20000"/>
                <a:gd name="T94" fmla="*/ 1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18957"/>
                  </a:moveTo>
                  <a:lnTo>
                    <a:pt x="414" y="18261"/>
                  </a:lnTo>
                  <a:lnTo>
                    <a:pt x="552" y="17739"/>
                  </a:lnTo>
                  <a:lnTo>
                    <a:pt x="690" y="17217"/>
                  </a:lnTo>
                  <a:lnTo>
                    <a:pt x="1103" y="16522"/>
                  </a:lnTo>
                  <a:lnTo>
                    <a:pt x="1241" y="16000"/>
                  </a:lnTo>
                  <a:lnTo>
                    <a:pt x="1379" y="15304"/>
                  </a:lnTo>
                  <a:lnTo>
                    <a:pt x="1517" y="14783"/>
                  </a:lnTo>
                  <a:lnTo>
                    <a:pt x="1793" y="14261"/>
                  </a:lnTo>
                  <a:lnTo>
                    <a:pt x="1931" y="13565"/>
                  </a:lnTo>
                  <a:lnTo>
                    <a:pt x="2483" y="13043"/>
                  </a:lnTo>
                  <a:lnTo>
                    <a:pt x="2483" y="12348"/>
                  </a:lnTo>
                  <a:lnTo>
                    <a:pt x="2621" y="11826"/>
                  </a:lnTo>
                  <a:lnTo>
                    <a:pt x="2897" y="11304"/>
                  </a:lnTo>
                  <a:lnTo>
                    <a:pt x="3310" y="10609"/>
                  </a:lnTo>
                  <a:lnTo>
                    <a:pt x="3310" y="10435"/>
                  </a:lnTo>
                  <a:lnTo>
                    <a:pt x="3310" y="9565"/>
                  </a:lnTo>
                  <a:lnTo>
                    <a:pt x="3586" y="9217"/>
                  </a:lnTo>
                  <a:lnTo>
                    <a:pt x="4000" y="8696"/>
                  </a:lnTo>
                  <a:lnTo>
                    <a:pt x="4138" y="8174"/>
                  </a:lnTo>
                  <a:lnTo>
                    <a:pt x="4276" y="7478"/>
                  </a:lnTo>
                  <a:lnTo>
                    <a:pt x="4414" y="7130"/>
                  </a:lnTo>
                  <a:lnTo>
                    <a:pt x="4690" y="6609"/>
                  </a:lnTo>
                  <a:lnTo>
                    <a:pt x="5103" y="6087"/>
                  </a:lnTo>
                  <a:lnTo>
                    <a:pt x="5517" y="5739"/>
                  </a:lnTo>
                  <a:lnTo>
                    <a:pt x="5655" y="5217"/>
                  </a:lnTo>
                  <a:lnTo>
                    <a:pt x="5793" y="4696"/>
                  </a:lnTo>
                  <a:lnTo>
                    <a:pt x="5793" y="4522"/>
                  </a:lnTo>
                  <a:lnTo>
                    <a:pt x="6207" y="4174"/>
                  </a:lnTo>
                  <a:lnTo>
                    <a:pt x="6345" y="3478"/>
                  </a:lnTo>
                  <a:lnTo>
                    <a:pt x="6621" y="3130"/>
                  </a:lnTo>
                  <a:lnTo>
                    <a:pt x="7172" y="2957"/>
                  </a:lnTo>
                  <a:lnTo>
                    <a:pt x="7310" y="2435"/>
                  </a:lnTo>
                  <a:lnTo>
                    <a:pt x="7448" y="2261"/>
                  </a:lnTo>
                  <a:lnTo>
                    <a:pt x="7448" y="1913"/>
                  </a:lnTo>
                  <a:lnTo>
                    <a:pt x="7724" y="1739"/>
                  </a:lnTo>
                  <a:lnTo>
                    <a:pt x="7862" y="1217"/>
                  </a:lnTo>
                  <a:lnTo>
                    <a:pt x="8000" y="1217"/>
                  </a:lnTo>
                  <a:lnTo>
                    <a:pt x="8552" y="1043"/>
                  </a:lnTo>
                  <a:lnTo>
                    <a:pt x="8552" y="522"/>
                  </a:lnTo>
                  <a:lnTo>
                    <a:pt x="8966" y="522"/>
                  </a:lnTo>
                  <a:lnTo>
                    <a:pt x="9103" y="174"/>
                  </a:lnTo>
                  <a:lnTo>
                    <a:pt x="9241" y="174"/>
                  </a:lnTo>
                  <a:lnTo>
                    <a:pt x="9517" y="0"/>
                  </a:lnTo>
                  <a:lnTo>
                    <a:pt x="9793" y="0"/>
                  </a:lnTo>
                  <a:lnTo>
                    <a:pt x="10069" y="0"/>
                  </a:lnTo>
                  <a:lnTo>
                    <a:pt x="10207" y="0"/>
                  </a:lnTo>
                  <a:lnTo>
                    <a:pt x="10483" y="0"/>
                  </a:lnTo>
                  <a:lnTo>
                    <a:pt x="10759" y="0"/>
                  </a:lnTo>
                  <a:lnTo>
                    <a:pt x="10897" y="0"/>
                  </a:lnTo>
                  <a:lnTo>
                    <a:pt x="11172" y="0"/>
                  </a:lnTo>
                  <a:lnTo>
                    <a:pt x="11448" y="174"/>
                  </a:lnTo>
                  <a:lnTo>
                    <a:pt x="11724" y="522"/>
                  </a:lnTo>
                  <a:lnTo>
                    <a:pt x="12000" y="696"/>
                  </a:lnTo>
                  <a:lnTo>
                    <a:pt x="12276" y="1217"/>
                  </a:lnTo>
                  <a:lnTo>
                    <a:pt x="12414" y="1217"/>
                  </a:lnTo>
                  <a:lnTo>
                    <a:pt x="12552" y="1739"/>
                  </a:lnTo>
                  <a:lnTo>
                    <a:pt x="12690" y="2261"/>
                  </a:lnTo>
                  <a:lnTo>
                    <a:pt x="12690" y="2435"/>
                  </a:lnTo>
                  <a:lnTo>
                    <a:pt x="13241" y="2957"/>
                  </a:lnTo>
                  <a:lnTo>
                    <a:pt x="13517" y="3478"/>
                  </a:lnTo>
                  <a:lnTo>
                    <a:pt x="13793" y="3652"/>
                  </a:lnTo>
                  <a:lnTo>
                    <a:pt x="14069" y="4174"/>
                  </a:lnTo>
                  <a:lnTo>
                    <a:pt x="14207" y="4696"/>
                  </a:lnTo>
                  <a:lnTo>
                    <a:pt x="14345" y="5217"/>
                  </a:lnTo>
                  <a:lnTo>
                    <a:pt x="14483" y="5739"/>
                  </a:lnTo>
                  <a:lnTo>
                    <a:pt x="14897" y="6087"/>
                  </a:lnTo>
                  <a:lnTo>
                    <a:pt x="15310" y="6957"/>
                  </a:lnTo>
                  <a:lnTo>
                    <a:pt x="15586" y="7478"/>
                  </a:lnTo>
                  <a:lnTo>
                    <a:pt x="15724" y="8174"/>
                  </a:lnTo>
                  <a:lnTo>
                    <a:pt x="15862" y="8696"/>
                  </a:lnTo>
                  <a:lnTo>
                    <a:pt x="16000" y="9217"/>
                  </a:lnTo>
                  <a:lnTo>
                    <a:pt x="16414" y="9565"/>
                  </a:lnTo>
                  <a:lnTo>
                    <a:pt x="16690" y="10435"/>
                  </a:lnTo>
                  <a:lnTo>
                    <a:pt x="16690" y="10783"/>
                  </a:lnTo>
                  <a:lnTo>
                    <a:pt x="16690" y="11304"/>
                  </a:lnTo>
                  <a:lnTo>
                    <a:pt x="16966" y="12174"/>
                  </a:lnTo>
                  <a:lnTo>
                    <a:pt x="17241" y="12522"/>
                  </a:lnTo>
                  <a:lnTo>
                    <a:pt x="17379" y="13391"/>
                  </a:lnTo>
                  <a:lnTo>
                    <a:pt x="17517" y="13913"/>
                  </a:lnTo>
                  <a:lnTo>
                    <a:pt x="17517" y="14261"/>
                  </a:lnTo>
                  <a:lnTo>
                    <a:pt x="18069" y="14783"/>
                  </a:lnTo>
                  <a:lnTo>
                    <a:pt x="18207" y="15304"/>
                  </a:lnTo>
                  <a:lnTo>
                    <a:pt x="18483" y="15478"/>
                  </a:lnTo>
                  <a:lnTo>
                    <a:pt x="18483" y="16348"/>
                  </a:lnTo>
                  <a:lnTo>
                    <a:pt x="18621" y="16522"/>
                  </a:lnTo>
                  <a:lnTo>
                    <a:pt x="18759" y="17217"/>
                  </a:lnTo>
                  <a:lnTo>
                    <a:pt x="18759" y="17565"/>
                  </a:lnTo>
                  <a:lnTo>
                    <a:pt x="18897" y="18087"/>
                  </a:lnTo>
                  <a:lnTo>
                    <a:pt x="19310" y="18261"/>
                  </a:lnTo>
                  <a:lnTo>
                    <a:pt x="19448" y="18783"/>
                  </a:lnTo>
                  <a:lnTo>
                    <a:pt x="19448" y="18957"/>
                  </a:lnTo>
                  <a:lnTo>
                    <a:pt x="19448" y="19478"/>
                  </a:lnTo>
                  <a:lnTo>
                    <a:pt x="19586" y="19478"/>
                  </a:lnTo>
                  <a:lnTo>
                    <a:pt x="19862" y="19826"/>
                  </a:lnTo>
                </a:path>
              </a:pathLst>
            </a:custGeom>
            <a:noFill/>
            <a:ln w="3810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72" name="Freeform 103"/>
            <p:cNvSpPr>
              <a:spLocks/>
            </p:cNvSpPr>
            <p:nvPr/>
          </p:nvSpPr>
          <p:spPr bwMode="auto">
            <a:xfrm>
              <a:off x="2510" y="3956"/>
              <a:ext cx="111" cy="2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1 w 20000"/>
                <a:gd name="T75" fmla="*/ 0 h 20000"/>
                <a:gd name="T76" fmla="*/ 1 w 20000"/>
                <a:gd name="T77" fmla="*/ 0 h 20000"/>
                <a:gd name="T78" fmla="*/ 1 w 20000"/>
                <a:gd name="T79" fmla="*/ 0 h 20000"/>
                <a:gd name="T80" fmla="*/ 1 w 20000"/>
                <a:gd name="T81" fmla="*/ 0 h 20000"/>
                <a:gd name="T82" fmla="*/ 1 w 20000"/>
                <a:gd name="T83" fmla="*/ 0 h 20000"/>
                <a:gd name="T84" fmla="*/ 1 w 20000"/>
                <a:gd name="T85" fmla="*/ 0 h 20000"/>
                <a:gd name="T86" fmla="*/ 1 w 20000"/>
                <a:gd name="T87" fmla="*/ 0 h 20000"/>
                <a:gd name="T88" fmla="*/ 1 w 20000"/>
                <a:gd name="T89" fmla="*/ 0 h 20000"/>
                <a:gd name="T90" fmla="*/ 1 w 20000"/>
                <a:gd name="T91" fmla="*/ 0 h 20000"/>
                <a:gd name="T92" fmla="*/ 1 w 20000"/>
                <a:gd name="T93" fmla="*/ 0 h 20000"/>
                <a:gd name="T94" fmla="*/ 1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522"/>
                  </a:moveTo>
                  <a:lnTo>
                    <a:pt x="414" y="1217"/>
                  </a:lnTo>
                  <a:lnTo>
                    <a:pt x="552" y="1913"/>
                  </a:lnTo>
                  <a:lnTo>
                    <a:pt x="690" y="2435"/>
                  </a:lnTo>
                  <a:lnTo>
                    <a:pt x="1103" y="3130"/>
                  </a:lnTo>
                  <a:lnTo>
                    <a:pt x="1241" y="3652"/>
                  </a:lnTo>
                  <a:lnTo>
                    <a:pt x="1379" y="4174"/>
                  </a:lnTo>
                  <a:lnTo>
                    <a:pt x="1517" y="4870"/>
                  </a:lnTo>
                  <a:lnTo>
                    <a:pt x="1793" y="5391"/>
                  </a:lnTo>
                  <a:lnTo>
                    <a:pt x="1931" y="6087"/>
                  </a:lnTo>
                  <a:lnTo>
                    <a:pt x="2483" y="6609"/>
                  </a:lnTo>
                  <a:lnTo>
                    <a:pt x="2483" y="7130"/>
                  </a:lnTo>
                  <a:lnTo>
                    <a:pt x="2621" y="7826"/>
                  </a:lnTo>
                  <a:lnTo>
                    <a:pt x="2897" y="8174"/>
                  </a:lnTo>
                  <a:lnTo>
                    <a:pt x="3310" y="8870"/>
                  </a:lnTo>
                  <a:lnTo>
                    <a:pt x="3310" y="9391"/>
                  </a:lnTo>
                  <a:lnTo>
                    <a:pt x="3310" y="9913"/>
                  </a:lnTo>
                  <a:lnTo>
                    <a:pt x="3586" y="10609"/>
                  </a:lnTo>
                  <a:lnTo>
                    <a:pt x="4000" y="11130"/>
                  </a:lnTo>
                  <a:lnTo>
                    <a:pt x="4138" y="11304"/>
                  </a:lnTo>
                  <a:lnTo>
                    <a:pt x="4276" y="12174"/>
                  </a:lnTo>
                  <a:lnTo>
                    <a:pt x="4414" y="12522"/>
                  </a:lnTo>
                  <a:lnTo>
                    <a:pt x="4690" y="13043"/>
                  </a:lnTo>
                  <a:lnTo>
                    <a:pt x="5103" y="13391"/>
                  </a:lnTo>
                  <a:lnTo>
                    <a:pt x="5517" y="14087"/>
                  </a:lnTo>
                  <a:lnTo>
                    <a:pt x="5655" y="14261"/>
                  </a:lnTo>
                  <a:lnTo>
                    <a:pt x="5793" y="14783"/>
                  </a:lnTo>
                  <a:lnTo>
                    <a:pt x="5793" y="15304"/>
                  </a:lnTo>
                  <a:lnTo>
                    <a:pt x="6207" y="15478"/>
                  </a:lnTo>
                  <a:lnTo>
                    <a:pt x="6345" y="16000"/>
                  </a:lnTo>
                  <a:lnTo>
                    <a:pt x="6621" y="16348"/>
                  </a:lnTo>
                  <a:lnTo>
                    <a:pt x="7172" y="16870"/>
                  </a:lnTo>
                  <a:lnTo>
                    <a:pt x="7310" y="17217"/>
                  </a:lnTo>
                  <a:lnTo>
                    <a:pt x="7448" y="17217"/>
                  </a:lnTo>
                  <a:lnTo>
                    <a:pt x="7448" y="17739"/>
                  </a:lnTo>
                  <a:lnTo>
                    <a:pt x="7724" y="18087"/>
                  </a:lnTo>
                  <a:lnTo>
                    <a:pt x="7862" y="18261"/>
                  </a:lnTo>
                  <a:lnTo>
                    <a:pt x="8000" y="18261"/>
                  </a:lnTo>
                  <a:lnTo>
                    <a:pt x="8552" y="18783"/>
                  </a:lnTo>
                  <a:lnTo>
                    <a:pt x="8552" y="18957"/>
                  </a:lnTo>
                  <a:lnTo>
                    <a:pt x="8966" y="19304"/>
                  </a:lnTo>
                  <a:lnTo>
                    <a:pt x="9103" y="19304"/>
                  </a:lnTo>
                  <a:lnTo>
                    <a:pt x="9241" y="19478"/>
                  </a:lnTo>
                  <a:lnTo>
                    <a:pt x="9517" y="19478"/>
                  </a:lnTo>
                  <a:lnTo>
                    <a:pt x="9793" y="19478"/>
                  </a:lnTo>
                  <a:lnTo>
                    <a:pt x="10069" y="19478"/>
                  </a:lnTo>
                  <a:lnTo>
                    <a:pt x="10069" y="19826"/>
                  </a:lnTo>
                  <a:lnTo>
                    <a:pt x="10207" y="19826"/>
                  </a:lnTo>
                  <a:lnTo>
                    <a:pt x="10483" y="19826"/>
                  </a:lnTo>
                  <a:lnTo>
                    <a:pt x="10759" y="19478"/>
                  </a:lnTo>
                  <a:lnTo>
                    <a:pt x="10897" y="19478"/>
                  </a:lnTo>
                  <a:lnTo>
                    <a:pt x="11172" y="19478"/>
                  </a:lnTo>
                  <a:lnTo>
                    <a:pt x="11448" y="19304"/>
                  </a:lnTo>
                  <a:lnTo>
                    <a:pt x="11724" y="18957"/>
                  </a:lnTo>
                  <a:lnTo>
                    <a:pt x="12000" y="18957"/>
                  </a:lnTo>
                  <a:lnTo>
                    <a:pt x="12276" y="18435"/>
                  </a:lnTo>
                  <a:lnTo>
                    <a:pt x="12414" y="18261"/>
                  </a:lnTo>
                  <a:lnTo>
                    <a:pt x="12552" y="18087"/>
                  </a:lnTo>
                  <a:lnTo>
                    <a:pt x="12690" y="17565"/>
                  </a:lnTo>
                  <a:lnTo>
                    <a:pt x="12690" y="17217"/>
                  </a:lnTo>
                  <a:lnTo>
                    <a:pt x="13241" y="16522"/>
                  </a:lnTo>
                  <a:lnTo>
                    <a:pt x="13517" y="16348"/>
                  </a:lnTo>
                  <a:lnTo>
                    <a:pt x="13793" y="15826"/>
                  </a:lnTo>
                  <a:lnTo>
                    <a:pt x="14069" y="15304"/>
                  </a:lnTo>
                  <a:lnTo>
                    <a:pt x="14207" y="14783"/>
                  </a:lnTo>
                  <a:lnTo>
                    <a:pt x="14345" y="14261"/>
                  </a:lnTo>
                  <a:lnTo>
                    <a:pt x="14483" y="13913"/>
                  </a:lnTo>
                  <a:lnTo>
                    <a:pt x="14897" y="13391"/>
                  </a:lnTo>
                  <a:lnTo>
                    <a:pt x="15310" y="12522"/>
                  </a:lnTo>
                  <a:lnTo>
                    <a:pt x="15586" y="12348"/>
                  </a:lnTo>
                  <a:lnTo>
                    <a:pt x="15724" y="11652"/>
                  </a:lnTo>
                  <a:lnTo>
                    <a:pt x="15862" y="11130"/>
                  </a:lnTo>
                  <a:lnTo>
                    <a:pt x="16000" y="10435"/>
                  </a:lnTo>
                  <a:lnTo>
                    <a:pt x="16414" y="9913"/>
                  </a:lnTo>
                  <a:lnTo>
                    <a:pt x="16690" y="9391"/>
                  </a:lnTo>
                  <a:lnTo>
                    <a:pt x="16690" y="8696"/>
                  </a:lnTo>
                  <a:lnTo>
                    <a:pt x="16690" y="8174"/>
                  </a:lnTo>
                  <a:lnTo>
                    <a:pt x="16966" y="7478"/>
                  </a:lnTo>
                  <a:lnTo>
                    <a:pt x="17241" y="7130"/>
                  </a:lnTo>
                  <a:lnTo>
                    <a:pt x="17379" y="6435"/>
                  </a:lnTo>
                  <a:lnTo>
                    <a:pt x="17517" y="5913"/>
                  </a:lnTo>
                  <a:lnTo>
                    <a:pt x="17517" y="5391"/>
                  </a:lnTo>
                  <a:lnTo>
                    <a:pt x="18069" y="4870"/>
                  </a:lnTo>
                  <a:lnTo>
                    <a:pt x="18207" y="4174"/>
                  </a:lnTo>
                  <a:lnTo>
                    <a:pt x="18483" y="4000"/>
                  </a:lnTo>
                  <a:lnTo>
                    <a:pt x="18483" y="3478"/>
                  </a:lnTo>
                  <a:lnTo>
                    <a:pt x="18621" y="2957"/>
                  </a:lnTo>
                  <a:lnTo>
                    <a:pt x="18759" y="2261"/>
                  </a:lnTo>
                  <a:lnTo>
                    <a:pt x="18759" y="1913"/>
                  </a:lnTo>
                  <a:lnTo>
                    <a:pt x="18897" y="1739"/>
                  </a:lnTo>
                  <a:lnTo>
                    <a:pt x="19310" y="1217"/>
                  </a:lnTo>
                  <a:lnTo>
                    <a:pt x="19448" y="1043"/>
                  </a:lnTo>
                  <a:lnTo>
                    <a:pt x="19448" y="522"/>
                  </a:lnTo>
                  <a:lnTo>
                    <a:pt x="19448" y="174"/>
                  </a:lnTo>
                  <a:lnTo>
                    <a:pt x="19586" y="0"/>
                  </a:lnTo>
                  <a:lnTo>
                    <a:pt x="19862" y="0"/>
                  </a:lnTo>
                </a:path>
              </a:pathLst>
            </a:custGeom>
            <a:noFill/>
            <a:ln w="3810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73" name="Freeform 104"/>
            <p:cNvSpPr>
              <a:spLocks/>
            </p:cNvSpPr>
            <p:nvPr/>
          </p:nvSpPr>
          <p:spPr bwMode="auto">
            <a:xfrm>
              <a:off x="2622" y="3932"/>
              <a:ext cx="111" cy="24"/>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1 w 20000"/>
                <a:gd name="T75" fmla="*/ 0 h 20000"/>
                <a:gd name="T76" fmla="*/ 1 w 20000"/>
                <a:gd name="T77" fmla="*/ 0 h 20000"/>
                <a:gd name="T78" fmla="*/ 1 w 20000"/>
                <a:gd name="T79" fmla="*/ 0 h 20000"/>
                <a:gd name="T80" fmla="*/ 1 w 20000"/>
                <a:gd name="T81" fmla="*/ 0 h 20000"/>
                <a:gd name="T82" fmla="*/ 1 w 20000"/>
                <a:gd name="T83" fmla="*/ 0 h 20000"/>
                <a:gd name="T84" fmla="*/ 1 w 20000"/>
                <a:gd name="T85" fmla="*/ 0 h 20000"/>
                <a:gd name="T86" fmla="*/ 1 w 20000"/>
                <a:gd name="T87" fmla="*/ 0 h 20000"/>
                <a:gd name="T88" fmla="*/ 1 w 20000"/>
                <a:gd name="T89" fmla="*/ 0 h 20000"/>
                <a:gd name="T90" fmla="*/ 1 w 20000"/>
                <a:gd name="T91" fmla="*/ 0 h 20000"/>
                <a:gd name="T92" fmla="*/ 1 w 20000"/>
                <a:gd name="T93" fmla="*/ 0 h 20000"/>
                <a:gd name="T94" fmla="*/ 1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18957"/>
                  </a:moveTo>
                  <a:lnTo>
                    <a:pt x="414" y="18261"/>
                  </a:lnTo>
                  <a:lnTo>
                    <a:pt x="552" y="17739"/>
                  </a:lnTo>
                  <a:lnTo>
                    <a:pt x="690" y="17217"/>
                  </a:lnTo>
                  <a:lnTo>
                    <a:pt x="1103" y="16522"/>
                  </a:lnTo>
                  <a:lnTo>
                    <a:pt x="1241" y="16000"/>
                  </a:lnTo>
                  <a:lnTo>
                    <a:pt x="1379" y="15304"/>
                  </a:lnTo>
                  <a:lnTo>
                    <a:pt x="1517" y="14783"/>
                  </a:lnTo>
                  <a:lnTo>
                    <a:pt x="1793" y="14261"/>
                  </a:lnTo>
                  <a:lnTo>
                    <a:pt x="1931" y="13565"/>
                  </a:lnTo>
                  <a:lnTo>
                    <a:pt x="2483" y="13043"/>
                  </a:lnTo>
                  <a:lnTo>
                    <a:pt x="2483" y="12348"/>
                  </a:lnTo>
                  <a:lnTo>
                    <a:pt x="2621" y="11826"/>
                  </a:lnTo>
                  <a:lnTo>
                    <a:pt x="2897" y="11304"/>
                  </a:lnTo>
                  <a:lnTo>
                    <a:pt x="3310" y="10609"/>
                  </a:lnTo>
                  <a:lnTo>
                    <a:pt x="3310" y="10435"/>
                  </a:lnTo>
                  <a:lnTo>
                    <a:pt x="3310" y="9565"/>
                  </a:lnTo>
                  <a:lnTo>
                    <a:pt x="3586" y="9217"/>
                  </a:lnTo>
                  <a:lnTo>
                    <a:pt x="4000" y="8696"/>
                  </a:lnTo>
                  <a:lnTo>
                    <a:pt x="4138" y="8174"/>
                  </a:lnTo>
                  <a:lnTo>
                    <a:pt x="4276" y="7478"/>
                  </a:lnTo>
                  <a:lnTo>
                    <a:pt x="4414" y="7130"/>
                  </a:lnTo>
                  <a:lnTo>
                    <a:pt x="4690" y="6609"/>
                  </a:lnTo>
                  <a:lnTo>
                    <a:pt x="5103" y="6087"/>
                  </a:lnTo>
                  <a:lnTo>
                    <a:pt x="5517" y="5739"/>
                  </a:lnTo>
                  <a:lnTo>
                    <a:pt x="5655" y="5217"/>
                  </a:lnTo>
                  <a:lnTo>
                    <a:pt x="5793" y="4696"/>
                  </a:lnTo>
                  <a:lnTo>
                    <a:pt x="5793" y="4522"/>
                  </a:lnTo>
                  <a:lnTo>
                    <a:pt x="6207" y="4174"/>
                  </a:lnTo>
                  <a:lnTo>
                    <a:pt x="6345" y="3478"/>
                  </a:lnTo>
                  <a:lnTo>
                    <a:pt x="6621" y="3130"/>
                  </a:lnTo>
                  <a:lnTo>
                    <a:pt x="7172" y="2957"/>
                  </a:lnTo>
                  <a:lnTo>
                    <a:pt x="7310" y="2435"/>
                  </a:lnTo>
                  <a:lnTo>
                    <a:pt x="7448" y="2261"/>
                  </a:lnTo>
                  <a:lnTo>
                    <a:pt x="7448" y="1913"/>
                  </a:lnTo>
                  <a:lnTo>
                    <a:pt x="7724" y="1739"/>
                  </a:lnTo>
                  <a:lnTo>
                    <a:pt x="7862" y="1217"/>
                  </a:lnTo>
                  <a:lnTo>
                    <a:pt x="8000" y="1217"/>
                  </a:lnTo>
                  <a:lnTo>
                    <a:pt x="8552" y="1043"/>
                  </a:lnTo>
                  <a:lnTo>
                    <a:pt x="8552" y="522"/>
                  </a:lnTo>
                  <a:lnTo>
                    <a:pt x="8966" y="522"/>
                  </a:lnTo>
                  <a:lnTo>
                    <a:pt x="9103" y="174"/>
                  </a:lnTo>
                  <a:lnTo>
                    <a:pt x="9241" y="174"/>
                  </a:lnTo>
                  <a:lnTo>
                    <a:pt x="9517" y="0"/>
                  </a:lnTo>
                  <a:lnTo>
                    <a:pt x="9793" y="0"/>
                  </a:lnTo>
                  <a:lnTo>
                    <a:pt x="10069" y="0"/>
                  </a:lnTo>
                  <a:lnTo>
                    <a:pt x="10207" y="0"/>
                  </a:lnTo>
                  <a:lnTo>
                    <a:pt x="10483" y="0"/>
                  </a:lnTo>
                  <a:lnTo>
                    <a:pt x="10759" y="0"/>
                  </a:lnTo>
                  <a:lnTo>
                    <a:pt x="10897" y="0"/>
                  </a:lnTo>
                  <a:lnTo>
                    <a:pt x="11172" y="0"/>
                  </a:lnTo>
                  <a:lnTo>
                    <a:pt x="11448" y="174"/>
                  </a:lnTo>
                  <a:lnTo>
                    <a:pt x="11724" y="522"/>
                  </a:lnTo>
                  <a:lnTo>
                    <a:pt x="12000" y="696"/>
                  </a:lnTo>
                  <a:lnTo>
                    <a:pt x="12276" y="1217"/>
                  </a:lnTo>
                  <a:lnTo>
                    <a:pt x="12414" y="1217"/>
                  </a:lnTo>
                  <a:lnTo>
                    <a:pt x="12552" y="1739"/>
                  </a:lnTo>
                  <a:lnTo>
                    <a:pt x="12690" y="2261"/>
                  </a:lnTo>
                  <a:lnTo>
                    <a:pt x="12690" y="2435"/>
                  </a:lnTo>
                  <a:lnTo>
                    <a:pt x="13241" y="2957"/>
                  </a:lnTo>
                  <a:lnTo>
                    <a:pt x="13517" y="3478"/>
                  </a:lnTo>
                  <a:lnTo>
                    <a:pt x="13793" y="3652"/>
                  </a:lnTo>
                  <a:lnTo>
                    <a:pt x="14069" y="4174"/>
                  </a:lnTo>
                  <a:lnTo>
                    <a:pt x="14207" y="4696"/>
                  </a:lnTo>
                  <a:lnTo>
                    <a:pt x="14345" y="5217"/>
                  </a:lnTo>
                  <a:lnTo>
                    <a:pt x="14483" y="5739"/>
                  </a:lnTo>
                  <a:lnTo>
                    <a:pt x="14897" y="6087"/>
                  </a:lnTo>
                  <a:lnTo>
                    <a:pt x="15310" y="6957"/>
                  </a:lnTo>
                  <a:lnTo>
                    <a:pt x="15586" y="7478"/>
                  </a:lnTo>
                  <a:lnTo>
                    <a:pt x="15724" y="8174"/>
                  </a:lnTo>
                  <a:lnTo>
                    <a:pt x="15862" y="8696"/>
                  </a:lnTo>
                  <a:lnTo>
                    <a:pt x="16000" y="9217"/>
                  </a:lnTo>
                  <a:lnTo>
                    <a:pt x="16414" y="9565"/>
                  </a:lnTo>
                  <a:lnTo>
                    <a:pt x="16690" y="10435"/>
                  </a:lnTo>
                  <a:lnTo>
                    <a:pt x="16690" y="10783"/>
                  </a:lnTo>
                  <a:lnTo>
                    <a:pt x="16690" y="11304"/>
                  </a:lnTo>
                  <a:lnTo>
                    <a:pt x="16966" y="12174"/>
                  </a:lnTo>
                  <a:lnTo>
                    <a:pt x="17241" y="12522"/>
                  </a:lnTo>
                  <a:lnTo>
                    <a:pt x="17379" y="13391"/>
                  </a:lnTo>
                  <a:lnTo>
                    <a:pt x="17517" y="13913"/>
                  </a:lnTo>
                  <a:lnTo>
                    <a:pt x="17517" y="14261"/>
                  </a:lnTo>
                  <a:lnTo>
                    <a:pt x="18069" y="14783"/>
                  </a:lnTo>
                  <a:lnTo>
                    <a:pt x="18207" y="15304"/>
                  </a:lnTo>
                  <a:lnTo>
                    <a:pt x="18483" y="15478"/>
                  </a:lnTo>
                  <a:lnTo>
                    <a:pt x="18483" y="16348"/>
                  </a:lnTo>
                  <a:lnTo>
                    <a:pt x="18621" y="16522"/>
                  </a:lnTo>
                  <a:lnTo>
                    <a:pt x="18759" y="17217"/>
                  </a:lnTo>
                  <a:lnTo>
                    <a:pt x="18759" y="17565"/>
                  </a:lnTo>
                  <a:lnTo>
                    <a:pt x="18897" y="18087"/>
                  </a:lnTo>
                  <a:lnTo>
                    <a:pt x="19310" y="18261"/>
                  </a:lnTo>
                  <a:lnTo>
                    <a:pt x="19448" y="18783"/>
                  </a:lnTo>
                  <a:lnTo>
                    <a:pt x="19448" y="18957"/>
                  </a:lnTo>
                  <a:lnTo>
                    <a:pt x="19448" y="19478"/>
                  </a:lnTo>
                  <a:lnTo>
                    <a:pt x="19586" y="19478"/>
                  </a:lnTo>
                  <a:lnTo>
                    <a:pt x="19862" y="19826"/>
                  </a:lnTo>
                </a:path>
              </a:pathLst>
            </a:custGeom>
            <a:noFill/>
            <a:ln w="3810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74" name="Freeform 105"/>
            <p:cNvSpPr>
              <a:spLocks/>
            </p:cNvSpPr>
            <p:nvPr/>
          </p:nvSpPr>
          <p:spPr bwMode="auto">
            <a:xfrm>
              <a:off x="2731" y="3956"/>
              <a:ext cx="111" cy="2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1 w 20000"/>
                <a:gd name="T75" fmla="*/ 0 h 20000"/>
                <a:gd name="T76" fmla="*/ 1 w 20000"/>
                <a:gd name="T77" fmla="*/ 0 h 20000"/>
                <a:gd name="T78" fmla="*/ 1 w 20000"/>
                <a:gd name="T79" fmla="*/ 0 h 20000"/>
                <a:gd name="T80" fmla="*/ 1 w 20000"/>
                <a:gd name="T81" fmla="*/ 0 h 20000"/>
                <a:gd name="T82" fmla="*/ 1 w 20000"/>
                <a:gd name="T83" fmla="*/ 0 h 20000"/>
                <a:gd name="T84" fmla="*/ 1 w 20000"/>
                <a:gd name="T85" fmla="*/ 0 h 20000"/>
                <a:gd name="T86" fmla="*/ 1 w 20000"/>
                <a:gd name="T87" fmla="*/ 0 h 20000"/>
                <a:gd name="T88" fmla="*/ 1 w 20000"/>
                <a:gd name="T89" fmla="*/ 0 h 20000"/>
                <a:gd name="T90" fmla="*/ 1 w 20000"/>
                <a:gd name="T91" fmla="*/ 0 h 20000"/>
                <a:gd name="T92" fmla="*/ 1 w 20000"/>
                <a:gd name="T93" fmla="*/ 0 h 20000"/>
                <a:gd name="T94" fmla="*/ 1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522"/>
                  </a:moveTo>
                  <a:lnTo>
                    <a:pt x="414" y="1217"/>
                  </a:lnTo>
                  <a:lnTo>
                    <a:pt x="552" y="1913"/>
                  </a:lnTo>
                  <a:lnTo>
                    <a:pt x="690" y="2435"/>
                  </a:lnTo>
                  <a:lnTo>
                    <a:pt x="1103" y="3130"/>
                  </a:lnTo>
                  <a:lnTo>
                    <a:pt x="1241" y="3652"/>
                  </a:lnTo>
                  <a:lnTo>
                    <a:pt x="1379" y="4174"/>
                  </a:lnTo>
                  <a:lnTo>
                    <a:pt x="1517" y="4870"/>
                  </a:lnTo>
                  <a:lnTo>
                    <a:pt x="1793" y="5391"/>
                  </a:lnTo>
                  <a:lnTo>
                    <a:pt x="1931" y="6087"/>
                  </a:lnTo>
                  <a:lnTo>
                    <a:pt x="2483" y="6609"/>
                  </a:lnTo>
                  <a:lnTo>
                    <a:pt x="2483" y="7130"/>
                  </a:lnTo>
                  <a:lnTo>
                    <a:pt x="2621" y="7826"/>
                  </a:lnTo>
                  <a:lnTo>
                    <a:pt x="2897" y="8174"/>
                  </a:lnTo>
                  <a:lnTo>
                    <a:pt x="3310" y="8870"/>
                  </a:lnTo>
                  <a:lnTo>
                    <a:pt x="3310" y="9391"/>
                  </a:lnTo>
                  <a:lnTo>
                    <a:pt x="3310" y="9913"/>
                  </a:lnTo>
                  <a:lnTo>
                    <a:pt x="3586" y="10609"/>
                  </a:lnTo>
                  <a:lnTo>
                    <a:pt x="4000" y="11130"/>
                  </a:lnTo>
                  <a:lnTo>
                    <a:pt x="4138" y="11304"/>
                  </a:lnTo>
                  <a:lnTo>
                    <a:pt x="4276" y="12174"/>
                  </a:lnTo>
                  <a:lnTo>
                    <a:pt x="4414" y="12522"/>
                  </a:lnTo>
                  <a:lnTo>
                    <a:pt x="4690" y="13043"/>
                  </a:lnTo>
                  <a:lnTo>
                    <a:pt x="5103" y="13391"/>
                  </a:lnTo>
                  <a:lnTo>
                    <a:pt x="5517" y="14087"/>
                  </a:lnTo>
                  <a:lnTo>
                    <a:pt x="5655" y="14261"/>
                  </a:lnTo>
                  <a:lnTo>
                    <a:pt x="5793" y="14783"/>
                  </a:lnTo>
                  <a:lnTo>
                    <a:pt x="5793" y="15304"/>
                  </a:lnTo>
                  <a:lnTo>
                    <a:pt x="6207" y="15478"/>
                  </a:lnTo>
                  <a:lnTo>
                    <a:pt x="6345" y="16000"/>
                  </a:lnTo>
                  <a:lnTo>
                    <a:pt x="6621" y="16348"/>
                  </a:lnTo>
                  <a:lnTo>
                    <a:pt x="7172" y="16870"/>
                  </a:lnTo>
                  <a:lnTo>
                    <a:pt x="7310" y="17217"/>
                  </a:lnTo>
                  <a:lnTo>
                    <a:pt x="7448" y="17217"/>
                  </a:lnTo>
                  <a:lnTo>
                    <a:pt x="7448" y="17739"/>
                  </a:lnTo>
                  <a:lnTo>
                    <a:pt x="7724" y="18087"/>
                  </a:lnTo>
                  <a:lnTo>
                    <a:pt x="7862" y="18261"/>
                  </a:lnTo>
                  <a:lnTo>
                    <a:pt x="8000" y="18261"/>
                  </a:lnTo>
                  <a:lnTo>
                    <a:pt x="8552" y="18783"/>
                  </a:lnTo>
                  <a:lnTo>
                    <a:pt x="8552" y="18957"/>
                  </a:lnTo>
                  <a:lnTo>
                    <a:pt x="8966" y="19304"/>
                  </a:lnTo>
                  <a:lnTo>
                    <a:pt x="9103" y="19304"/>
                  </a:lnTo>
                  <a:lnTo>
                    <a:pt x="9241" y="19478"/>
                  </a:lnTo>
                  <a:lnTo>
                    <a:pt x="9517" y="19478"/>
                  </a:lnTo>
                  <a:lnTo>
                    <a:pt x="9793" y="19478"/>
                  </a:lnTo>
                  <a:lnTo>
                    <a:pt x="10069" y="19478"/>
                  </a:lnTo>
                  <a:lnTo>
                    <a:pt x="10069" y="19826"/>
                  </a:lnTo>
                  <a:lnTo>
                    <a:pt x="10207" y="19826"/>
                  </a:lnTo>
                  <a:lnTo>
                    <a:pt x="10483" y="19826"/>
                  </a:lnTo>
                  <a:lnTo>
                    <a:pt x="10759" y="19478"/>
                  </a:lnTo>
                  <a:lnTo>
                    <a:pt x="10897" y="19478"/>
                  </a:lnTo>
                  <a:lnTo>
                    <a:pt x="11172" y="19478"/>
                  </a:lnTo>
                  <a:lnTo>
                    <a:pt x="11448" y="19304"/>
                  </a:lnTo>
                  <a:lnTo>
                    <a:pt x="11724" y="18957"/>
                  </a:lnTo>
                  <a:lnTo>
                    <a:pt x="12000" y="18957"/>
                  </a:lnTo>
                  <a:lnTo>
                    <a:pt x="12276" y="18435"/>
                  </a:lnTo>
                  <a:lnTo>
                    <a:pt x="12414" y="18261"/>
                  </a:lnTo>
                  <a:lnTo>
                    <a:pt x="12552" y="18087"/>
                  </a:lnTo>
                  <a:lnTo>
                    <a:pt x="12690" y="17565"/>
                  </a:lnTo>
                  <a:lnTo>
                    <a:pt x="12690" y="17217"/>
                  </a:lnTo>
                  <a:lnTo>
                    <a:pt x="13241" y="16522"/>
                  </a:lnTo>
                  <a:lnTo>
                    <a:pt x="13517" y="16348"/>
                  </a:lnTo>
                  <a:lnTo>
                    <a:pt x="13793" y="15826"/>
                  </a:lnTo>
                  <a:lnTo>
                    <a:pt x="14069" y="15304"/>
                  </a:lnTo>
                  <a:lnTo>
                    <a:pt x="14207" y="14783"/>
                  </a:lnTo>
                  <a:lnTo>
                    <a:pt x="14345" y="14261"/>
                  </a:lnTo>
                  <a:lnTo>
                    <a:pt x="14483" y="13913"/>
                  </a:lnTo>
                  <a:lnTo>
                    <a:pt x="14897" y="13391"/>
                  </a:lnTo>
                  <a:lnTo>
                    <a:pt x="15310" y="12522"/>
                  </a:lnTo>
                  <a:lnTo>
                    <a:pt x="15586" y="12348"/>
                  </a:lnTo>
                  <a:lnTo>
                    <a:pt x="15724" y="11652"/>
                  </a:lnTo>
                  <a:lnTo>
                    <a:pt x="15862" y="11130"/>
                  </a:lnTo>
                  <a:lnTo>
                    <a:pt x="16000" y="10435"/>
                  </a:lnTo>
                  <a:lnTo>
                    <a:pt x="16414" y="9913"/>
                  </a:lnTo>
                  <a:lnTo>
                    <a:pt x="16690" y="9391"/>
                  </a:lnTo>
                  <a:lnTo>
                    <a:pt x="16690" y="8696"/>
                  </a:lnTo>
                  <a:lnTo>
                    <a:pt x="16690" y="8174"/>
                  </a:lnTo>
                  <a:lnTo>
                    <a:pt x="16966" y="7478"/>
                  </a:lnTo>
                  <a:lnTo>
                    <a:pt x="17241" y="7130"/>
                  </a:lnTo>
                  <a:lnTo>
                    <a:pt x="17379" y="6435"/>
                  </a:lnTo>
                  <a:lnTo>
                    <a:pt x="17517" y="5913"/>
                  </a:lnTo>
                  <a:lnTo>
                    <a:pt x="17517" y="5391"/>
                  </a:lnTo>
                  <a:lnTo>
                    <a:pt x="18069" y="4870"/>
                  </a:lnTo>
                  <a:lnTo>
                    <a:pt x="18207" y="4174"/>
                  </a:lnTo>
                  <a:lnTo>
                    <a:pt x="18483" y="4000"/>
                  </a:lnTo>
                  <a:lnTo>
                    <a:pt x="18483" y="3478"/>
                  </a:lnTo>
                  <a:lnTo>
                    <a:pt x="18621" y="2957"/>
                  </a:lnTo>
                  <a:lnTo>
                    <a:pt x="18759" y="2261"/>
                  </a:lnTo>
                  <a:lnTo>
                    <a:pt x="18759" y="1913"/>
                  </a:lnTo>
                  <a:lnTo>
                    <a:pt x="18897" y="1739"/>
                  </a:lnTo>
                  <a:lnTo>
                    <a:pt x="19310" y="1217"/>
                  </a:lnTo>
                  <a:lnTo>
                    <a:pt x="19448" y="1043"/>
                  </a:lnTo>
                  <a:lnTo>
                    <a:pt x="19448" y="522"/>
                  </a:lnTo>
                  <a:lnTo>
                    <a:pt x="19448" y="174"/>
                  </a:lnTo>
                  <a:lnTo>
                    <a:pt x="19586" y="0"/>
                  </a:lnTo>
                  <a:lnTo>
                    <a:pt x="19862" y="0"/>
                  </a:lnTo>
                </a:path>
              </a:pathLst>
            </a:custGeom>
            <a:noFill/>
            <a:ln w="3810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75" name="Arc 106"/>
            <p:cNvSpPr>
              <a:spLocks/>
            </p:cNvSpPr>
            <p:nvPr/>
          </p:nvSpPr>
          <p:spPr bwMode="auto">
            <a:xfrm flipH="1" flipV="1">
              <a:off x="2249" y="3866"/>
              <a:ext cx="58" cy="10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76" name="Arc 107"/>
            <p:cNvSpPr>
              <a:spLocks/>
            </p:cNvSpPr>
            <p:nvPr/>
          </p:nvSpPr>
          <p:spPr bwMode="auto">
            <a:xfrm flipV="1">
              <a:off x="2827" y="3871"/>
              <a:ext cx="57" cy="104"/>
            </a:xfrm>
            <a:custGeom>
              <a:avLst/>
              <a:gdLst>
                <a:gd name="T0" fmla="*/ 0 w 21600"/>
                <a:gd name="T1" fmla="*/ 0 h 21600"/>
                <a:gd name="T2" fmla="*/ 0 w 21600"/>
                <a:gd name="T3" fmla="*/ 1 h 21600"/>
                <a:gd name="T4" fmla="*/ 0 w 21600"/>
                <a:gd name="T5" fmla="*/ 1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77" name="Freeform 108"/>
            <p:cNvSpPr>
              <a:spLocks/>
            </p:cNvSpPr>
            <p:nvPr/>
          </p:nvSpPr>
          <p:spPr bwMode="auto">
            <a:xfrm>
              <a:off x="2936" y="3755"/>
              <a:ext cx="111" cy="24"/>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1 w 20000"/>
                <a:gd name="T75" fmla="*/ 0 h 20000"/>
                <a:gd name="T76" fmla="*/ 1 w 20000"/>
                <a:gd name="T77" fmla="*/ 0 h 20000"/>
                <a:gd name="T78" fmla="*/ 1 w 20000"/>
                <a:gd name="T79" fmla="*/ 0 h 20000"/>
                <a:gd name="T80" fmla="*/ 1 w 20000"/>
                <a:gd name="T81" fmla="*/ 0 h 20000"/>
                <a:gd name="T82" fmla="*/ 1 w 20000"/>
                <a:gd name="T83" fmla="*/ 0 h 20000"/>
                <a:gd name="T84" fmla="*/ 1 w 20000"/>
                <a:gd name="T85" fmla="*/ 0 h 20000"/>
                <a:gd name="T86" fmla="*/ 1 w 20000"/>
                <a:gd name="T87" fmla="*/ 0 h 20000"/>
                <a:gd name="T88" fmla="*/ 1 w 20000"/>
                <a:gd name="T89" fmla="*/ 0 h 20000"/>
                <a:gd name="T90" fmla="*/ 1 w 20000"/>
                <a:gd name="T91" fmla="*/ 0 h 20000"/>
                <a:gd name="T92" fmla="*/ 1 w 20000"/>
                <a:gd name="T93" fmla="*/ 0 h 20000"/>
                <a:gd name="T94" fmla="*/ 1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19252"/>
                  </a:moveTo>
                  <a:lnTo>
                    <a:pt x="414" y="18505"/>
                  </a:lnTo>
                  <a:lnTo>
                    <a:pt x="552" y="17757"/>
                  </a:lnTo>
                  <a:lnTo>
                    <a:pt x="690" y="17196"/>
                  </a:lnTo>
                  <a:lnTo>
                    <a:pt x="1103" y="16636"/>
                  </a:lnTo>
                  <a:lnTo>
                    <a:pt x="1241" y="16075"/>
                  </a:lnTo>
                  <a:lnTo>
                    <a:pt x="1379" y="15514"/>
                  </a:lnTo>
                  <a:lnTo>
                    <a:pt x="1517" y="14766"/>
                  </a:lnTo>
                  <a:lnTo>
                    <a:pt x="1793" y="14393"/>
                  </a:lnTo>
                  <a:lnTo>
                    <a:pt x="1931" y="13645"/>
                  </a:lnTo>
                  <a:lnTo>
                    <a:pt x="2483" y="13084"/>
                  </a:lnTo>
                  <a:lnTo>
                    <a:pt x="2483" y="12523"/>
                  </a:lnTo>
                  <a:lnTo>
                    <a:pt x="2621" y="11776"/>
                  </a:lnTo>
                  <a:lnTo>
                    <a:pt x="2897" y="11589"/>
                  </a:lnTo>
                  <a:lnTo>
                    <a:pt x="3310" y="10841"/>
                  </a:lnTo>
                  <a:lnTo>
                    <a:pt x="3310" y="10280"/>
                  </a:lnTo>
                  <a:lnTo>
                    <a:pt x="3310" y="9907"/>
                  </a:lnTo>
                  <a:lnTo>
                    <a:pt x="3586" y="9159"/>
                  </a:lnTo>
                  <a:lnTo>
                    <a:pt x="4000" y="8598"/>
                  </a:lnTo>
                  <a:lnTo>
                    <a:pt x="4138" y="8411"/>
                  </a:lnTo>
                  <a:lnTo>
                    <a:pt x="4276" y="7664"/>
                  </a:lnTo>
                  <a:lnTo>
                    <a:pt x="4414" y="7103"/>
                  </a:lnTo>
                  <a:lnTo>
                    <a:pt x="4690" y="6729"/>
                  </a:lnTo>
                  <a:lnTo>
                    <a:pt x="5103" y="6355"/>
                  </a:lnTo>
                  <a:lnTo>
                    <a:pt x="5517" y="5607"/>
                  </a:lnTo>
                  <a:lnTo>
                    <a:pt x="5655" y="5421"/>
                  </a:lnTo>
                  <a:lnTo>
                    <a:pt x="5793" y="4860"/>
                  </a:lnTo>
                  <a:lnTo>
                    <a:pt x="5793" y="4486"/>
                  </a:lnTo>
                  <a:lnTo>
                    <a:pt x="6207" y="4112"/>
                  </a:lnTo>
                  <a:lnTo>
                    <a:pt x="6345" y="3738"/>
                  </a:lnTo>
                  <a:lnTo>
                    <a:pt x="6621" y="3364"/>
                  </a:lnTo>
                  <a:lnTo>
                    <a:pt x="7172" y="2991"/>
                  </a:lnTo>
                  <a:lnTo>
                    <a:pt x="7310" y="2430"/>
                  </a:lnTo>
                  <a:lnTo>
                    <a:pt x="7448" y="2430"/>
                  </a:lnTo>
                  <a:lnTo>
                    <a:pt x="7448" y="2056"/>
                  </a:lnTo>
                  <a:lnTo>
                    <a:pt x="7724" y="1682"/>
                  </a:lnTo>
                  <a:lnTo>
                    <a:pt x="7862" y="1495"/>
                  </a:lnTo>
                  <a:lnTo>
                    <a:pt x="8000" y="1495"/>
                  </a:lnTo>
                  <a:lnTo>
                    <a:pt x="8552" y="935"/>
                  </a:lnTo>
                  <a:lnTo>
                    <a:pt x="8552" y="748"/>
                  </a:lnTo>
                  <a:lnTo>
                    <a:pt x="8966" y="561"/>
                  </a:lnTo>
                  <a:lnTo>
                    <a:pt x="9103" y="561"/>
                  </a:lnTo>
                  <a:lnTo>
                    <a:pt x="9241" y="187"/>
                  </a:lnTo>
                  <a:lnTo>
                    <a:pt x="9517" y="187"/>
                  </a:lnTo>
                  <a:lnTo>
                    <a:pt x="9793" y="187"/>
                  </a:lnTo>
                  <a:lnTo>
                    <a:pt x="10069" y="187"/>
                  </a:lnTo>
                  <a:lnTo>
                    <a:pt x="10069" y="0"/>
                  </a:lnTo>
                  <a:lnTo>
                    <a:pt x="10207" y="0"/>
                  </a:lnTo>
                  <a:lnTo>
                    <a:pt x="10483" y="0"/>
                  </a:lnTo>
                  <a:lnTo>
                    <a:pt x="10759" y="187"/>
                  </a:lnTo>
                  <a:lnTo>
                    <a:pt x="10897" y="187"/>
                  </a:lnTo>
                  <a:lnTo>
                    <a:pt x="11172" y="187"/>
                  </a:lnTo>
                  <a:lnTo>
                    <a:pt x="11448" y="561"/>
                  </a:lnTo>
                  <a:lnTo>
                    <a:pt x="11724" y="748"/>
                  </a:lnTo>
                  <a:lnTo>
                    <a:pt x="12000" y="748"/>
                  </a:lnTo>
                  <a:lnTo>
                    <a:pt x="12276" y="1308"/>
                  </a:lnTo>
                  <a:lnTo>
                    <a:pt x="12414" y="1495"/>
                  </a:lnTo>
                  <a:lnTo>
                    <a:pt x="12552" y="1682"/>
                  </a:lnTo>
                  <a:lnTo>
                    <a:pt x="12690" y="2243"/>
                  </a:lnTo>
                  <a:lnTo>
                    <a:pt x="12690" y="2430"/>
                  </a:lnTo>
                  <a:lnTo>
                    <a:pt x="13241" y="3178"/>
                  </a:lnTo>
                  <a:lnTo>
                    <a:pt x="13517" y="3364"/>
                  </a:lnTo>
                  <a:lnTo>
                    <a:pt x="13793" y="3925"/>
                  </a:lnTo>
                  <a:lnTo>
                    <a:pt x="14069" y="4486"/>
                  </a:lnTo>
                  <a:lnTo>
                    <a:pt x="14207" y="4860"/>
                  </a:lnTo>
                  <a:lnTo>
                    <a:pt x="14345" y="5421"/>
                  </a:lnTo>
                  <a:lnTo>
                    <a:pt x="14483" y="5981"/>
                  </a:lnTo>
                  <a:lnTo>
                    <a:pt x="14897" y="6355"/>
                  </a:lnTo>
                  <a:lnTo>
                    <a:pt x="15310" y="7103"/>
                  </a:lnTo>
                  <a:lnTo>
                    <a:pt x="15586" y="7477"/>
                  </a:lnTo>
                  <a:lnTo>
                    <a:pt x="15724" y="8224"/>
                  </a:lnTo>
                  <a:lnTo>
                    <a:pt x="15862" y="8598"/>
                  </a:lnTo>
                  <a:lnTo>
                    <a:pt x="16000" y="9346"/>
                  </a:lnTo>
                  <a:lnTo>
                    <a:pt x="16414" y="9907"/>
                  </a:lnTo>
                  <a:lnTo>
                    <a:pt x="16690" y="10280"/>
                  </a:lnTo>
                  <a:lnTo>
                    <a:pt x="16690" y="11028"/>
                  </a:lnTo>
                  <a:lnTo>
                    <a:pt x="16690" y="11589"/>
                  </a:lnTo>
                  <a:lnTo>
                    <a:pt x="16966" y="12336"/>
                  </a:lnTo>
                  <a:lnTo>
                    <a:pt x="17241" y="12523"/>
                  </a:lnTo>
                  <a:lnTo>
                    <a:pt x="17379" y="13271"/>
                  </a:lnTo>
                  <a:lnTo>
                    <a:pt x="17517" y="13832"/>
                  </a:lnTo>
                  <a:lnTo>
                    <a:pt x="17517" y="14393"/>
                  </a:lnTo>
                  <a:lnTo>
                    <a:pt x="18069" y="14766"/>
                  </a:lnTo>
                  <a:lnTo>
                    <a:pt x="18207" y="15514"/>
                  </a:lnTo>
                  <a:lnTo>
                    <a:pt x="18483" y="15888"/>
                  </a:lnTo>
                  <a:lnTo>
                    <a:pt x="18483" y="16262"/>
                  </a:lnTo>
                  <a:lnTo>
                    <a:pt x="18621" y="16822"/>
                  </a:lnTo>
                  <a:lnTo>
                    <a:pt x="18759" y="17570"/>
                  </a:lnTo>
                  <a:lnTo>
                    <a:pt x="18759" y="17757"/>
                  </a:lnTo>
                  <a:lnTo>
                    <a:pt x="18897" y="17944"/>
                  </a:lnTo>
                  <a:lnTo>
                    <a:pt x="19310" y="18505"/>
                  </a:lnTo>
                  <a:lnTo>
                    <a:pt x="19448" y="18692"/>
                  </a:lnTo>
                  <a:lnTo>
                    <a:pt x="19448" y="19252"/>
                  </a:lnTo>
                  <a:lnTo>
                    <a:pt x="19448" y="19439"/>
                  </a:lnTo>
                  <a:lnTo>
                    <a:pt x="19586" y="19813"/>
                  </a:lnTo>
                  <a:lnTo>
                    <a:pt x="19862" y="19813"/>
                  </a:lnTo>
                </a:path>
              </a:pathLst>
            </a:custGeom>
            <a:noFill/>
            <a:ln w="3810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78" name="Freeform 109"/>
            <p:cNvSpPr>
              <a:spLocks/>
            </p:cNvSpPr>
            <p:nvPr/>
          </p:nvSpPr>
          <p:spPr bwMode="auto">
            <a:xfrm>
              <a:off x="3038" y="3772"/>
              <a:ext cx="111" cy="23"/>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1 w 20000"/>
                <a:gd name="T75" fmla="*/ 0 h 20000"/>
                <a:gd name="T76" fmla="*/ 1 w 20000"/>
                <a:gd name="T77" fmla="*/ 0 h 20000"/>
                <a:gd name="T78" fmla="*/ 1 w 20000"/>
                <a:gd name="T79" fmla="*/ 0 h 20000"/>
                <a:gd name="T80" fmla="*/ 1 w 20000"/>
                <a:gd name="T81" fmla="*/ 0 h 20000"/>
                <a:gd name="T82" fmla="*/ 1 w 20000"/>
                <a:gd name="T83" fmla="*/ 0 h 20000"/>
                <a:gd name="T84" fmla="*/ 1 w 20000"/>
                <a:gd name="T85" fmla="*/ 0 h 20000"/>
                <a:gd name="T86" fmla="*/ 1 w 20000"/>
                <a:gd name="T87" fmla="*/ 0 h 20000"/>
                <a:gd name="T88" fmla="*/ 1 w 20000"/>
                <a:gd name="T89" fmla="*/ 0 h 20000"/>
                <a:gd name="T90" fmla="*/ 1 w 20000"/>
                <a:gd name="T91" fmla="*/ 0 h 20000"/>
                <a:gd name="T92" fmla="*/ 1 w 20000"/>
                <a:gd name="T93" fmla="*/ 0 h 20000"/>
                <a:gd name="T94" fmla="*/ 1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748"/>
                  </a:moveTo>
                  <a:lnTo>
                    <a:pt x="414" y="1495"/>
                  </a:lnTo>
                  <a:lnTo>
                    <a:pt x="552" y="2056"/>
                  </a:lnTo>
                  <a:lnTo>
                    <a:pt x="690" y="2430"/>
                  </a:lnTo>
                  <a:lnTo>
                    <a:pt x="1103" y="3178"/>
                  </a:lnTo>
                  <a:lnTo>
                    <a:pt x="1241" y="3738"/>
                  </a:lnTo>
                  <a:lnTo>
                    <a:pt x="1379" y="4486"/>
                  </a:lnTo>
                  <a:lnTo>
                    <a:pt x="1517" y="4860"/>
                  </a:lnTo>
                  <a:lnTo>
                    <a:pt x="1793" y="5421"/>
                  </a:lnTo>
                  <a:lnTo>
                    <a:pt x="1931" y="6168"/>
                  </a:lnTo>
                  <a:lnTo>
                    <a:pt x="2483" y="6729"/>
                  </a:lnTo>
                  <a:lnTo>
                    <a:pt x="2483" y="7477"/>
                  </a:lnTo>
                  <a:lnTo>
                    <a:pt x="2621" y="7850"/>
                  </a:lnTo>
                  <a:lnTo>
                    <a:pt x="2897" y="8411"/>
                  </a:lnTo>
                  <a:lnTo>
                    <a:pt x="3310" y="9159"/>
                  </a:lnTo>
                  <a:lnTo>
                    <a:pt x="3310" y="9346"/>
                  </a:lnTo>
                  <a:lnTo>
                    <a:pt x="3310" y="10093"/>
                  </a:lnTo>
                  <a:lnTo>
                    <a:pt x="3586" y="10654"/>
                  </a:lnTo>
                  <a:lnTo>
                    <a:pt x="4000" y="11028"/>
                  </a:lnTo>
                  <a:lnTo>
                    <a:pt x="4138" y="11589"/>
                  </a:lnTo>
                  <a:lnTo>
                    <a:pt x="4276" y="12336"/>
                  </a:lnTo>
                  <a:lnTo>
                    <a:pt x="4414" y="12523"/>
                  </a:lnTo>
                  <a:lnTo>
                    <a:pt x="4690" y="13084"/>
                  </a:lnTo>
                  <a:lnTo>
                    <a:pt x="5103" y="13645"/>
                  </a:lnTo>
                  <a:lnTo>
                    <a:pt x="5517" y="14019"/>
                  </a:lnTo>
                  <a:lnTo>
                    <a:pt x="5655" y="14579"/>
                  </a:lnTo>
                  <a:lnTo>
                    <a:pt x="5793" y="15140"/>
                  </a:lnTo>
                  <a:lnTo>
                    <a:pt x="5793" y="15327"/>
                  </a:lnTo>
                  <a:lnTo>
                    <a:pt x="6207" y="15514"/>
                  </a:lnTo>
                  <a:lnTo>
                    <a:pt x="6345" y="16262"/>
                  </a:lnTo>
                  <a:lnTo>
                    <a:pt x="6621" y="16636"/>
                  </a:lnTo>
                  <a:lnTo>
                    <a:pt x="7172" y="16822"/>
                  </a:lnTo>
                  <a:lnTo>
                    <a:pt x="7310" y="17196"/>
                  </a:lnTo>
                  <a:lnTo>
                    <a:pt x="7448" y="17570"/>
                  </a:lnTo>
                  <a:lnTo>
                    <a:pt x="7448" y="17757"/>
                  </a:lnTo>
                  <a:lnTo>
                    <a:pt x="7724" y="17944"/>
                  </a:lnTo>
                  <a:lnTo>
                    <a:pt x="7862" y="18505"/>
                  </a:lnTo>
                  <a:lnTo>
                    <a:pt x="8000" y="18505"/>
                  </a:lnTo>
                  <a:lnTo>
                    <a:pt x="8552" y="18692"/>
                  </a:lnTo>
                  <a:lnTo>
                    <a:pt x="8552" y="19252"/>
                  </a:lnTo>
                  <a:lnTo>
                    <a:pt x="8966" y="19252"/>
                  </a:lnTo>
                  <a:lnTo>
                    <a:pt x="9103" y="19439"/>
                  </a:lnTo>
                  <a:lnTo>
                    <a:pt x="9241" y="19439"/>
                  </a:lnTo>
                  <a:lnTo>
                    <a:pt x="9517" y="19813"/>
                  </a:lnTo>
                  <a:lnTo>
                    <a:pt x="9793" y="19813"/>
                  </a:lnTo>
                  <a:lnTo>
                    <a:pt x="10069" y="19813"/>
                  </a:lnTo>
                  <a:lnTo>
                    <a:pt x="10207" y="19813"/>
                  </a:lnTo>
                  <a:lnTo>
                    <a:pt x="10483" y="19813"/>
                  </a:lnTo>
                  <a:lnTo>
                    <a:pt x="10759" y="19813"/>
                  </a:lnTo>
                  <a:lnTo>
                    <a:pt x="10897" y="19813"/>
                  </a:lnTo>
                  <a:lnTo>
                    <a:pt x="11172" y="19813"/>
                  </a:lnTo>
                  <a:lnTo>
                    <a:pt x="11448" y="19439"/>
                  </a:lnTo>
                  <a:lnTo>
                    <a:pt x="11724" y="19252"/>
                  </a:lnTo>
                  <a:lnTo>
                    <a:pt x="12000" y="19065"/>
                  </a:lnTo>
                  <a:lnTo>
                    <a:pt x="12276" y="18505"/>
                  </a:lnTo>
                  <a:lnTo>
                    <a:pt x="12414" y="18505"/>
                  </a:lnTo>
                  <a:lnTo>
                    <a:pt x="12552" y="17944"/>
                  </a:lnTo>
                  <a:lnTo>
                    <a:pt x="12690" y="17570"/>
                  </a:lnTo>
                  <a:lnTo>
                    <a:pt x="12690" y="17196"/>
                  </a:lnTo>
                  <a:lnTo>
                    <a:pt x="13241" y="16822"/>
                  </a:lnTo>
                  <a:lnTo>
                    <a:pt x="13517" y="16262"/>
                  </a:lnTo>
                  <a:lnTo>
                    <a:pt x="13793" y="16075"/>
                  </a:lnTo>
                  <a:lnTo>
                    <a:pt x="14069" y="15514"/>
                  </a:lnTo>
                  <a:lnTo>
                    <a:pt x="14207" y="15140"/>
                  </a:lnTo>
                  <a:lnTo>
                    <a:pt x="14345" y="14579"/>
                  </a:lnTo>
                  <a:lnTo>
                    <a:pt x="14483" y="14019"/>
                  </a:lnTo>
                  <a:lnTo>
                    <a:pt x="14897" y="13645"/>
                  </a:lnTo>
                  <a:lnTo>
                    <a:pt x="15310" y="12897"/>
                  </a:lnTo>
                  <a:lnTo>
                    <a:pt x="15586" y="12336"/>
                  </a:lnTo>
                  <a:lnTo>
                    <a:pt x="15724" y="11589"/>
                  </a:lnTo>
                  <a:lnTo>
                    <a:pt x="15862" y="11028"/>
                  </a:lnTo>
                  <a:lnTo>
                    <a:pt x="16000" y="10654"/>
                  </a:lnTo>
                  <a:lnTo>
                    <a:pt x="16414" y="10093"/>
                  </a:lnTo>
                  <a:lnTo>
                    <a:pt x="16690" y="9346"/>
                  </a:lnTo>
                  <a:lnTo>
                    <a:pt x="16690" y="8972"/>
                  </a:lnTo>
                  <a:lnTo>
                    <a:pt x="16690" y="8411"/>
                  </a:lnTo>
                  <a:lnTo>
                    <a:pt x="16966" y="7664"/>
                  </a:lnTo>
                  <a:lnTo>
                    <a:pt x="17241" y="7103"/>
                  </a:lnTo>
                  <a:lnTo>
                    <a:pt x="17379" y="6355"/>
                  </a:lnTo>
                  <a:lnTo>
                    <a:pt x="17517" y="5981"/>
                  </a:lnTo>
                  <a:lnTo>
                    <a:pt x="17517" y="5421"/>
                  </a:lnTo>
                  <a:lnTo>
                    <a:pt x="18069" y="4860"/>
                  </a:lnTo>
                  <a:lnTo>
                    <a:pt x="18207" y="4486"/>
                  </a:lnTo>
                  <a:lnTo>
                    <a:pt x="18483" y="4112"/>
                  </a:lnTo>
                  <a:lnTo>
                    <a:pt x="18483" y="3364"/>
                  </a:lnTo>
                  <a:lnTo>
                    <a:pt x="18621" y="3178"/>
                  </a:lnTo>
                  <a:lnTo>
                    <a:pt x="18759" y="2430"/>
                  </a:lnTo>
                  <a:lnTo>
                    <a:pt x="18759" y="2243"/>
                  </a:lnTo>
                  <a:lnTo>
                    <a:pt x="18897" y="1682"/>
                  </a:lnTo>
                  <a:lnTo>
                    <a:pt x="19310" y="1495"/>
                  </a:lnTo>
                  <a:lnTo>
                    <a:pt x="19448" y="935"/>
                  </a:lnTo>
                  <a:lnTo>
                    <a:pt x="19448" y="748"/>
                  </a:lnTo>
                  <a:lnTo>
                    <a:pt x="19448" y="187"/>
                  </a:lnTo>
                  <a:lnTo>
                    <a:pt x="19586" y="187"/>
                  </a:lnTo>
                  <a:lnTo>
                    <a:pt x="19862" y="0"/>
                  </a:lnTo>
                </a:path>
              </a:pathLst>
            </a:custGeom>
            <a:noFill/>
            <a:ln w="3810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79" name="Freeform 110"/>
            <p:cNvSpPr>
              <a:spLocks/>
            </p:cNvSpPr>
            <p:nvPr/>
          </p:nvSpPr>
          <p:spPr bwMode="auto">
            <a:xfrm>
              <a:off x="3145" y="3750"/>
              <a:ext cx="111" cy="23"/>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1 w 20000"/>
                <a:gd name="T75" fmla="*/ 0 h 20000"/>
                <a:gd name="T76" fmla="*/ 1 w 20000"/>
                <a:gd name="T77" fmla="*/ 0 h 20000"/>
                <a:gd name="T78" fmla="*/ 1 w 20000"/>
                <a:gd name="T79" fmla="*/ 0 h 20000"/>
                <a:gd name="T80" fmla="*/ 1 w 20000"/>
                <a:gd name="T81" fmla="*/ 0 h 20000"/>
                <a:gd name="T82" fmla="*/ 1 w 20000"/>
                <a:gd name="T83" fmla="*/ 0 h 20000"/>
                <a:gd name="T84" fmla="*/ 1 w 20000"/>
                <a:gd name="T85" fmla="*/ 0 h 20000"/>
                <a:gd name="T86" fmla="*/ 1 w 20000"/>
                <a:gd name="T87" fmla="*/ 0 h 20000"/>
                <a:gd name="T88" fmla="*/ 1 w 20000"/>
                <a:gd name="T89" fmla="*/ 0 h 20000"/>
                <a:gd name="T90" fmla="*/ 1 w 20000"/>
                <a:gd name="T91" fmla="*/ 0 h 20000"/>
                <a:gd name="T92" fmla="*/ 1 w 20000"/>
                <a:gd name="T93" fmla="*/ 0 h 20000"/>
                <a:gd name="T94" fmla="*/ 1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19252"/>
                  </a:moveTo>
                  <a:lnTo>
                    <a:pt x="414" y="18505"/>
                  </a:lnTo>
                  <a:lnTo>
                    <a:pt x="552" y="17757"/>
                  </a:lnTo>
                  <a:lnTo>
                    <a:pt x="690" y="17196"/>
                  </a:lnTo>
                  <a:lnTo>
                    <a:pt x="1103" y="16636"/>
                  </a:lnTo>
                  <a:lnTo>
                    <a:pt x="1241" y="16075"/>
                  </a:lnTo>
                  <a:lnTo>
                    <a:pt x="1379" y="15514"/>
                  </a:lnTo>
                  <a:lnTo>
                    <a:pt x="1517" y="14766"/>
                  </a:lnTo>
                  <a:lnTo>
                    <a:pt x="1793" y="14393"/>
                  </a:lnTo>
                  <a:lnTo>
                    <a:pt x="1931" y="13645"/>
                  </a:lnTo>
                  <a:lnTo>
                    <a:pt x="2483" y="13084"/>
                  </a:lnTo>
                  <a:lnTo>
                    <a:pt x="2483" y="12523"/>
                  </a:lnTo>
                  <a:lnTo>
                    <a:pt x="2621" y="11776"/>
                  </a:lnTo>
                  <a:lnTo>
                    <a:pt x="2897" y="11589"/>
                  </a:lnTo>
                  <a:lnTo>
                    <a:pt x="3310" y="10841"/>
                  </a:lnTo>
                  <a:lnTo>
                    <a:pt x="3310" y="10280"/>
                  </a:lnTo>
                  <a:lnTo>
                    <a:pt x="3310" y="9907"/>
                  </a:lnTo>
                  <a:lnTo>
                    <a:pt x="3586" y="9159"/>
                  </a:lnTo>
                  <a:lnTo>
                    <a:pt x="4000" y="8598"/>
                  </a:lnTo>
                  <a:lnTo>
                    <a:pt x="4138" y="8411"/>
                  </a:lnTo>
                  <a:lnTo>
                    <a:pt x="4276" y="7664"/>
                  </a:lnTo>
                  <a:lnTo>
                    <a:pt x="4414" y="7103"/>
                  </a:lnTo>
                  <a:lnTo>
                    <a:pt x="4690" y="6729"/>
                  </a:lnTo>
                  <a:lnTo>
                    <a:pt x="5103" y="6355"/>
                  </a:lnTo>
                  <a:lnTo>
                    <a:pt x="5517" y="5607"/>
                  </a:lnTo>
                  <a:lnTo>
                    <a:pt x="5655" y="5421"/>
                  </a:lnTo>
                  <a:lnTo>
                    <a:pt x="5793" y="4860"/>
                  </a:lnTo>
                  <a:lnTo>
                    <a:pt x="5793" y="4486"/>
                  </a:lnTo>
                  <a:lnTo>
                    <a:pt x="6207" y="4112"/>
                  </a:lnTo>
                  <a:lnTo>
                    <a:pt x="6345" y="3738"/>
                  </a:lnTo>
                  <a:lnTo>
                    <a:pt x="6621" y="3364"/>
                  </a:lnTo>
                  <a:lnTo>
                    <a:pt x="7172" y="2991"/>
                  </a:lnTo>
                  <a:lnTo>
                    <a:pt x="7310" y="2430"/>
                  </a:lnTo>
                  <a:lnTo>
                    <a:pt x="7448" y="2430"/>
                  </a:lnTo>
                  <a:lnTo>
                    <a:pt x="7448" y="2056"/>
                  </a:lnTo>
                  <a:lnTo>
                    <a:pt x="7724" y="1682"/>
                  </a:lnTo>
                  <a:lnTo>
                    <a:pt x="7862" y="1495"/>
                  </a:lnTo>
                  <a:lnTo>
                    <a:pt x="8000" y="1495"/>
                  </a:lnTo>
                  <a:lnTo>
                    <a:pt x="8552" y="935"/>
                  </a:lnTo>
                  <a:lnTo>
                    <a:pt x="8552" y="748"/>
                  </a:lnTo>
                  <a:lnTo>
                    <a:pt x="8966" y="561"/>
                  </a:lnTo>
                  <a:lnTo>
                    <a:pt x="9103" y="561"/>
                  </a:lnTo>
                  <a:lnTo>
                    <a:pt x="9241" y="187"/>
                  </a:lnTo>
                  <a:lnTo>
                    <a:pt x="9517" y="187"/>
                  </a:lnTo>
                  <a:lnTo>
                    <a:pt x="9793" y="187"/>
                  </a:lnTo>
                  <a:lnTo>
                    <a:pt x="10069" y="187"/>
                  </a:lnTo>
                  <a:lnTo>
                    <a:pt x="10069" y="0"/>
                  </a:lnTo>
                  <a:lnTo>
                    <a:pt x="10207" y="0"/>
                  </a:lnTo>
                  <a:lnTo>
                    <a:pt x="10483" y="0"/>
                  </a:lnTo>
                  <a:lnTo>
                    <a:pt x="10759" y="187"/>
                  </a:lnTo>
                  <a:lnTo>
                    <a:pt x="10897" y="187"/>
                  </a:lnTo>
                  <a:lnTo>
                    <a:pt x="11172" y="187"/>
                  </a:lnTo>
                  <a:lnTo>
                    <a:pt x="11448" y="561"/>
                  </a:lnTo>
                  <a:lnTo>
                    <a:pt x="11724" y="748"/>
                  </a:lnTo>
                  <a:lnTo>
                    <a:pt x="12000" y="748"/>
                  </a:lnTo>
                  <a:lnTo>
                    <a:pt x="12276" y="1308"/>
                  </a:lnTo>
                  <a:lnTo>
                    <a:pt x="12414" y="1495"/>
                  </a:lnTo>
                  <a:lnTo>
                    <a:pt x="12552" y="1682"/>
                  </a:lnTo>
                  <a:lnTo>
                    <a:pt x="12690" y="2243"/>
                  </a:lnTo>
                  <a:lnTo>
                    <a:pt x="12690" y="2430"/>
                  </a:lnTo>
                  <a:lnTo>
                    <a:pt x="13241" y="3178"/>
                  </a:lnTo>
                  <a:lnTo>
                    <a:pt x="13517" y="3364"/>
                  </a:lnTo>
                  <a:lnTo>
                    <a:pt x="13793" y="3925"/>
                  </a:lnTo>
                  <a:lnTo>
                    <a:pt x="14069" y="4486"/>
                  </a:lnTo>
                  <a:lnTo>
                    <a:pt x="14207" y="4860"/>
                  </a:lnTo>
                  <a:lnTo>
                    <a:pt x="14345" y="5421"/>
                  </a:lnTo>
                  <a:lnTo>
                    <a:pt x="14483" y="5981"/>
                  </a:lnTo>
                  <a:lnTo>
                    <a:pt x="14897" y="6355"/>
                  </a:lnTo>
                  <a:lnTo>
                    <a:pt x="15310" y="7103"/>
                  </a:lnTo>
                  <a:lnTo>
                    <a:pt x="15586" y="7477"/>
                  </a:lnTo>
                  <a:lnTo>
                    <a:pt x="15724" y="8224"/>
                  </a:lnTo>
                  <a:lnTo>
                    <a:pt x="15862" y="8598"/>
                  </a:lnTo>
                  <a:lnTo>
                    <a:pt x="16000" y="9346"/>
                  </a:lnTo>
                  <a:lnTo>
                    <a:pt x="16414" y="9907"/>
                  </a:lnTo>
                  <a:lnTo>
                    <a:pt x="16690" y="10280"/>
                  </a:lnTo>
                  <a:lnTo>
                    <a:pt x="16690" y="11028"/>
                  </a:lnTo>
                  <a:lnTo>
                    <a:pt x="16690" y="11589"/>
                  </a:lnTo>
                  <a:lnTo>
                    <a:pt x="16966" y="12336"/>
                  </a:lnTo>
                  <a:lnTo>
                    <a:pt x="17241" y="12523"/>
                  </a:lnTo>
                  <a:lnTo>
                    <a:pt x="17379" y="13271"/>
                  </a:lnTo>
                  <a:lnTo>
                    <a:pt x="17517" y="13832"/>
                  </a:lnTo>
                  <a:lnTo>
                    <a:pt x="17517" y="14393"/>
                  </a:lnTo>
                  <a:lnTo>
                    <a:pt x="18069" y="14766"/>
                  </a:lnTo>
                  <a:lnTo>
                    <a:pt x="18207" y="15514"/>
                  </a:lnTo>
                  <a:lnTo>
                    <a:pt x="18483" y="15888"/>
                  </a:lnTo>
                  <a:lnTo>
                    <a:pt x="18483" y="16262"/>
                  </a:lnTo>
                  <a:lnTo>
                    <a:pt x="18621" y="16822"/>
                  </a:lnTo>
                  <a:lnTo>
                    <a:pt x="18759" y="17570"/>
                  </a:lnTo>
                  <a:lnTo>
                    <a:pt x="18759" y="17757"/>
                  </a:lnTo>
                  <a:lnTo>
                    <a:pt x="18897" y="17944"/>
                  </a:lnTo>
                  <a:lnTo>
                    <a:pt x="19310" y="18505"/>
                  </a:lnTo>
                  <a:lnTo>
                    <a:pt x="19448" y="18692"/>
                  </a:lnTo>
                  <a:lnTo>
                    <a:pt x="19448" y="19252"/>
                  </a:lnTo>
                  <a:lnTo>
                    <a:pt x="19448" y="19439"/>
                  </a:lnTo>
                  <a:lnTo>
                    <a:pt x="19586" y="19813"/>
                  </a:lnTo>
                  <a:lnTo>
                    <a:pt x="19862" y="19813"/>
                  </a:lnTo>
                </a:path>
              </a:pathLst>
            </a:custGeom>
            <a:noFill/>
            <a:ln w="3810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80" name="Freeform 111"/>
            <p:cNvSpPr>
              <a:spLocks/>
            </p:cNvSpPr>
            <p:nvPr/>
          </p:nvSpPr>
          <p:spPr bwMode="auto">
            <a:xfrm>
              <a:off x="3256" y="3772"/>
              <a:ext cx="111" cy="24"/>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1 w 20000"/>
                <a:gd name="T75" fmla="*/ 0 h 20000"/>
                <a:gd name="T76" fmla="*/ 1 w 20000"/>
                <a:gd name="T77" fmla="*/ 0 h 20000"/>
                <a:gd name="T78" fmla="*/ 1 w 20000"/>
                <a:gd name="T79" fmla="*/ 0 h 20000"/>
                <a:gd name="T80" fmla="*/ 1 w 20000"/>
                <a:gd name="T81" fmla="*/ 0 h 20000"/>
                <a:gd name="T82" fmla="*/ 1 w 20000"/>
                <a:gd name="T83" fmla="*/ 0 h 20000"/>
                <a:gd name="T84" fmla="*/ 1 w 20000"/>
                <a:gd name="T85" fmla="*/ 0 h 20000"/>
                <a:gd name="T86" fmla="*/ 1 w 20000"/>
                <a:gd name="T87" fmla="*/ 0 h 20000"/>
                <a:gd name="T88" fmla="*/ 1 w 20000"/>
                <a:gd name="T89" fmla="*/ 0 h 20000"/>
                <a:gd name="T90" fmla="*/ 1 w 20000"/>
                <a:gd name="T91" fmla="*/ 0 h 20000"/>
                <a:gd name="T92" fmla="*/ 1 w 20000"/>
                <a:gd name="T93" fmla="*/ 0 h 20000"/>
                <a:gd name="T94" fmla="*/ 1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748"/>
                  </a:moveTo>
                  <a:lnTo>
                    <a:pt x="414" y="1495"/>
                  </a:lnTo>
                  <a:lnTo>
                    <a:pt x="552" y="2056"/>
                  </a:lnTo>
                  <a:lnTo>
                    <a:pt x="690" y="2430"/>
                  </a:lnTo>
                  <a:lnTo>
                    <a:pt x="1103" y="3178"/>
                  </a:lnTo>
                  <a:lnTo>
                    <a:pt x="1241" y="3738"/>
                  </a:lnTo>
                  <a:lnTo>
                    <a:pt x="1379" y="4486"/>
                  </a:lnTo>
                  <a:lnTo>
                    <a:pt x="1517" y="4860"/>
                  </a:lnTo>
                  <a:lnTo>
                    <a:pt x="1793" y="5421"/>
                  </a:lnTo>
                  <a:lnTo>
                    <a:pt x="1931" y="6168"/>
                  </a:lnTo>
                  <a:lnTo>
                    <a:pt x="2483" y="6729"/>
                  </a:lnTo>
                  <a:lnTo>
                    <a:pt x="2483" y="7477"/>
                  </a:lnTo>
                  <a:lnTo>
                    <a:pt x="2621" y="7850"/>
                  </a:lnTo>
                  <a:lnTo>
                    <a:pt x="2897" y="8411"/>
                  </a:lnTo>
                  <a:lnTo>
                    <a:pt x="3310" y="9159"/>
                  </a:lnTo>
                  <a:lnTo>
                    <a:pt x="3310" y="9346"/>
                  </a:lnTo>
                  <a:lnTo>
                    <a:pt x="3310" y="10093"/>
                  </a:lnTo>
                  <a:lnTo>
                    <a:pt x="3586" y="10654"/>
                  </a:lnTo>
                  <a:lnTo>
                    <a:pt x="4000" y="11028"/>
                  </a:lnTo>
                  <a:lnTo>
                    <a:pt x="4138" y="11589"/>
                  </a:lnTo>
                  <a:lnTo>
                    <a:pt x="4276" y="12336"/>
                  </a:lnTo>
                  <a:lnTo>
                    <a:pt x="4414" y="12523"/>
                  </a:lnTo>
                  <a:lnTo>
                    <a:pt x="4690" y="13084"/>
                  </a:lnTo>
                  <a:lnTo>
                    <a:pt x="5103" y="13645"/>
                  </a:lnTo>
                  <a:lnTo>
                    <a:pt x="5517" y="14019"/>
                  </a:lnTo>
                  <a:lnTo>
                    <a:pt x="5655" y="14579"/>
                  </a:lnTo>
                  <a:lnTo>
                    <a:pt x="5793" y="15140"/>
                  </a:lnTo>
                  <a:lnTo>
                    <a:pt x="5793" y="15327"/>
                  </a:lnTo>
                  <a:lnTo>
                    <a:pt x="6207" y="15514"/>
                  </a:lnTo>
                  <a:lnTo>
                    <a:pt x="6345" y="16262"/>
                  </a:lnTo>
                  <a:lnTo>
                    <a:pt x="6621" y="16636"/>
                  </a:lnTo>
                  <a:lnTo>
                    <a:pt x="7172" y="16822"/>
                  </a:lnTo>
                  <a:lnTo>
                    <a:pt x="7310" y="17196"/>
                  </a:lnTo>
                  <a:lnTo>
                    <a:pt x="7448" y="17570"/>
                  </a:lnTo>
                  <a:lnTo>
                    <a:pt x="7448" y="17757"/>
                  </a:lnTo>
                  <a:lnTo>
                    <a:pt x="7724" y="17944"/>
                  </a:lnTo>
                  <a:lnTo>
                    <a:pt x="7862" y="18505"/>
                  </a:lnTo>
                  <a:lnTo>
                    <a:pt x="8000" y="18505"/>
                  </a:lnTo>
                  <a:lnTo>
                    <a:pt x="8552" y="18692"/>
                  </a:lnTo>
                  <a:lnTo>
                    <a:pt x="8552" y="19252"/>
                  </a:lnTo>
                  <a:lnTo>
                    <a:pt x="8966" y="19252"/>
                  </a:lnTo>
                  <a:lnTo>
                    <a:pt x="9103" y="19439"/>
                  </a:lnTo>
                  <a:lnTo>
                    <a:pt x="9241" y="19439"/>
                  </a:lnTo>
                  <a:lnTo>
                    <a:pt x="9517" y="19813"/>
                  </a:lnTo>
                  <a:lnTo>
                    <a:pt x="9793" y="19813"/>
                  </a:lnTo>
                  <a:lnTo>
                    <a:pt x="10069" y="19813"/>
                  </a:lnTo>
                  <a:lnTo>
                    <a:pt x="10207" y="19813"/>
                  </a:lnTo>
                  <a:lnTo>
                    <a:pt x="10483" y="19813"/>
                  </a:lnTo>
                  <a:lnTo>
                    <a:pt x="10759" y="19813"/>
                  </a:lnTo>
                  <a:lnTo>
                    <a:pt x="10897" y="19813"/>
                  </a:lnTo>
                  <a:lnTo>
                    <a:pt x="11172" y="19813"/>
                  </a:lnTo>
                  <a:lnTo>
                    <a:pt x="11448" y="19439"/>
                  </a:lnTo>
                  <a:lnTo>
                    <a:pt x="11724" y="19252"/>
                  </a:lnTo>
                  <a:lnTo>
                    <a:pt x="12000" y="19065"/>
                  </a:lnTo>
                  <a:lnTo>
                    <a:pt x="12276" y="18505"/>
                  </a:lnTo>
                  <a:lnTo>
                    <a:pt x="12414" y="18505"/>
                  </a:lnTo>
                  <a:lnTo>
                    <a:pt x="12552" y="17944"/>
                  </a:lnTo>
                  <a:lnTo>
                    <a:pt x="12690" y="17570"/>
                  </a:lnTo>
                  <a:lnTo>
                    <a:pt x="12690" y="17196"/>
                  </a:lnTo>
                  <a:lnTo>
                    <a:pt x="13241" y="16822"/>
                  </a:lnTo>
                  <a:lnTo>
                    <a:pt x="13517" y="16262"/>
                  </a:lnTo>
                  <a:lnTo>
                    <a:pt x="13793" y="16075"/>
                  </a:lnTo>
                  <a:lnTo>
                    <a:pt x="14069" y="15514"/>
                  </a:lnTo>
                  <a:lnTo>
                    <a:pt x="14207" y="15140"/>
                  </a:lnTo>
                  <a:lnTo>
                    <a:pt x="14345" y="14579"/>
                  </a:lnTo>
                  <a:lnTo>
                    <a:pt x="14483" y="14019"/>
                  </a:lnTo>
                  <a:lnTo>
                    <a:pt x="14897" y="13645"/>
                  </a:lnTo>
                  <a:lnTo>
                    <a:pt x="15310" y="12897"/>
                  </a:lnTo>
                  <a:lnTo>
                    <a:pt x="15586" y="12336"/>
                  </a:lnTo>
                  <a:lnTo>
                    <a:pt x="15724" y="11589"/>
                  </a:lnTo>
                  <a:lnTo>
                    <a:pt x="15862" y="11028"/>
                  </a:lnTo>
                  <a:lnTo>
                    <a:pt x="16000" y="10654"/>
                  </a:lnTo>
                  <a:lnTo>
                    <a:pt x="16414" y="10093"/>
                  </a:lnTo>
                  <a:lnTo>
                    <a:pt x="16690" y="9346"/>
                  </a:lnTo>
                  <a:lnTo>
                    <a:pt x="16690" y="8972"/>
                  </a:lnTo>
                  <a:lnTo>
                    <a:pt x="16690" y="8411"/>
                  </a:lnTo>
                  <a:lnTo>
                    <a:pt x="16966" y="7664"/>
                  </a:lnTo>
                  <a:lnTo>
                    <a:pt x="17241" y="7103"/>
                  </a:lnTo>
                  <a:lnTo>
                    <a:pt x="17379" y="6355"/>
                  </a:lnTo>
                  <a:lnTo>
                    <a:pt x="17517" y="5981"/>
                  </a:lnTo>
                  <a:lnTo>
                    <a:pt x="17517" y="5421"/>
                  </a:lnTo>
                  <a:lnTo>
                    <a:pt x="18069" y="4860"/>
                  </a:lnTo>
                  <a:lnTo>
                    <a:pt x="18207" y="4486"/>
                  </a:lnTo>
                  <a:lnTo>
                    <a:pt x="18483" y="4112"/>
                  </a:lnTo>
                  <a:lnTo>
                    <a:pt x="18483" y="3364"/>
                  </a:lnTo>
                  <a:lnTo>
                    <a:pt x="18621" y="3178"/>
                  </a:lnTo>
                  <a:lnTo>
                    <a:pt x="18759" y="2430"/>
                  </a:lnTo>
                  <a:lnTo>
                    <a:pt x="18759" y="2243"/>
                  </a:lnTo>
                  <a:lnTo>
                    <a:pt x="18897" y="1682"/>
                  </a:lnTo>
                  <a:lnTo>
                    <a:pt x="19310" y="1495"/>
                  </a:lnTo>
                  <a:lnTo>
                    <a:pt x="19448" y="935"/>
                  </a:lnTo>
                  <a:lnTo>
                    <a:pt x="19448" y="748"/>
                  </a:lnTo>
                  <a:lnTo>
                    <a:pt x="19448" y="187"/>
                  </a:lnTo>
                  <a:lnTo>
                    <a:pt x="19586" y="187"/>
                  </a:lnTo>
                  <a:lnTo>
                    <a:pt x="19862" y="0"/>
                  </a:lnTo>
                </a:path>
              </a:pathLst>
            </a:custGeom>
            <a:noFill/>
            <a:ln w="3810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81" name="Freeform 112"/>
            <p:cNvSpPr>
              <a:spLocks/>
            </p:cNvSpPr>
            <p:nvPr/>
          </p:nvSpPr>
          <p:spPr bwMode="auto">
            <a:xfrm>
              <a:off x="3365" y="3750"/>
              <a:ext cx="111" cy="23"/>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1 w 20000"/>
                <a:gd name="T75" fmla="*/ 0 h 20000"/>
                <a:gd name="T76" fmla="*/ 1 w 20000"/>
                <a:gd name="T77" fmla="*/ 0 h 20000"/>
                <a:gd name="T78" fmla="*/ 1 w 20000"/>
                <a:gd name="T79" fmla="*/ 0 h 20000"/>
                <a:gd name="T80" fmla="*/ 1 w 20000"/>
                <a:gd name="T81" fmla="*/ 0 h 20000"/>
                <a:gd name="T82" fmla="*/ 1 w 20000"/>
                <a:gd name="T83" fmla="*/ 0 h 20000"/>
                <a:gd name="T84" fmla="*/ 1 w 20000"/>
                <a:gd name="T85" fmla="*/ 0 h 20000"/>
                <a:gd name="T86" fmla="*/ 1 w 20000"/>
                <a:gd name="T87" fmla="*/ 0 h 20000"/>
                <a:gd name="T88" fmla="*/ 1 w 20000"/>
                <a:gd name="T89" fmla="*/ 0 h 20000"/>
                <a:gd name="T90" fmla="*/ 1 w 20000"/>
                <a:gd name="T91" fmla="*/ 0 h 20000"/>
                <a:gd name="T92" fmla="*/ 1 w 20000"/>
                <a:gd name="T93" fmla="*/ 0 h 20000"/>
                <a:gd name="T94" fmla="*/ 1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19252"/>
                  </a:moveTo>
                  <a:lnTo>
                    <a:pt x="414" y="18505"/>
                  </a:lnTo>
                  <a:lnTo>
                    <a:pt x="552" y="17757"/>
                  </a:lnTo>
                  <a:lnTo>
                    <a:pt x="690" y="17196"/>
                  </a:lnTo>
                  <a:lnTo>
                    <a:pt x="1103" y="16636"/>
                  </a:lnTo>
                  <a:lnTo>
                    <a:pt x="1241" y="16075"/>
                  </a:lnTo>
                  <a:lnTo>
                    <a:pt x="1379" y="15514"/>
                  </a:lnTo>
                  <a:lnTo>
                    <a:pt x="1517" y="14766"/>
                  </a:lnTo>
                  <a:lnTo>
                    <a:pt x="1793" y="14393"/>
                  </a:lnTo>
                  <a:lnTo>
                    <a:pt x="1931" y="13645"/>
                  </a:lnTo>
                  <a:lnTo>
                    <a:pt x="2483" y="13084"/>
                  </a:lnTo>
                  <a:lnTo>
                    <a:pt x="2483" y="12523"/>
                  </a:lnTo>
                  <a:lnTo>
                    <a:pt x="2621" y="11776"/>
                  </a:lnTo>
                  <a:lnTo>
                    <a:pt x="2897" y="11589"/>
                  </a:lnTo>
                  <a:lnTo>
                    <a:pt x="3310" y="10841"/>
                  </a:lnTo>
                  <a:lnTo>
                    <a:pt x="3310" y="10280"/>
                  </a:lnTo>
                  <a:lnTo>
                    <a:pt x="3310" y="9907"/>
                  </a:lnTo>
                  <a:lnTo>
                    <a:pt x="3586" y="9159"/>
                  </a:lnTo>
                  <a:lnTo>
                    <a:pt x="4000" y="8598"/>
                  </a:lnTo>
                  <a:lnTo>
                    <a:pt x="4138" y="8411"/>
                  </a:lnTo>
                  <a:lnTo>
                    <a:pt x="4276" y="7664"/>
                  </a:lnTo>
                  <a:lnTo>
                    <a:pt x="4414" y="7103"/>
                  </a:lnTo>
                  <a:lnTo>
                    <a:pt x="4690" y="6729"/>
                  </a:lnTo>
                  <a:lnTo>
                    <a:pt x="5103" y="6355"/>
                  </a:lnTo>
                  <a:lnTo>
                    <a:pt x="5517" y="5607"/>
                  </a:lnTo>
                  <a:lnTo>
                    <a:pt x="5655" y="5421"/>
                  </a:lnTo>
                  <a:lnTo>
                    <a:pt x="5793" y="4860"/>
                  </a:lnTo>
                  <a:lnTo>
                    <a:pt x="5793" y="4486"/>
                  </a:lnTo>
                  <a:lnTo>
                    <a:pt x="6207" y="4112"/>
                  </a:lnTo>
                  <a:lnTo>
                    <a:pt x="6345" y="3738"/>
                  </a:lnTo>
                  <a:lnTo>
                    <a:pt x="6621" y="3364"/>
                  </a:lnTo>
                  <a:lnTo>
                    <a:pt x="7172" y="2991"/>
                  </a:lnTo>
                  <a:lnTo>
                    <a:pt x="7310" y="2430"/>
                  </a:lnTo>
                  <a:lnTo>
                    <a:pt x="7448" y="2430"/>
                  </a:lnTo>
                  <a:lnTo>
                    <a:pt x="7448" y="2056"/>
                  </a:lnTo>
                  <a:lnTo>
                    <a:pt x="7724" y="1682"/>
                  </a:lnTo>
                  <a:lnTo>
                    <a:pt x="7862" y="1495"/>
                  </a:lnTo>
                  <a:lnTo>
                    <a:pt x="8000" y="1495"/>
                  </a:lnTo>
                  <a:lnTo>
                    <a:pt x="8552" y="935"/>
                  </a:lnTo>
                  <a:lnTo>
                    <a:pt x="8552" y="748"/>
                  </a:lnTo>
                  <a:lnTo>
                    <a:pt x="8966" y="561"/>
                  </a:lnTo>
                  <a:lnTo>
                    <a:pt x="9103" y="561"/>
                  </a:lnTo>
                  <a:lnTo>
                    <a:pt x="9241" y="187"/>
                  </a:lnTo>
                  <a:lnTo>
                    <a:pt x="9517" y="187"/>
                  </a:lnTo>
                  <a:lnTo>
                    <a:pt x="9793" y="187"/>
                  </a:lnTo>
                  <a:lnTo>
                    <a:pt x="10069" y="187"/>
                  </a:lnTo>
                  <a:lnTo>
                    <a:pt x="10069" y="0"/>
                  </a:lnTo>
                  <a:lnTo>
                    <a:pt x="10207" y="0"/>
                  </a:lnTo>
                  <a:lnTo>
                    <a:pt x="10483" y="0"/>
                  </a:lnTo>
                  <a:lnTo>
                    <a:pt x="10759" y="187"/>
                  </a:lnTo>
                  <a:lnTo>
                    <a:pt x="10897" y="187"/>
                  </a:lnTo>
                  <a:lnTo>
                    <a:pt x="11172" y="187"/>
                  </a:lnTo>
                  <a:lnTo>
                    <a:pt x="11448" y="561"/>
                  </a:lnTo>
                  <a:lnTo>
                    <a:pt x="11724" y="748"/>
                  </a:lnTo>
                  <a:lnTo>
                    <a:pt x="12000" y="748"/>
                  </a:lnTo>
                  <a:lnTo>
                    <a:pt x="12276" y="1308"/>
                  </a:lnTo>
                  <a:lnTo>
                    <a:pt x="12414" y="1495"/>
                  </a:lnTo>
                  <a:lnTo>
                    <a:pt x="12552" y="1682"/>
                  </a:lnTo>
                  <a:lnTo>
                    <a:pt x="12690" y="2243"/>
                  </a:lnTo>
                  <a:lnTo>
                    <a:pt x="12690" y="2430"/>
                  </a:lnTo>
                  <a:lnTo>
                    <a:pt x="13241" y="3178"/>
                  </a:lnTo>
                  <a:lnTo>
                    <a:pt x="13517" y="3364"/>
                  </a:lnTo>
                  <a:lnTo>
                    <a:pt x="13793" y="3925"/>
                  </a:lnTo>
                  <a:lnTo>
                    <a:pt x="14069" y="4486"/>
                  </a:lnTo>
                  <a:lnTo>
                    <a:pt x="14207" y="4860"/>
                  </a:lnTo>
                  <a:lnTo>
                    <a:pt x="14345" y="5421"/>
                  </a:lnTo>
                  <a:lnTo>
                    <a:pt x="14483" y="5981"/>
                  </a:lnTo>
                  <a:lnTo>
                    <a:pt x="14897" y="6355"/>
                  </a:lnTo>
                  <a:lnTo>
                    <a:pt x="15310" y="7103"/>
                  </a:lnTo>
                  <a:lnTo>
                    <a:pt x="15586" y="7477"/>
                  </a:lnTo>
                  <a:lnTo>
                    <a:pt x="15724" y="8224"/>
                  </a:lnTo>
                  <a:lnTo>
                    <a:pt x="15862" y="8598"/>
                  </a:lnTo>
                  <a:lnTo>
                    <a:pt x="16000" y="9346"/>
                  </a:lnTo>
                  <a:lnTo>
                    <a:pt x="16414" y="9907"/>
                  </a:lnTo>
                  <a:lnTo>
                    <a:pt x="16690" y="10280"/>
                  </a:lnTo>
                  <a:lnTo>
                    <a:pt x="16690" y="11028"/>
                  </a:lnTo>
                  <a:lnTo>
                    <a:pt x="16690" y="11589"/>
                  </a:lnTo>
                  <a:lnTo>
                    <a:pt x="16966" y="12336"/>
                  </a:lnTo>
                  <a:lnTo>
                    <a:pt x="17241" y="12523"/>
                  </a:lnTo>
                  <a:lnTo>
                    <a:pt x="17379" y="13271"/>
                  </a:lnTo>
                  <a:lnTo>
                    <a:pt x="17517" y="13832"/>
                  </a:lnTo>
                  <a:lnTo>
                    <a:pt x="17517" y="14393"/>
                  </a:lnTo>
                  <a:lnTo>
                    <a:pt x="18069" y="14766"/>
                  </a:lnTo>
                  <a:lnTo>
                    <a:pt x="18207" y="15514"/>
                  </a:lnTo>
                  <a:lnTo>
                    <a:pt x="18483" y="15888"/>
                  </a:lnTo>
                  <a:lnTo>
                    <a:pt x="18483" y="16262"/>
                  </a:lnTo>
                  <a:lnTo>
                    <a:pt x="18621" y="16822"/>
                  </a:lnTo>
                  <a:lnTo>
                    <a:pt x="18759" y="17570"/>
                  </a:lnTo>
                  <a:lnTo>
                    <a:pt x="18759" y="17757"/>
                  </a:lnTo>
                  <a:lnTo>
                    <a:pt x="18897" y="17944"/>
                  </a:lnTo>
                  <a:lnTo>
                    <a:pt x="19310" y="18505"/>
                  </a:lnTo>
                  <a:lnTo>
                    <a:pt x="19448" y="18692"/>
                  </a:lnTo>
                  <a:lnTo>
                    <a:pt x="19448" y="19252"/>
                  </a:lnTo>
                  <a:lnTo>
                    <a:pt x="19448" y="19439"/>
                  </a:lnTo>
                  <a:lnTo>
                    <a:pt x="19586" y="19813"/>
                  </a:lnTo>
                  <a:lnTo>
                    <a:pt x="19862" y="19813"/>
                  </a:lnTo>
                </a:path>
              </a:pathLst>
            </a:custGeom>
            <a:noFill/>
            <a:ln w="38100" cap="flat"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82" name="Arc 113"/>
            <p:cNvSpPr>
              <a:spLocks/>
            </p:cNvSpPr>
            <p:nvPr/>
          </p:nvSpPr>
          <p:spPr bwMode="auto">
            <a:xfrm flipH="1">
              <a:off x="2883" y="3778"/>
              <a:ext cx="58" cy="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83" name="Arc 114"/>
            <p:cNvSpPr>
              <a:spLocks/>
            </p:cNvSpPr>
            <p:nvPr/>
          </p:nvSpPr>
          <p:spPr bwMode="auto">
            <a:xfrm>
              <a:off x="3461" y="3767"/>
              <a:ext cx="57" cy="9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84" name="Text Box 115"/>
            <p:cNvSpPr txBox="1">
              <a:spLocks noChangeArrowheads="1"/>
            </p:cNvSpPr>
            <p:nvPr/>
          </p:nvSpPr>
          <p:spPr bwMode="auto">
            <a:xfrm>
              <a:off x="52" y="3838"/>
              <a:ext cx="1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pPr>
              <a:r>
                <a:rPr kumimoji="1" lang="en-US" altLang="zh-CN" sz="2400">
                  <a:solidFill>
                    <a:srgbClr val="000000"/>
                  </a:solidFill>
                  <a:latin typeface="Times New Roman" pitchFamily="18" charset="0"/>
                </a:rPr>
                <a:t>0</a:t>
              </a:r>
            </a:p>
          </p:txBody>
        </p:sp>
        <p:sp>
          <p:nvSpPr>
            <p:cNvPr id="84085" name="Text Box 116"/>
            <p:cNvSpPr txBox="1">
              <a:spLocks noChangeArrowheads="1"/>
            </p:cNvSpPr>
            <p:nvPr/>
          </p:nvSpPr>
          <p:spPr bwMode="auto">
            <a:xfrm>
              <a:off x="443" y="3475"/>
              <a:ext cx="130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pPr>
              <a:r>
                <a:rPr kumimoji="1" lang="en-US" altLang="zh-CN" sz="2400" i="1">
                  <a:solidFill>
                    <a:srgbClr val="000000"/>
                  </a:solidFill>
                  <a:latin typeface="Times New Roman" pitchFamily="18" charset="0"/>
                </a:rPr>
                <a:t>x</a:t>
              </a:r>
              <a:r>
                <a:rPr kumimoji="1" lang="en-US" altLang="zh-CN" sz="2400" baseline="-25000">
                  <a:solidFill>
                    <a:srgbClr val="000000"/>
                  </a:solidFill>
                  <a:latin typeface="Times New Roman" pitchFamily="18" charset="0"/>
                </a:rPr>
                <a:t>1</a:t>
              </a:r>
              <a:r>
                <a:rPr kumimoji="1" lang="en-US" altLang="zh-CN" sz="2400">
                  <a:solidFill>
                    <a:srgbClr val="000000"/>
                  </a:solidFill>
                  <a:latin typeface="Times New Roman" pitchFamily="18" charset="0"/>
                </a:rPr>
                <a:t>+</a:t>
              </a:r>
              <a:r>
                <a:rPr kumimoji="1" lang="en-US" altLang="zh-CN" sz="2400" i="1">
                  <a:solidFill>
                    <a:srgbClr val="000000"/>
                  </a:solidFill>
                  <a:latin typeface="Times New Roman" pitchFamily="18" charset="0"/>
                </a:rPr>
                <a:t>x</a:t>
              </a:r>
              <a:r>
                <a:rPr kumimoji="1" lang="en-US" altLang="zh-CN" sz="2400" baseline="-25000">
                  <a:solidFill>
                    <a:srgbClr val="000000"/>
                  </a:solidFill>
                  <a:latin typeface="Times New Roman" pitchFamily="18" charset="0"/>
                </a:rPr>
                <a:t>3</a:t>
              </a:r>
              <a:r>
                <a:rPr kumimoji="1" lang="en-US" altLang="zh-CN" sz="2400">
                  <a:solidFill>
                    <a:srgbClr val="000000"/>
                  </a:solidFill>
                  <a:latin typeface="Times New Roman" pitchFamily="18" charset="0"/>
                </a:rPr>
                <a:t>+</a:t>
              </a:r>
              <a:r>
                <a:rPr kumimoji="1" lang="en-US" altLang="zh-CN" sz="2400" i="1">
                  <a:solidFill>
                    <a:srgbClr val="000000"/>
                  </a:solidFill>
                  <a:latin typeface="Times New Roman" pitchFamily="18" charset="0"/>
                </a:rPr>
                <a:t>x</a:t>
              </a:r>
              <a:r>
                <a:rPr kumimoji="1" lang="en-US" altLang="zh-CN" sz="2400" baseline="-25000">
                  <a:solidFill>
                    <a:srgbClr val="000000"/>
                  </a:solidFill>
                  <a:latin typeface="Times New Roman" pitchFamily="18" charset="0"/>
                </a:rPr>
                <a:t>5</a:t>
              </a:r>
              <a:r>
                <a:rPr kumimoji="1" lang="en-US" altLang="zh-CN" sz="2400">
                  <a:solidFill>
                    <a:srgbClr val="000000"/>
                  </a:solidFill>
                  <a:latin typeface="Times New Roman" pitchFamily="18" charset="0"/>
                </a:rPr>
                <a:t>+</a:t>
              </a:r>
              <a:r>
                <a:rPr kumimoji="1" lang="en-US" altLang="zh-CN" sz="2400" i="1">
                  <a:solidFill>
                    <a:srgbClr val="000000"/>
                  </a:solidFill>
                  <a:latin typeface="Times New Roman" pitchFamily="18" charset="0"/>
                </a:rPr>
                <a:t>x</a:t>
              </a:r>
              <a:r>
                <a:rPr kumimoji="1" lang="en-US" altLang="zh-CN" sz="2400" baseline="-25000">
                  <a:solidFill>
                    <a:srgbClr val="000000"/>
                  </a:solidFill>
                  <a:latin typeface="Times New Roman" pitchFamily="18" charset="0"/>
                </a:rPr>
                <a:t>0</a:t>
              </a:r>
              <a:endParaRPr kumimoji="1" lang="en-US" altLang="zh-CN" sz="2400">
                <a:solidFill>
                  <a:srgbClr val="000000"/>
                </a:solidFill>
                <a:latin typeface="Times New Roman" pitchFamily="18" charset="0"/>
              </a:endParaRPr>
            </a:p>
          </p:txBody>
        </p:sp>
        <p:sp>
          <p:nvSpPr>
            <p:cNvPr id="84086" name="Line 117"/>
            <p:cNvSpPr>
              <a:spLocks noChangeShapeType="1"/>
            </p:cNvSpPr>
            <p:nvPr/>
          </p:nvSpPr>
          <p:spPr bwMode="auto">
            <a:xfrm>
              <a:off x="301" y="1040"/>
              <a:ext cx="1" cy="421"/>
            </a:xfrm>
            <a:prstGeom prst="line">
              <a:avLst/>
            </a:prstGeom>
            <a:noFill/>
            <a:ln w="28575">
              <a:solidFill>
                <a:schemeClr val="tx1"/>
              </a:solidFill>
              <a:round/>
              <a:headEnd type="triangl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87" name="Line 118"/>
            <p:cNvSpPr>
              <a:spLocks noChangeShapeType="1"/>
            </p:cNvSpPr>
            <p:nvPr/>
          </p:nvSpPr>
          <p:spPr bwMode="auto">
            <a:xfrm>
              <a:off x="301" y="1370"/>
              <a:ext cx="3458" cy="0"/>
            </a:xfrm>
            <a:prstGeom prst="line">
              <a:avLst/>
            </a:prstGeom>
            <a:noFill/>
            <a:ln w="28575">
              <a:solidFill>
                <a:schemeClr val="tx1"/>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4088" name="Text Box 119"/>
            <p:cNvSpPr txBox="1">
              <a:spLocks noChangeArrowheads="1"/>
            </p:cNvSpPr>
            <p:nvPr/>
          </p:nvSpPr>
          <p:spPr bwMode="auto">
            <a:xfrm>
              <a:off x="67" y="1283"/>
              <a:ext cx="23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pPr>
              <a:r>
                <a:rPr kumimoji="1" lang="en-US" altLang="zh-CN" sz="2400">
                  <a:solidFill>
                    <a:srgbClr val="000000"/>
                  </a:solidFill>
                  <a:latin typeface="Times New Roman" pitchFamily="18" charset="0"/>
                </a:rPr>
                <a:t>0</a:t>
              </a:r>
            </a:p>
          </p:txBody>
        </p:sp>
        <p:sp>
          <p:nvSpPr>
            <p:cNvPr id="84089" name="Text Box 120"/>
            <p:cNvSpPr txBox="1">
              <a:spLocks noChangeArrowheads="1"/>
            </p:cNvSpPr>
            <p:nvPr/>
          </p:nvSpPr>
          <p:spPr bwMode="auto">
            <a:xfrm>
              <a:off x="3560" y="1373"/>
              <a:ext cx="27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pPr>
              <a:r>
                <a:rPr kumimoji="1" lang="en-US" altLang="zh-CN" sz="2400" i="1">
                  <a:solidFill>
                    <a:srgbClr val="000000"/>
                  </a:solidFill>
                  <a:latin typeface="Times New Roman" pitchFamily="18" charset="0"/>
                </a:rPr>
                <a:t>t</a:t>
              </a:r>
              <a:endParaRPr kumimoji="1" lang="en-US" altLang="zh-CN" sz="2400">
                <a:solidFill>
                  <a:srgbClr val="000000"/>
                </a:solidFill>
                <a:latin typeface="Times New Roman" pitchFamily="18" charset="0"/>
              </a:endParaRPr>
            </a:p>
          </p:txBody>
        </p:sp>
        <p:sp>
          <p:nvSpPr>
            <p:cNvPr id="84090" name="Text Box 121"/>
            <p:cNvSpPr txBox="1">
              <a:spLocks noChangeArrowheads="1"/>
            </p:cNvSpPr>
            <p:nvPr/>
          </p:nvSpPr>
          <p:spPr bwMode="auto">
            <a:xfrm>
              <a:off x="67" y="1025"/>
              <a:ext cx="46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pPr>
              <a:r>
                <a:rPr kumimoji="1" lang="en-US" altLang="zh-CN" sz="2400" i="1">
                  <a:solidFill>
                    <a:srgbClr val="000000"/>
                  </a:solidFill>
                  <a:latin typeface="Times New Roman" pitchFamily="18" charset="0"/>
                </a:rPr>
                <a:t>x</a:t>
              </a:r>
              <a:r>
                <a:rPr kumimoji="1" lang="en-US" altLang="zh-CN" sz="2400" baseline="-25000">
                  <a:solidFill>
                    <a:srgbClr val="000000"/>
                  </a:solidFill>
                  <a:latin typeface="Times New Roman" pitchFamily="18" charset="0"/>
                </a:rPr>
                <a:t>0</a:t>
              </a:r>
              <a:endParaRPr kumimoji="1" lang="en-US" altLang="zh-CN" sz="2400">
                <a:solidFill>
                  <a:srgbClr val="000000"/>
                </a:solidFill>
                <a:latin typeface="Times New Roman" pitchFamily="18" charset="0"/>
              </a:endParaRPr>
            </a:p>
          </p:txBody>
        </p:sp>
        <p:sp>
          <p:nvSpPr>
            <p:cNvPr id="84091" name="Line 122"/>
            <p:cNvSpPr>
              <a:spLocks noChangeShapeType="1"/>
            </p:cNvSpPr>
            <p:nvPr/>
          </p:nvSpPr>
          <p:spPr bwMode="auto">
            <a:xfrm>
              <a:off x="301" y="1226"/>
              <a:ext cx="3317"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38715" name="Text Box 123"/>
          <p:cNvSpPr txBox="1">
            <a:spLocks noChangeArrowheads="1"/>
          </p:cNvSpPr>
          <p:nvPr/>
        </p:nvSpPr>
        <p:spPr bwMode="auto">
          <a:xfrm>
            <a:off x="250825" y="115888"/>
            <a:ext cx="23764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r>
              <a:rPr kumimoji="1" lang="zh-CN" altLang="en-US" sz="2800" b="1">
                <a:solidFill>
                  <a:srgbClr val="000000"/>
                </a:solidFill>
                <a:latin typeface="Times New Roman" pitchFamily="18" charset="0"/>
              </a:rPr>
              <a:t>方波的分解</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38715"/>
                                        </p:tgtEl>
                                        <p:attrNameLst>
                                          <p:attrName>style.visibility</p:attrName>
                                        </p:attrNameLst>
                                      </p:cBhvr>
                                      <p:to>
                                        <p:strVal val="visible"/>
                                      </p:to>
                                    </p:set>
                                    <p:animEffect transition="in" filter="wipe(left)">
                                      <p:cBhvr>
                                        <p:cTn id="7" dur="500"/>
                                        <p:tgtEl>
                                          <p:spTgt spid="2387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38594"/>
                                        </p:tgtEl>
                                        <p:attrNameLst>
                                          <p:attrName>style.visibility</p:attrName>
                                        </p:attrNameLst>
                                      </p:cBhvr>
                                      <p:to>
                                        <p:strVal val="visible"/>
                                      </p:to>
                                    </p:set>
                                    <p:animEffect transition="in" filter="wipe(left)">
                                      <p:cBhvr>
                                        <p:cTn id="12" dur="500"/>
                                        <p:tgtEl>
                                          <p:spTgt spid="2385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71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36546" name="Object 2">
                <a:hlinkClick r:id="" action="ppaction://ole?verb=0"/>
              </p:cNvPr>
              <p:cNvSpPr txBox="1"/>
              <p:nvPr/>
            </p:nvSpPr>
            <p:spPr bwMode="auto">
              <a:xfrm>
                <a:off x="539750" y="3716338"/>
                <a:ext cx="8037513" cy="1074737"/>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𝑖</m:t>
                          </m:r>
                        </m:e>
                        <m:sub>
                          <m:r>
                            <a:rPr lang="zh-CN" altLang="en-US" i="1">
                              <a:solidFill>
                                <a:srgbClr val="000000"/>
                              </a:solidFill>
                              <a:latin typeface="Cambria Math" panose="02040503050406030204" pitchFamily="18" charset="0"/>
                            </a:rPr>
                            <m:t>𝑆</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𝑚</m:t>
                              </m:r>
                            </m:sub>
                          </m:sSub>
                        </m:num>
                        <m:den>
                          <m:r>
                            <a:rPr lang="zh-CN" altLang="en-US" i="1">
                              <a:solidFill>
                                <a:srgbClr val="000000"/>
                              </a:solidFill>
                              <a:latin typeface="Cambria Math" panose="02040503050406030204" pitchFamily="18" charset="0"/>
                            </a:rPr>
                            <m:t>2</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2</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𝑚</m:t>
                              </m:r>
                            </m:sub>
                          </m:sSub>
                        </m:num>
                        <m:den>
                          <m:r>
                            <a:rPr lang="zh-CN" altLang="en-US" i="1">
                              <a:solidFill>
                                <a:srgbClr val="000000"/>
                              </a:solidFill>
                              <a:latin typeface="Cambria Math" panose="02040503050406030204" pitchFamily="18" charset="0"/>
                            </a:rPr>
                            <m:t>𝜋</m:t>
                          </m:r>
                        </m:den>
                      </m:f>
                      <m:r>
                        <a:rPr lang="zh-CN" altLang="en-US" i="1">
                          <a:solidFill>
                            <a:srgbClr val="000000"/>
                          </a:solidFill>
                          <a:latin typeface="Cambria Math" panose="02040503050406030204" pitchFamily="18" charset="0"/>
                        </a:rPr>
                        <m:t>(</m:t>
                      </m:r>
                      <m:func>
                        <m:funcPr>
                          <m:ctrlPr>
                            <a:rPr lang="en-US" altLang="zh-CN" i="1">
                              <a:solidFill>
                                <a:srgbClr val="000000"/>
                              </a:solidFill>
                              <a:latin typeface="Cambria Math" panose="02040503050406030204" pitchFamily="18" charset="0"/>
                            </a:rPr>
                          </m:ctrlPr>
                        </m:funcPr>
                        <m:fName>
                          <m:r>
                            <m:rPr>
                              <m:sty m:val="p"/>
                            </m:rPr>
                            <a:rPr lang="en-US" altLang="zh-CN">
                              <a:solidFill>
                                <a:srgbClr val="000000"/>
                              </a:solidFill>
                              <a:latin typeface="Cambria Math" panose="02040503050406030204" pitchFamily="18" charset="0"/>
                            </a:rPr>
                            <m:t>sin</m:t>
                          </m:r>
                        </m:fName>
                        <m:e>
                          <m:r>
                            <a:rPr lang="zh-CN" altLang="en-US" i="1">
                              <a:solidFill>
                                <a:srgbClr val="000000"/>
                              </a:solidFill>
                              <a:latin typeface="Cambria Math" panose="02040503050406030204" pitchFamily="18" charset="0"/>
                            </a:rPr>
                            <m:t>𝜔</m:t>
                          </m:r>
                          <m:r>
                            <a:rPr lang="en-US" altLang="zh-CN" i="1">
                              <a:solidFill>
                                <a:srgbClr val="000000"/>
                              </a:solidFill>
                              <a:latin typeface="Cambria Math" panose="02040503050406030204" pitchFamily="18" charset="0"/>
                            </a:rPr>
                            <m:t>𝑡</m:t>
                          </m:r>
                        </m:e>
                      </m:func>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3</m:t>
                          </m:r>
                        </m:den>
                      </m:f>
                      <m:func>
                        <m:funcPr>
                          <m:ctrlPr>
                            <a:rPr lang="en-US" altLang="zh-CN" i="1">
                              <a:solidFill>
                                <a:srgbClr val="000000"/>
                              </a:solidFill>
                              <a:latin typeface="Cambria Math" panose="02040503050406030204" pitchFamily="18" charset="0"/>
                            </a:rPr>
                          </m:ctrlPr>
                        </m:funcPr>
                        <m:fName>
                          <m:r>
                            <m:rPr>
                              <m:sty m:val="p"/>
                            </m:rPr>
                            <a:rPr lang="en-US" altLang="zh-CN">
                              <a:solidFill>
                                <a:srgbClr val="000000"/>
                              </a:solidFill>
                              <a:latin typeface="Cambria Math" panose="02040503050406030204" pitchFamily="18" charset="0"/>
                            </a:rPr>
                            <m:t>sin</m:t>
                          </m:r>
                        </m:fName>
                        <m:e>
                          <m:r>
                            <a:rPr lang="en-US" altLang="zh-CN" i="1">
                              <a:solidFill>
                                <a:srgbClr val="000000"/>
                              </a:solidFill>
                              <a:latin typeface="Cambria Math" panose="02040503050406030204" pitchFamily="18" charset="0"/>
                            </a:rPr>
                            <m:t>3</m:t>
                          </m:r>
                          <m:r>
                            <a:rPr lang="zh-CN" altLang="en-US" i="1">
                              <a:solidFill>
                                <a:srgbClr val="000000"/>
                              </a:solidFill>
                              <a:latin typeface="Cambria Math" panose="02040503050406030204" pitchFamily="18" charset="0"/>
                            </a:rPr>
                            <m:t>𝜔</m:t>
                          </m:r>
                          <m:r>
                            <a:rPr lang="en-US" altLang="zh-CN" i="1">
                              <a:solidFill>
                                <a:srgbClr val="000000"/>
                              </a:solidFill>
                              <a:latin typeface="Cambria Math" panose="02040503050406030204" pitchFamily="18" charset="0"/>
                            </a:rPr>
                            <m:t>𝑡</m:t>
                          </m:r>
                        </m:e>
                      </m:func>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5</m:t>
                          </m:r>
                        </m:den>
                      </m:f>
                      <m:func>
                        <m:funcPr>
                          <m:ctrlPr>
                            <a:rPr lang="en-US" altLang="zh-CN" i="1">
                              <a:solidFill>
                                <a:srgbClr val="000000"/>
                              </a:solidFill>
                              <a:latin typeface="Cambria Math" panose="02040503050406030204" pitchFamily="18" charset="0"/>
                            </a:rPr>
                          </m:ctrlPr>
                        </m:funcPr>
                        <m:fName>
                          <m:r>
                            <m:rPr>
                              <m:sty m:val="p"/>
                            </m:rPr>
                            <a:rPr lang="en-US" altLang="zh-CN">
                              <a:solidFill>
                                <a:srgbClr val="000000"/>
                              </a:solidFill>
                              <a:latin typeface="Cambria Math" panose="02040503050406030204" pitchFamily="18" charset="0"/>
                            </a:rPr>
                            <m:t>sin</m:t>
                          </m:r>
                        </m:fName>
                        <m:e>
                          <m:r>
                            <a:rPr lang="en-US" altLang="zh-CN" i="1">
                              <a:solidFill>
                                <a:srgbClr val="000000"/>
                              </a:solidFill>
                              <a:latin typeface="Cambria Math" panose="02040503050406030204" pitchFamily="18" charset="0"/>
                            </a:rPr>
                            <m:t>5</m:t>
                          </m:r>
                          <m:r>
                            <a:rPr lang="zh-CN" altLang="en-US" i="1">
                              <a:solidFill>
                                <a:srgbClr val="000000"/>
                              </a:solidFill>
                              <a:latin typeface="Cambria Math" panose="02040503050406030204" pitchFamily="18" charset="0"/>
                            </a:rPr>
                            <m:t>𝜔</m:t>
                          </m:r>
                          <m:r>
                            <a:rPr lang="en-US" altLang="zh-CN" i="1">
                              <a:solidFill>
                                <a:srgbClr val="000000"/>
                              </a:solidFill>
                              <a:latin typeface="Cambria Math" panose="02040503050406030204" pitchFamily="18" charset="0"/>
                            </a:rPr>
                            <m:t>𝑡</m:t>
                          </m:r>
                        </m:e>
                      </m:func>
                      <m:r>
                        <a:rPr lang="zh-CN" altLang="en-US" i="1">
                          <a:solidFill>
                            <a:srgbClr val="000000"/>
                          </a:solidFill>
                          <a:latin typeface="Cambria Math" panose="02040503050406030204" pitchFamily="18" charset="0"/>
                        </a:rPr>
                        <m:t>+⋯)</m:t>
                      </m:r>
                    </m:oMath>
                  </m:oMathPara>
                </a14:m>
                <a:endParaRPr lang="zh-CN" altLang="en-US" dirty="0"/>
              </a:p>
            </p:txBody>
          </p:sp>
        </mc:Choice>
        <mc:Fallback>
          <p:sp>
            <p:nvSpPr>
              <p:cNvPr id="236546" name="Object 2">
                <a:hlinkClick r:id="" action="ppaction://ole?verb=0"/>
              </p:cNvPr>
              <p:cNvSpPr txBox="1">
                <a:spLocks noRot="1" noChangeAspect="1" noMove="1" noResize="1" noEditPoints="1" noAdjustHandles="1" noChangeArrowheads="1" noChangeShapeType="1" noTextEdit="1"/>
              </p:cNvSpPr>
              <p:nvPr/>
            </p:nvSpPr>
            <p:spPr bwMode="auto">
              <a:xfrm>
                <a:off x="539750" y="3716338"/>
                <a:ext cx="8037513" cy="1074737"/>
              </a:xfrm>
              <a:prstGeom prst="rect">
                <a:avLst/>
              </a:prstGeom>
              <a:blipFill>
                <a:blip r:embed="rId2"/>
                <a:stretch>
                  <a:fillRect/>
                </a:stretch>
              </a:blipFill>
              <a:ln>
                <a:noFill/>
              </a:ln>
              <a:effectLst/>
            </p:spPr>
            <p:txBody>
              <a:bodyPr/>
              <a:lstStyle/>
              <a:p>
                <a:r>
                  <a:rPr lang="zh-CN" altLang="en-US">
                    <a:noFill/>
                  </a:rPr>
                  <a:t> </a:t>
                </a:r>
              </a:p>
            </p:txBody>
          </p:sp>
        </mc:Fallback>
      </mc:AlternateContent>
      <p:grpSp>
        <p:nvGrpSpPr>
          <p:cNvPr id="236547" name="Group 3"/>
          <p:cNvGrpSpPr>
            <a:grpSpLocks/>
          </p:cNvGrpSpPr>
          <p:nvPr/>
        </p:nvGrpSpPr>
        <p:grpSpPr bwMode="auto">
          <a:xfrm>
            <a:off x="395288" y="908050"/>
            <a:ext cx="3322637" cy="2184400"/>
            <a:chOff x="264" y="310"/>
            <a:chExt cx="2093" cy="1376"/>
          </a:xfrm>
        </p:grpSpPr>
        <p:sp>
          <p:nvSpPr>
            <p:cNvPr id="85033" name="Line 5"/>
            <p:cNvSpPr>
              <a:spLocks noChangeShapeType="1"/>
            </p:cNvSpPr>
            <p:nvPr/>
          </p:nvSpPr>
          <p:spPr bwMode="auto">
            <a:xfrm flipV="1">
              <a:off x="631" y="555"/>
              <a:ext cx="0" cy="819"/>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5034" name="Group 6"/>
            <p:cNvGrpSpPr>
              <a:grpSpLocks/>
            </p:cNvGrpSpPr>
            <p:nvPr/>
          </p:nvGrpSpPr>
          <p:grpSpPr bwMode="auto">
            <a:xfrm>
              <a:off x="649" y="920"/>
              <a:ext cx="356" cy="425"/>
              <a:chOff x="746" y="1419"/>
              <a:chExt cx="356" cy="592"/>
            </a:xfrm>
          </p:grpSpPr>
          <p:sp>
            <p:nvSpPr>
              <p:cNvPr id="85044" name="Line 7"/>
              <p:cNvSpPr>
                <a:spLocks noChangeShapeType="1"/>
              </p:cNvSpPr>
              <p:nvPr/>
            </p:nvSpPr>
            <p:spPr bwMode="auto">
              <a:xfrm>
                <a:off x="746" y="1419"/>
                <a:ext cx="356"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45" name="Line 8"/>
              <p:cNvSpPr>
                <a:spLocks noChangeShapeType="1"/>
              </p:cNvSpPr>
              <p:nvPr/>
            </p:nvSpPr>
            <p:spPr bwMode="auto">
              <a:xfrm>
                <a:off x="1102" y="1419"/>
                <a:ext cx="0" cy="592"/>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5035" name="Line 9"/>
            <p:cNvSpPr>
              <a:spLocks noChangeShapeType="1"/>
            </p:cNvSpPr>
            <p:nvPr/>
          </p:nvSpPr>
          <p:spPr bwMode="auto">
            <a:xfrm>
              <a:off x="1431" y="935"/>
              <a:ext cx="0" cy="41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36" name="Rectangle 10"/>
            <p:cNvSpPr>
              <a:spLocks noChangeArrowheads="1"/>
            </p:cNvSpPr>
            <p:nvPr/>
          </p:nvSpPr>
          <p:spPr bwMode="auto">
            <a:xfrm>
              <a:off x="2039" y="1004"/>
              <a:ext cx="318"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a:spcBef>
                  <a:spcPct val="50000"/>
                </a:spcBef>
              </a:pPr>
              <a:r>
                <a:rPr kumimoji="1" lang="en-US" altLang="zh-CN" b="1" i="1" dirty="0">
                  <a:latin typeface="Times New Roman" pitchFamily="18" charset="0"/>
                </a:rPr>
                <a:t>t</a:t>
              </a:r>
            </a:p>
          </p:txBody>
        </p:sp>
        <p:sp>
          <p:nvSpPr>
            <p:cNvPr id="85037" name="Rectangle 11"/>
            <p:cNvSpPr>
              <a:spLocks noChangeArrowheads="1"/>
            </p:cNvSpPr>
            <p:nvPr/>
          </p:nvSpPr>
          <p:spPr bwMode="auto">
            <a:xfrm>
              <a:off x="739" y="1361"/>
              <a:ext cx="478"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a:spcBef>
                  <a:spcPct val="50000"/>
                </a:spcBef>
              </a:pPr>
              <a:r>
                <a:rPr kumimoji="1" lang="en-US" altLang="zh-CN" b="1" i="1">
                  <a:latin typeface="Times New Roman" pitchFamily="18" charset="0"/>
                </a:rPr>
                <a:t>T</a:t>
              </a:r>
              <a:r>
                <a:rPr kumimoji="1" lang="en-US" altLang="zh-CN" b="1">
                  <a:latin typeface="Times New Roman" pitchFamily="18" charset="0"/>
                </a:rPr>
                <a:t>/2</a:t>
              </a:r>
              <a:endParaRPr kumimoji="1" lang="en-US" altLang="zh-CN" b="1" i="1">
                <a:latin typeface="Times New Roman" pitchFamily="18" charset="0"/>
              </a:endParaRPr>
            </a:p>
          </p:txBody>
        </p:sp>
        <p:sp>
          <p:nvSpPr>
            <p:cNvPr id="85038" name="Rectangle 12"/>
            <p:cNvSpPr>
              <a:spLocks noChangeArrowheads="1"/>
            </p:cNvSpPr>
            <p:nvPr/>
          </p:nvSpPr>
          <p:spPr bwMode="auto">
            <a:xfrm>
              <a:off x="1326" y="1358"/>
              <a:ext cx="371"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a:spcBef>
                  <a:spcPct val="50000"/>
                </a:spcBef>
              </a:pPr>
              <a:r>
                <a:rPr kumimoji="1" lang="en-US" altLang="zh-CN" b="1" i="1" dirty="0">
                  <a:latin typeface="Times New Roman" pitchFamily="18" charset="0"/>
                </a:rPr>
                <a:t>T</a:t>
              </a:r>
            </a:p>
          </p:txBody>
        </p:sp>
        <mc:AlternateContent xmlns:mc="http://schemas.openxmlformats.org/markup-compatibility/2006" xmlns:a14="http://schemas.microsoft.com/office/drawing/2010/main">
          <mc:Choice Requires="a14">
            <p:sp>
              <p:nvSpPr>
                <p:cNvPr id="85039" name="Object 13"/>
                <p:cNvSpPr txBox="1"/>
                <p:nvPr/>
              </p:nvSpPr>
              <p:spPr bwMode="auto">
                <a:xfrm>
                  <a:off x="648" y="310"/>
                  <a:ext cx="375" cy="414"/>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𝑖</m:t>
                            </m:r>
                          </m:e>
                          <m:sub>
                            <m:r>
                              <a:rPr lang="zh-CN" altLang="en-US" i="1">
                                <a:solidFill>
                                  <a:srgbClr val="000000"/>
                                </a:solidFill>
                                <a:latin typeface="Cambria Math" panose="02040503050406030204" pitchFamily="18" charset="0"/>
                              </a:rPr>
                              <m:t>𝑆</m:t>
                            </m:r>
                          </m:sub>
                        </m:sSub>
                      </m:oMath>
                    </m:oMathPara>
                  </a14:m>
                  <a:endParaRPr lang="zh-CN" altLang="en-US"/>
                </a:p>
              </p:txBody>
            </p:sp>
          </mc:Choice>
          <mc:Fallback xmlns="">
            <p:sp>
              <p:nvSpPr>
                <p:cNvPr id="85039" name="Object 13"/>
                <p:cNvSpPr txBox="1">
                  <a:spLocks noRot="1" noChangeAspect="1" noMove="1" noResize="1" noEditPoints="1" noAdjustHandles="1" noChangeArrowheads="1" noChangeShapeType="1" noTextEdit="1"/>
                </p:cNvSpPr>
                <p:nvPr/>
              </p:nvSpPr>
              <p:spPr bwMode="auto">
                <a:xfrm>
                  <a:off x="648" y="310"/>
                  <a:ext cx="375" cy="414"/>
                </a:xfrm>
                <a:prstGeom prst="rect">
                  <a:avLst/>
                </a:prstGeom>
                <a:blipFill>
                  <a:blip r:embed="rId3"/>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040" name="Object 14"/>
                <p:cNvSpPr txBox="1"/>
                <p:nvPr/>
              </p:nvSpPr>
              <p:spPr bwMode="auto">
                <a:xfrm>
                  <a:off x="264" y="793"/>
                  <a:ext cx="355" cy="310"/>
                </a:xfrm>
                <a:prstGeom prst="rect">
                  <a:avLst/>
                </a:prstGeom>
                <a:noFill/>
                <a:ln>
                  <a:noFill/>
                </a:ln>
                <a:effectLst/>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𝑚</m:t>
                            </m:r>
                          </m:sub>
                        </m:sSub>
                      </m:oMath>
                    </m:oMathPara>
                  </a14:m>
                  <a:endParaRPr lang="zh-CN" altLang="en-US"/>
                </a:p>
              </p:txBody>
            </p:sp>
          </mc:Choice>
          <mc:Fallback xmlns="">
            <p:sp>
              <p:nvSpPr>
                <p:cNvPr id="85040" name="Object 14"/>
                <p:cNvSpPr txBox="1">
                  <a:spLocks noRot="1" noChangeAspect="1" noMove="1" noResize="1" noEditPoints="1" noAdjustHandles="1" noChangeArrowheads="1" noChangeShapeType="1" noTextEdit="1"/>
                </p:cNvSpPr>
                <p:nvPr/>
              </p:nvSpPr>
              <p:spPr bwMode="auto">
                <a:xfrm>
                  <a:off x="264" y="793"/>
                  <a:ext cx="355" cy="310"/>
                </a:xfrm>
                <a:prstGeom prst="rect">
                  <a:avLst/>
                </a:prstGeom>
                <a:blipFill>
                  <a:blip r:embed="rId4"/>
                  <a:stretch>
                    <a:fillRect/>
                  </a:stretch>
                </a:blipFill>
                <a:ln>
                  <a:noFill/>
                </a:ln>
                <a:effectLst/>
              </p:spPr>
              <p:txBody>
                <a:bodyPr/>
                <a:lstStyle/>
                <a:p>
                  <a:r>
                    <a:rPr lang="zh-CN" altLang="en-US">
                      <a:noFill/>
                    </a:rPr>
                    <a:t> </a:t>
                  </a:r>
                </a:p>
              </p:txBody>
            </p:sp>
          </mc:Fallback>
        </mc:AlternateContent>
        <p:grpSp>
          <p:nvGrpSpPr>
            <p:cNvPr id="85041" name="Group 15"/>
            <p:cNvGrpSpPr>
              <a:grpSpLocks/>
            </p:cNvGrpSpPr>
            <p:nvPr/>
          </p:nvGrpSpPr>
          <p:grpSpPr bwMode="auto">
            <a:xfrm>
              <a:off x="1431" y="937"/>
              <a:ext cx="356" cy="425"/>
              <a:chOff x="746" y="1419"/>
              <a:chExt cx="356" cy="592"/>
            </a:xfrm>
          </p:grpSpPr>
          <p:sp>
            <p:nvSpPr>
              <p:cNvPr id="85043" name="Line 17"/>
              <p:cNvSpPr>
                <a:spLocks noChangeShapeType="1"/>
              </p:cNvSpPr>
              <p:nvPr/>
            </p:nvSpPr>
            <p:spPr bwMode="auto">
              <a:xfrm>
                <a:off x="1102" y="1419"/>
                <a:ext cx="0" cy="592"/>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sp>
            <p:nvSpPr>
              <p:cNvPr id="85042" name="Line 16"/>
              <p:cNvSpPr>
                <a:spLocks noChangeShapeType="1"/>
              </p:cNvSpPr>
              <p:nvPr/>
            </p:nvSpPr>
            <p:spPr bwMode="auto">
              <a:xfrm>
                <a:off x="746" y="1419"/>
                <a:ext cx="356"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5032" name="Line 4"/>
            <p:cNvSpPr>
              <a:spLocks noChangeShapeType="1"/>
            </p:cNvSpPr>
            <p:nvPr/>
          </p:nvSpPr>
          <p:spPr bwMode="auto">
            <a:xfrm>
              <a:off x="649" y="1360"/>
              <a:ext cx="1535"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grpSp>
      <p:sp>
        <p:nvSpPr>
          <p:cNvPr id="236562" name="AutoShape 18"/>
          <p:cNvSpPr>
            <a:spLocks noChangeArrowheads="1"/>
          </p:cNvSpPr>
          <p:nvPr/>
        </p:nvSpPr>
        <p:spPr bwMode="auto">
          <a:xfrm rot="20392911">
            <a:off x="2411413" y="620713"/>
            <a:ext cx="1917700" cy="657225"/>
          </a:xfrm>
          <a:prstGeom prst="curvedDownArrow">
            <a:avLst>
              <a:gd name="adj1" fmla="val 53359"/>
              <a:gd name="adj2" fmla="val 116715"/>
              <a:gd name="adj3" fmla="val 54736"/>
            </a:avLst>
          </a:prstGeom>
          <a:solidFill>
            <a:srgbClr val="00B0F0"/>
          </a:solidFill>
          <a:ln>
            <a:noFill/>
          </a:ln>
        </p:spPr>
        <p:txBody>
          <a:bodyPr wrap="none" anchor="ctr"/>
          <a:lstStyle/>
          <a:p>
            <a:pPr eaLnBrk="1" hangingPunct="1"/>
            <a:endParaRPr lang="zh-CN" altLang="en-US" sz="1800">
              <a:solidFill>
                <a:srgbClr val="000000"/>
              </a:solidFill>
            </a:endParaRPr>
          </a:p>
        </p:txBody>
      </p:sp>
      <p:grpSp>
        <p:nvGrpSpPr>
          <p:cNvPr id="236593" name="Group 49"/>
          <p:cNvGrpSpPr>
            <a:grpSpLocks/>
          </p:cNvGrpSpPr>
          <p:nvPr/>
        </p:nvGrpSpPr>
        <p:grpSpPr bwMode="auto">
          <a:xfrm>
            <a:off x="1114425" y="4575875"/>
            <a:ext cx="5780088" cy="636589"/>
            <a:chOff x="726" y="2957"/>
            <a:chExt cx="3641" cy="401"/>
          </a:xfrm>
          <a:solidFill>
            <a:schemeClr val="accent5"/>
          </a:solidFill>
        </p:grpSpPr>
        <mc:AlternateContent xmlns:mc="http://schemas.openxmlformats.org/markup-compatibility/2006" xmlns:a14="http://schemas.microsoft.com/office/drawing/2010/main">
          <mc:Choice Requires="a14">
            <p:sp>
              <p:nvSpPr>
                <p:cNvPr id="84999" name="Text Box 50" descr="羊皮纸"/>
                <p:cNvSpPr txBox="1">
                  <a:spLocks noChangeArrowheads="1"/>
                </p:cNvSpPr>
                <p:nvPr/>
              </p:nvSpPr>
              <p:spPr bwMode="auto">
                <a:xfrm>
                  <a:off x="726" y="2957"/>
                  <a:ext cx="474" cy="368"/>
                </a:xfrm>
                <a:prstGeom prst="rect">
                  <a:avLst/>
                </a:prstGeom>
                <a:grpFill/>
                <a:ln>
                  <a:noFill/>
                </a:ln>
                <a:extLst>
                  <a:ext uri="{91240B29-F687-4F45-9708-019B960494DF}">
                    <a14:hiddenLine w="12700">
                      <a:solidFill>
                        <a:srgbClr val="FF0000"/>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14:m>
                    <m:oMathPara xmlns:m="http://schemas.openxmlformats.org/officeDocument/2006/math">
                      <m:oMathParaPr>
                        <m:jc m:val="centerGroup"/>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𝑠</m:t>
                            </m:r>
                            <m:r>
                              <a:rPr lang="en-US" altLang="zh-CN" i="1">
                                <a:solidFill>
                                  <a:srgbClr val="000000"/>
                                </a:solidFill>
                                <a:latin typeface="Cambria Math" panose="02040503050406030204" pitchFamily="18" charset="0"/>
                              </a:rPr>
                              <m:t>0</m:t>
                            </m:r>
                          </m:sub>
                        </m:sSub>
                      </m:oMath>
                    </m:oMathPara>
                  </a14:m>
                  <a:endParaRPr kumimoji="1" lang="en-US" altLang="zh-CN" b="1" dirty="0">
                    <a:solidFill>
                      <a:srgbClr val="FF0000"/>
                    </a:solidFill>
                    <a:latin typeface="Times New Roman" pitchFamily="18" charset="0"/>
                  </a:endParaRPr>
                </a:p>
              </p:txBody>
            </p:sp>
          </mc:Choice>
          <mc:Fallback xmlns="">
            <p:sp>
              <p:nvSpPr>
                <p:cNvPr id="84999" name="Text Box 50" descr="羊皮纸"/>
                <p:cNvSpPr txBox="1">
                  <a:spLocks noRot="1" noChangeAspect="1" noMove="1" noResize="1" noEditPoints="1" noAdjustHandles="1" noChangeArrowheads="1" noChangeShapeType="1" noTextEdit="1"/>
                </p:cNvSpPr>
                <p:nvPr/>
              </p:nvSpPr>
              <p:spPr bwMode="auto">
                <a:xfrm>
                  <a:off x="726" y="2957"/>
                  <a:ext cx="474" cy="368"/>
                </a:xfrm>
                <a:prstGeom prst="rect">
                  <a:avLst/>
                </a:prstGeom>
                <a:blipFill>
                  <a:blip r:embed="rId5"/>
                  <a:stretch>
                    <a:fillRect/>
                  </a:stretch>
                </a:blipFill>
                <a:ln>
                  <a:noFill/>
                </a:ln>
                <a:extLst>
                  <a:ext uri="{91240B29-F687-4F45-9708-019B960494DF}">
                    <a14:hiddenLine xmlns:a14="http://schemas.microsoft.com/office/drawing/2010/main" w="12700">
                      <a:solidFill>
                        <a:srgbClr val="FF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000" name="Object 51" descr="羊皮纸"/>
                <p:cNvSpPr txBox="1"/>
                <p:nvPr/>
              </p:nvSpPr>
              <p:spPr bwMode="auto">
                <a:xfrm>
                  <a:off x="1806" y="2957"/>
                  <a:ext cx="431" cy="401"/>
                </a:xfrm>
                <a:prstGeom prst="rect">
                  <a:avLst/>
                </a:prstGeom>
                <a:grpFill/>
                <a:ln>
                  <a:noFill/>
                </a:ln>
                <a:effectLst/>
              </p:spPr>
              <p:txBody>
                <a:bodyPr>
                  <a:noAutofit/>
                </a:bodyPr>
                <a:lstStyle/>
                <a:p>
                  <a:pPr algn="ctr"/>
                  <a14:m>
                    <m:oMathPara xmlns:m="http://schemas.openxmlformats.org/officeDocument/2006/math">
                      <m:oMathParaPr>
                        <m:jc m:val="left"/>
                      </m:oMathParaPr>
                      <m:oMath xmlns:m="http://schemas.openxmlformats.org/officeDocument/2006/math">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𝑖</m:t>
                            </m:r>
                          </m:e>
                          <m:sub>
                            <m:r>
                              <a:rPr lang="zh-CN" altLang="en-US" sz="3200" i="1">
                                <a:solidFill>
                                  <a:srgbClr val="000000"/>
                                </a:solidFill>
                                <a:latin typeface="Cambria Math" panose="02040503050406030204" pitchFamily="18" charset="0"/>
                              </a:rPr>
                              <m:t>𝑠</m:t>
                            </m:r>
                            <m:r>
                              <a:rPr lang="zh-CN" altLang="en-US" sz="3200" i="1">
                                <a:solidFill>
                                  <a:srgbClr val="000000"/>
                                </a:solidFill>
                                <a:latin typeface="Cambria Math" panose="02040503050406030204" pitchFamily="18" charset="0"/>
                              </a:rPr>
                              <m:t>1</m:t>
                            </m:r>
                          </m:sub>
                        </m:sSub>
                      </m:oMath>
                    </m:oMathPara>
                  </a14:m>
                  <a:endParaRPr lang="zh-CN" altLang="en-US" sz="3200" dirty="0"/>
                </a:p>
              </p:txBody>
            </p:sp>
          </mc:Choice>
          <mc:Fallback xmlns="">
            <p:sp>
              <p:nvSpPr>
                <p:cNvPr id="85000" name="Object 51" descr="羊皮纸"/>
                <p:cNvSpPr txBox="1">
                  <a:spLocks noRot="1" noChangeAspect="1" noMove="1" noResize="1" noEditPoints="1" noAdjustHandles="1" noChangeArrowheads="1" noChangeShapeType="1" noTextEdit="1"/>
                </p:cNvSpPr>
                <p:nvPr/>
              </p:nvSpPr>
              <p:spPr bwMode="auto">
                <a:xfrm>
                  <a:off x="1806" y="2957"/>
                  <a:ext cx="431" cy="401"/>
                </a:xfrm>
                <a:prstGeom prst="rect">
                  <a:avLst/>
                </a:prstGeom>
                <a:blipFill>
                  <a:blip r:embed="rId6"/>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001" name="Object 52" descr="羊皮纸"/>
                <p:cNvSpPr txBox="1"/>
                <p:nvPr/>
              </p:nvSpPr>
              <p:spPr bwMode="auto">
                <a:xfrm>
                  <a:off x="2813" y="2957"/>
                  <a:ext cx="431" cy="401"/>
                </a:xfrm>
                <a:prstGeom prst="rect">
                  <a:avLst/>
                </a:prstGeom>
                <a:grpFill/>
                <a:ln>
                  <a:noFill/>
                </a:ln>
                <a:effectLst/>
              </p:spPr>
              <p:txBody>
                <a:bodyPr>
                  <a:noAutofit/>
                </a:bodyPr>
                <a:lstStyle/>
                <a:p>
                  <a:pPr algn="ctr"/>
                  <a14:m>
                    <m:oMathPara xmlns:m="http://schemas.openxmlformats.org/officeDocument/2006/math">
                      <m:oMathParaPr>
                        <m:jc m:val="left"/>
                      </m:oMathParaPr>
                      <m:oMath xmlns:m="http://schemas.openxmlformats.org/officeDocument/2006/math">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𝑖</m:t>
                            </m:r>
                          </m:e>
                          <m:sub>
                            <m:r>
                              <a:rPr lang="zh-CN" altLang="en-US" sz="3200" i="1">
                                <a:solidFill>
                                  <a:srgbClr val="000000"/>
                                </a:solidFill>
                                <a:latin typeface="Cambria Math" panose="02040503050406030204" pitchFamily="18" charset="0"/>
                              </a:rPr>
                              <m:t>𝑠</m:t>
                            </m:r>
                            <m:r>
                              <a:rPr lang="zh-CN" altLang="en-US" sz="3200" i="1">
                                <a:solidFill>
                                  <a:srgbClr val="000000"/>
                                </a:solidFill>
                                <a:latin typeface="Cambria Math" panose="02040503050406030204" pitchFamily="18" charset="0"/>
                              </a:rPr>
                              <m:t>3</m:t>
                            </m:r>
                          </m:sub>
                        </m:sSub>
                      </m:oMath>
                    </m:oMathPara>
                  </a14:m>
                  <a:endParaRPr lang="zh-CN" altLang="en-US" sz="3200" dirty="0"/>
                </a:p>
              </p:txBody>
            </p:sp>
          </mc:Choice>
          <mc:Fallback xmlns="">
            <p:sp>
              <p:nvSpPr>
                <p:cNvPr id="85001" name="Object 52" descr="羊皮纸"/>
                <p:cNvSpPr txBox="1">
                  <a:spLocks noRot="1" noChangeAspect="1" noMove="1" noResize="1" noEditPoints="1" noAdjustHandles="1" noChangeArrowheads="1" noChangeShapeType="1" noTextEdit="1"/>
                </p:cNvSpPr>
                <p:nvPr/>
              </p:nvSpPr>
              <p:spPr bwMode="auto">
                <a:xfrm>
                  <a:off x="2813" y="2957"/>
                  <a:ext cx="431" cy="401"/>
                </a:xfrm>
                <a:prstGeom prst="rect">
                  <a:avLst/>
                </a:prstGeom>
                <a:blipFill>
                  <a:blip r:embed="rId7"/>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002" name="Object 53" descr="羊皮纸"/>
                <p:cNvSpPr txBox="1"/>
                <p:nvPr/>
              </p:nvSpPr>
              <p:spPr bwMode="auto">
                <a:xfrm>
                  <a:off x="3936" y="2957"/>
                  <a:ext cx="431" cy="401"/>
                </a:xfrm>
                <a:prstGeom prst="rect">
                  <a:avLst/>
                </a:prstGeom>
                <a:grpFill/>
                <a:ln>
                  <a:noFill/>
                </a:ln>
                <a:effectLst/>
              </p:spPr>
              <p:txBody>
                <a:bodyPr>
                  <a:noAutofit/>
                </a:bodyPr>
                <a:lstStyle/>
                <a:p>
                  <a:pPr algn="ctr"/>
                  <a14:m>
                    <m:oMathPara xmlns:m="http://schemas.openxmlformats.org/officeDocument/2006/math">
                      <m:oMathParaPr>
                        <m:jc m:val="left"/>
                      </m:oMathParaPr>
                      <m:oMath xmlns:m="http://schemas.openxmlformats.org/officeDocument/2006/math">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𝑖</m:t>
                            </m:r>
                          </m:e>
                          <m:sub>
                            <m:r>
                              <a:rPr lang="zh-CN" altLang="en-US" sz="3200" i="1">
                                <a:solidFill>
                                  <a:srgbClr val="000000"/>
                                </a:solidFill>
                                <a:latin typeface="Cambria Math" panose="02040503050406030204" pitchFamily="18" charset="0"/>
                              </a:rPr>
                              <m:t>𝑠</m:t>
                            </m:r>
                            <m:r>
                              <a:rPr lang="zh-CN" altLang="en-US" sz="3200" i="1">
                                <a:solidFill>
                                  <a:srgbClr val="000000"/>
                                </a:solidFill>
                                <a:latin typeface="Cambria Math" panose="02040503050406030204" pitchFamily="18" charset="0"/>
                              </a:rPr>
                              <m:t>5</m:t>
                            </m:r>
                          </m:sub>
                        </m:sSub>
                      </m:oMath>
                    </m:oMathPara>
                  </a14:m>
                  <a:endParaRPr lang="zh-CN" altLang="en-US" sz="3200" dirty="0"/>
                </a:p>
              </p:txBody>
            </p:sp>
          </mc:Choice>
          <mc:Fallback xmlns="">
            <p:sp>
              <p:nvSpPr>
                <p:cNvPr id="85002" name="Object 53" descr="羊皮纸"/>
                <p:cNvSpPr txBox="1">
                  <a:spLocks noRot="1" noChangeAspect="1" noMove="1" noResize="1" noEditPoints="1" noAdjustHandles="1" noChangeArrowheads="1" noChangeShapeType="1" noTextEdit="1"/>
                </p:cNvSpPr>
                <p:nvPr/>
              </p:nvSpPr>
              <p:spPr bwMode="auto">
                <a:xfrm>
                  <a:off x="3936" y="2957"/>
                  <a:ext cx="431" cy="401"/>
                </a:xfrm>
                <a:prstGeom prst="rect">
                  <a:avLst/>
                </a:prstGeom>
                <a:blipFill>
                  <a:blip r:embed="rId8"/>
                  <a:stretch>
                    <a:fillRect/>
                  </a:stretch>
                </a:blipFill>
                <a:ln>
                  <a:noFill/>
                </a:ln>
                <a:effectLst/>
              </p:spPr>
              <p:txBody>
                <a:bodyPr/>
                <a:lstStyle/>
                <a:p>
                  <a:r>
                    <a:rPr lang="zh-CN" altLang="en-US">
                      <a:noFill/>
                    </a:rPr>
                    <a:t> </a:t>
                  </a:r>
                </a:p>
              </p:txBody>
            </p:sp>
          </mc:Fallback>
        </mc:AlternateContent>
      </p:grpSp>
      <p:grpSp>
        <p:nvGrpSpPr>
          <p:cNvPr id="20" name="组合 19">
            <a:extLst>
              <a:ext uri="{FF2B5EF4-FFF2-40B4-BE49-F238E27FC236}">
                <a16:creationId xmlns:a16="http://schemas.microsoft.com/office/drawing/2014/main" id="{81E0C875-502A-4E5D-ADCA-53125E04B462}"/>
              </a:ext>
            </a:extLst>
          </p:cNvPr>
          <p:cNvGrpSpPr/>
          <p:nvPr/>
        </p:nvGrpSpPr>
        <p:grpSpPr>
          <a:xfrm>
            <a:off x="4171950" y="482600"/>
            <a:ext cx="4216400" cy="2813050"/>
            <a:chOff x="4171950" y="482600"/>
            <a:chExt cx="4216400" cy="2813050"/>
          </a:xfrm>
        </p:grpSpPr>
        <p:grpSp>
          <p:nvGrpSpPr>
            <p:cNvPr id="85003" name="Group 20"/>
            <p:cNvGrpSpPr>
              <a:grpSpLocks/>
            </p:cNvGrpSpPr>
            <p:nvPr/>
          </p:nvGrpSpPr>
          <p:grpSpPr bwMode="auto">
            <a:xfrm>
              <a:off x="4171950" y="1204913"/>
              <a:ext cx="3943350" cy="2052638"/>
              <a:chOff x="2628" y="555"/>
              <a:chExt cx="2484" cy="1293"/>
            </a:xfrm>
          </p:grpSpPr>
          <p:sp>
            <p:nvSpPr>
              <p:cNvPr id="85018" name="Line 21"/>
              <p:cNvSpPr>
                <a:spLocks noChangeShapeType="1"/>
              </p:cNvSpPr>
              <p:nvPr/>
            </p:nvSpPr>
            <p:spPr bwMode="auto">
              <a:xfrm>
                <a:off x="4560" y="555"/>
                <a:ext cx="0" cy="1293"/>
              </a:xfrm>
              <a:prstGeom prst="line">
                <a:avLst/>
              </a:prstGeom>
              <a:noFill/>
              <a:ln w="3810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19" name="Line 22"/>
              <p:cNvSpPr>
                <a:spLocks noChangeShapeType="1"/>
              </p:cNvSpPr>
              <p:nvPr/>
            </p:nvSpPr>
            <p:spPr bwMode="auto">
              <a:xfrm>
                <a:off x="3972" y="555"/>
                <a:ext cx="0" cy="1293"/>
              </a:xfrm>
              <a:prstGeom prst="line">
                <a:avLst/>
              </a:prstGeom>
              <a:noFill/>
              <a:ln w="3810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20" name="Line 23"/>
              <p:cNvSpPr>
                <a:spLocks noChangeShapeType="1"/>
              </p:cNvSpPr>
              <p:nvPr/>
            </p:nvSpPr>
            <p:spPr bwMode="auto">
              <a:xfrm>
                <a:off x="3360" y="555"/>
                <a:ext cx="0" cy="1293"/>
              </a:xfrm>
              <a:prstGeom prst="line">
                <a:avLst/>
              </a:prstGeom>
              <a:noFill/>
              <a:ln w="3810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21" name="Line 24"/>
              <p:cNvSpPr>
                <a:spLocks noChangeShapeType="1"/>
              </p:cNvSpPr>
              <p:nvPr/>
            </p:nvSpPr>
            <p:spPr bwMode="auto">
              <a:xfrm>
                <a:off x="2784" y="555"/>
                <a:ext cx="0" cy="129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22" name="Line 25"/>
              <p:cNvSpPr>
                <a:spLocks noChangeShapeType="1"/>
              </p:cNvSpPr>
              <p:nvPr/>
            </p:nvSpPr>
            <p:spPr bwMode="auto">
              <a:xfrm>
                <a:off x="2784" y="555"/>
                <a:ext cx="232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23" name="Line 26"/>
              <p:cNvSpPr>
                <a:spLocks noChangeShapeType="1"/>
              </p:cNvSpPr>
              <p:nvPr/>
            </p:nvSpPr>
            <p:spPr bwMode="auto">
              <a:xfrm>
                <a:off x="2784" y="1848"/>
                <a:ext cx="232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24" name="Oval 27"/>
              <p:cNvSpPr>
                <a:spLocks noChangeArrowheads="1"/>
              </p:cNvSpPr>
              <p:nvPr/>
            </p:nvSpPr>
            <p:spPr bwMode="auto">
              <a:xfrm>
                <a:off x="2628" y="1103"/>
                <a:ext cx="313" cy="313"/>
              </a:xfrm>
              <a:prstGeom prst="ellipse">
                <a:avLst/>
              </a:prstGeom>
              <a:solidFill>
                <a:schemeClr val="accent1">
                  <a:lumMod val="75000"/>
                </a:schemeClr>
              </a:solidFill>
              <a:ln w="38100">
                <a:solidFill>
                  <a:schemeClr val="tx1"/>
                </a:solidFill>
                <a:round/>
                <a:headEnd/>
                <a:tailEnd/>
              </a:ln>
            </p:spPr>
            <p:txBody>
              <a:bodyPr wrap="none" anchor="ctr"/>
              <a:lstStyle/>
              <a:p>
                <a:pPr eaLnBrk="1" hangingPunct="1"/>
                <a:endParaRPr lang="zh-CN" altLang="en-US" sz="1800">
                  <a:solidFill>
                    <a:srgbClr val="000000"/>
                  </a:solidFill>
                </a:endParaRPr>
              </a:p>
            </p:txBody>
          </p:sp>
          <p:sp>
            <p:nvSpPr>
              <p:cNvPr id="85025" name="Oval 28"/>
              <p:cNvSpPr>
                <a:spLocks noChangeArrowheads="1"/>
              </p:cNvSpPr>
              <p:nvPr/>
            </p:nvSpPr>
            <p:spPr bwMode="auto">
              <a:xfrm>
                <a:off x="3204" y="1103"/>
                <a:ext cx="313" cy="313"/>
              </a:xfrm>
              <a:prstGeom prst="ellipse">
                <a:avLst/>
              </a:prstGeom>
              <a:solidFill>
                <a:schemeClr val="accent1">
                  <a:lumMod val="75000"/>
                </a:schemeClr>
              </a:solidFill>
              <a:ln w="38100">
                <a:solidFill>
                  <a:schemeClr val="tx1"/>
                </a:solidFill>
                <a:round/>
                <a:headEnd/>
                <a:tailEnd/>
              </a:ln>
            </p:spPr>
            <p:txBody>
              <a:bodyPr wrap="none" anchor="ctr"/>
              <a:lstStyle/>
              <a:p>
                <a:pPr eaLnBrk="1" hangingPunct="1"/>
                <a:endParaRPr lang="zh-CN" altLang="en-US" sz="1800">
                  <a:solidFill>
                    <a:srgbClr val="000000"/>
                  </a:solidFill>
                </a:endParaRPr>
              </a:p>
            </p:txBody>
          </p:sp>
          <p:sp>
            <p:nvSpPr>
              <p:cNvPr id="85026" name="Oval 29"/>
              <p:cNvSpPr>
                <a:spLocks noChangeArrowheads="1"/>
              </p:cNvSpPr>
              <p:nvPr/>
            </p:nvSpPr>
            <p:spPr bwMode="auto">
              <a:xfrm>
                <a:off x="3816" y="1103"/>
                <a:ext cx="313" cy="313"/>
              </a:xfrm>
              <a:prstGeom prst="ellipse">
                <a:avLst/>
              </a:prstGeom>
              <a:solidFill>
                <a:schemeClr val="accent1">
                  <a:lumMod val="75000"/>
                </a:schemeClr>
              </a:solidFill>
              <a:ln w="38100">
                <a:solidFill>
                  <a:schemeClr val="tx1"/>
                </a:solidFill>
                <a:round/>
                <a:headEnd/>
                <a:tailEnd/>
              </a:ln>
            </p:spPr>
            <p:txBody>
              <a:bodyPr wrap="none" anchor="ctr"/>
              <a:lstStyle/>
              <a:p>
                <a:pPr eaLnBrk="1" hangingPunct="1"/>
                <a:endParaRPr lang="zh-CN" altLang="en-US" sz="1800" dirty="0">
                  <a:solidFill>
                    <a:srgbClr val="000000"/>
                  </a:solidFill>
                </a:endParaRPr>
              </a:p>
            </p:txBody>
          </p:sp>
          <p:sp>
            <p:nvSpPr>
              <p:cNvPr id="85027" name="Oval 30"/>
              <p:cNvSpPr>
                <a:spLocks noChangeArrowheads="1"/>
              </p:cNvSpPr>
              <p:nvPr/>
            </p:nvSpPr>
            <p:spPr bwMode="auto">
              <a:xfrm>
                <a:off x="4404" y="1103"/>
                <a:ext cx="313" cy="313"/>
              </a:xfrm>
              <a:prstGeom prst="ellipse">
                <a:avLst/>
              </a:prstGeom>
              <a:solidFill>
                <a:schemeClr val="accent1">
                  <a:lumMod val="75000"/>
                </a:schemeClr>
              </a:solidFill>
              <a:ln w="38100">
                <a:solidFill>
                  <a:schemeClr val="tx1"/>
                </a:solidFill>
                <a:round/>
                <a:headEnd/>
                <a:tailEnd/>
              </a:ln>
            </p:spPr>
            <p:txBody>
              <a:bodyPr wrap="none" anchor="ctr"/>
              <a:lstStyle/>
              <a:p>
                <a:pPr eaLnBrk="1" hangingPunct="1"/>
                <a:endParaRPr lang="zh-CN" altLang="en-US" sz="1800" dirty="0">
                  <a:solidFill>
                    <a:srgbClr val="000000"/>
                  </a:solidFill>
                </a:endParaRPr>
              </a:p>
            </p:txBody>
          </p:sp>
          <p:sp>
            <p:nvSpPr>
              <p:cNvPr id="85028" name="Line 31"/>
              <p:cNvSpPr>
                <a:spLocks noChangeShapeType="1"/>
              </p:cNvSpPr>
              <p:nvPr/>
            </p:nvSpPr>
            <p:spPr bwMode="auto">
              <a:xfrm>
                <a:off x="2628" y="1273"/>
                <a:ext cx="313"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29" name="Line 32"/>
              <p:cNvSpPr>
                <a:spLocks noChangeShapeType="1"/>
              </p:cNvSpPr>
              <p:nvPr/>
            </p:nvSpPr>
            <p:spPr bwMode="auto">
              <a:xfrm>
                <a:off x="3204" y="1273"/>
                <a:ext cx="313"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30" name="Line 33"/>
              <p:cNvSpPr>
                <a:spLocks noChangeShapeType="1"/>
              </p:cNvSpPr>
              <p:nvPr/>
            </p:nvSpPr>
            <p:spPr bwMode="auto">
              <a:xfrm>
                <a:off x="3816" y="1261"/>
                <a:ext cx="313"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31" name="Line 34"/>
              <p:cNvSpPr>
                <a:spLocks noChangeShapeType="1"/>
              </p:cNvSpPr>
              <p:nvPr/>
            </p:nvSpPr>
            <p:spPr bwMode="auto">
              <a:xfrm>
                <a:off x="4404" y="1273"/>
                <a:ext cx="313"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5008" name="Oval 39"/>
            <p:cNvSpPr>
              <a:spLocks noChangeArrowheads="1"/>
            </p:cNvSpPr>
            <p:nvPr/>
          </p:nvSpPr>
          <p:spPr bwMode="auto">
            <a:xfrm>
              <a:off x="7810500" y="2305050"/>
              <a:ext cx="88900" cy="76200"/>
            </a:xfrm>
            <a:prstGeom prst="ellipse">
              <a:avLst/>
            </a:prstGeom>
            <a:solidFill>
              <a:schemeClr val="tx1"/>
            </a:solidFill>
            <a:ln w="9525">
              <a:solidFill>
                <a:schemeClr val="tx1"/>
              </a:solidFill>
              <a:round/>
              <a:headEnd/>
              <a:tailEnd/>
            </a:ln>
            <a:effectLst/>
          </p:spPr>
          <p:txBody>
            <a:bodyPr wrap="none" anchor="ctr"/>
            <a:lstStyle/>
            <a:p>
              <a:pPr eaLnBrk="1" hangingPunct="1"/>
              <a:endParaRPr lang="zh-CN" altLang="en-US" sz="1800">
                <a:solidFill>
                  <a:srgbClr val="000000"/>
                </a:solidFill>
              </a:endParaRPr>
            </a:p>
          </p:txBody>
        </p:sp>
        <p:sp>
          <p:nvSpPr>
            <p:cNvPr id="85009" name="Oval 40"/>
            <p:cNvSpPr>
              <a:spLocks noChangeArrowheads="1"/>
            </p:cNvSpPr>
            <p:nvPr/>
          </p:nvSpPr>
          <p:spPr bwMode="auto">
            <a:xfrm>
              <a:off x="8051800" y="2306638"/>
              <a:ext cx="88900" cy="76200"/>
            </a:xfrm>
            <a:prstGeom prst="ellipse">
              <a:avLst/>
            </a:prstGeom>
            <a:solidFill>
              <a:schemeClr val="tx1"/>
            </a:solidFill>
            <a:ln w="9525">
              <a:solidFill>
                <a:schemeClr val="tx1"/>
              </a:solidFill>
              <a:round/>
              <a:headEnd/>
              <a:tailEnd/>
            </a:ln>
            <a:effectLst/>
          </p:spPr>
          <p:txBody>
            <a:bodyPr wrap="none" anchor="ctr"/>
            <a:lstStyle/>
            <a:p>
              <a:pPr algn="ctr" eaLnBrk="1" hangingPunct="1"/>
              <a:endParaRPr lang="zh-CN" altLang="zh-CN" sz="2400" b="1">
                <a:solidFill>
                  <a:srgbClr val="FFFFFF"/>
                </a:solidFill>
                <a:ea typeface="仿宋_GB2312" pitchFamily="49" charset="-122"/>
              </a:endParaRPr>
            </a:p>
          </p:txBody>
        </p:sp>
        <p:sp>
          <p:nvSpPr>
            <p:cNvPr id="85010" name="Oval 41"/>
            <p:cNvSpPr>
              <a:spLocks noChangeArrowheads="1"/>
            </p:cNvSpPr>
            <p:nvPr/>
          </p:nvSpPr>
          <p:spPr bwMode="auto">
            <a:xfrm>
              <a:off x="8299450" y="2306638"/>
              <a:ext cx="88900" cy="76200"/>
            </a:xfrm>
            <a:prstGeom prst="ellipse">
              <a:avLst/>
            </a:prstGeom>
            <a:solidFill>
              <a:schemeClr val="tx1"/>
            </a:solidFill>
            <a:ln w="9525">
              <a:solidFill>
                <a:schemeClr val="tx1"/>
              </a:solidFill>
              <a:round/>
              <a:headEnd/>
              <a:tailEnd/>
            </a:ln>
            <a:effectLst/>
          </p:spPr>
          <p:txBody>
            <a:bodyPr wrap="none" anchor="ctr"/>
            <a:lstStyle/>
            <a:p>
              <a:pPr eaLnBrk="1" hangingPunct="1"/>
              <a:endParaRPr lang="zh-CN" altLang="en-US" sz="1800">
                <a:solidFill>
                  <a:srgbClr val="000000"/>
                </a:solidFill>
              </a:endParaRPr>
            </a:p>
          </p:txBody>
        </p:sp>
        <p:sp>
          <p:nvSpPr>
            <p:cNvPr id="85011" name="Oval 42"/>
            <p:cNvSpPr>
              <a:spLocks noChangeArrowheads="1"/>
            </p:cNvSpPr>
            <p:nvPr/>
          </p:nvSpPr>
          <p:spPr bwMode="auto">
            <a:xfrm>
              <a:off x="7194550" y="3219450"/>
              <a:ext cx="88900" cy="76200"/>
            </a:xfrm>
            <a:prstGeom prst="ellipse">
              <a:avLst/>
            </a:prstGeom>
            <a:solidFill>
              <a:schemeClr val="tx1"/>
            </a:solidFill>
            <a:ln w="9525">
              <a:solidFill>
                <a:schemeClr val="tx1"/>
              </a:solidFill>
              <a:round/>
              <a:headEnd/>
              <a:tailEnd/>
            </a:ln>
            <a:effectLst/>
          </p:spPr>
          <p:txBody>
            <a:bodyPr wrap="none" anchor="ctr"/>
            <a:lstStyle/>
            <a:p>
              <a:pPr eaLnBrk="1" hangingPunct="1"/>
              <a:endParaRPr lang="zh-CN" altLang="en-US" sz="1800">
                <a:solidFill>
                  <a:srgbClr val="000000"/>
                </a:solidFill>
              </a:endParaRPr>
            </a:p>
          </p:txBody>
        </p:sp>
        <p:sp>
          <p:nvSpPr>
            <p:cNvPr id="85012" name="Oval 43"/>
            <p:cNvSpPr>
              <a:spLocks noChangeArrowheads="1"/>
            </p:cNvSpPr>
            <p:nvPr/>
          </p:nvSpPr>
          <p:spPr bwMode="auto">
            <a:xfrm>
              <a:off x="6254750" y="3219450"/>
              <a:ext cx="88900" cy="76200"/>
            </a:xfrm>
            <a:prstGeom prst="ellipse">
              <a:avLst/>
            </a:prstGeom>
            <a:solidFill>
              <a:schemeClr val="tx1"/>
            </a:solidFill>
            <a:ln w="9525">
              <a:solidFill>
                <a:schemeClr val="tx1"/>
              </a:solidFill>
              <a:round/>
              <a:headEnd/>
              <a:tailEnd/>
            </a:ln>
            <a:effectLst/>
          </p:spPr>
          <p:txBody>
            <a:bodyPr wrap="none" anchor="ctr"/>
            <a:lstStyle/>
            <a:p>
              <a:pPr eaLnBrk="1" hangingPunct="1"/>
              <a:endParaRPr lang="zh-CN" altLang="en-US" sz="1800">
                <a:solidFill>
                  <a:srgbClr val="000000"/>
                </a:solidFill>
              </a:endParaRPr>
            </a:p>
          </p:txBody>
        </p:sp>
        <p:sp>
          <p:nvSpPr>
            <p:cNvPr id="85013" name="Oval 44"/>
            <p:cNvSpPr>
              <a:spLocks noChangeArrowheads="1"/>
            </p:cNvSpPr>
            <p:nvPr/>
          </p:nvSpPr>
          <p:spPr bwMode="auto">
            <a:xfrm>
              <a:off x="5283200" y="3219450"/>
              <a:ext cx="88900" cy="76200"/>
            </a:xfrm>
            <a:prstGeom prst="ellipse">
              <a:avLst/>
            </a:prstGeom>
            <a:solidFill>
              <a:schemeClr val="tx1"/>
            </a:solidFill>
            <a:ln w="9525">
              <a:solidFill>
                <a:schemeClr val="tx1"/>
              </a:solidFill>
              <a:round/>
              <a:headEnd/>
              <a:tailEnd/>
            </a:ln>
            <a:effectLst/>
          </p:spPr>
          <p:txBody>
            <a:bodyPr wrap="none" anchor="ctr"/>
            <a:lstStyle/>
            <a:p>
              <a:pPr eaLnBrk="1" hangingPunct="1"/>
              <a:endParaRPr lang="zh-CN" altLang="en-US" sz="1800">
                <a:solidFill>
                  <a:srgbClr val="000000"/>
                </a:solidFill>
              </a:endParaRPr>
            </a:p>
          </p:txBody>
        </p:sp>
        <p:sp>
          <p:nvSpPr>
            <p:cNvPr id="85014" name="Oval 45"/>
            <p:cNvSpPr>
              <a:spLocks noChangeArrowheads="1"/>
            </p:cNvSpPr>
            <p:nvPr/>
          </p:nvSpPr>
          <p:spPr bwMode="auto">
            <a:xfrm>
              <a:off x="5283200" y="1143000"/>
              <a:ext cx="88900" cy="76200"/>
            </a:xfrm>
            <a:prstGeom prst="ellipse">
              <a:avLst/>
            </a:prstGeom>
            <a:solidFill>
              <a:schemeClr val="tx1"/>
            </a:solidFill>
            <a:ln w="9525">
              <a:solidFill>
                <a:schemeClr val="tx1"/>
              </a:solidFill>
              <a:round/>
              <a:headEnd/>
              <a:tailEnd/>
            </a:ln>
            <a:effectLst/>
          </p:spPr>
          <p:txBody>
            <a:bodyPr wrap="none" anchor="ctr"/>
            <a:lstStyle/>
            <a:p>
              <a:pPr eaLnBrk="1" hangingPunct="1"/>
              <a:endParaRPr lang="zh-CN" altLang="en-US" sz="1800">
                <a:solidFill>
                  <a:srgbClr val="000000"/>
                </a:solidFill>
              </a:endParaRPr>
            </a:p>
          </p:txBody>
        </p:sp>
        <p:sp>
          <p:nvSpPr>
            <p:cNvPr id="85015" name="Oval 46"/>
            <p:cNvSpPr>
              <a:spLocks noChangeArrowheads="1"/>
            </p:cNvSpPr>
            <p:nvPr/>
          </p:nvSpPr>
          <p:spPr bwMode="auto">
            <a:xfrm>
              <a:off x="6249988" y="1143000"/>
              <a:ext cx="88900" cy="76200"/>
            </a:xfrm>
            <a:prstGeom prst="ellipse">
              <a:avLst/>
            </a:prstGeom>
            <a:solidFill>
              <a:schemeClr val="tx1"/>
            </a:solidFill>
            <a:ln w="9525">
              <a:solidFill>
                <a:schemeClr val="tx1"/>
              </a:solidFill>
              <a:round/>
              <a:headEnd/>
              <a:tailEnd/>
            </a:ln>
            <a:effectLst/>
          </p:spPr>
          <p:txBody>
            <a:bodyPr wrap="none" anchor="ctr"/>
            <a:lstStyle/>
            <a:p>
              <a:pPr eaLnBrk="1" hangingPunct="1"/>
              <a:endParaRPr lang="zh-CN" altLang="en-US" sz="1800">
                <a:solidFill>
                  <a:srgbClr val="000000"/>
                </a:solidFill>
              </a:endParaRPr>
            </a:p>
          </p:txBody>
        </p:sp>
        <p:sp>
          <p:nvSpPr>
            <p:cNvPr id="85016" name="Oval 47"/>
            <p:cNvSpPr>
              <a:spLocks noChangeArrowheads="1"/>
            </p:cNvSpPr>
            <p:nvPr/>
          </p:nvSpPr>
          <p:spPr bwMode="auto">
            <a:xfrm>
              <a:off x="7183438" y="1143000"/>
              <a:ext cx="88900" cy="76200"/>
            </a:xfrm>
            <a:prstGeom prst="ellipse">
              <a:avLst/>
            </a:prstGeom>
            <a:solidFill>
              <a:schemeClr val="tx1"/>
            </a:solidFill>
            <a:ln w="9525">
              <a:solidFill>
                <a:schemeClr val="tx1"/>
              </a:solidFill>
              <a:round/>
              <a:headEnd/>
              <a:tailEnd/>
            </a:ln>
            <a:effectLst/>
          </p:spPr>
          <p:txBody>
            <a:bodyPr wrap="none" anchor="ctr"/>
            <a:lstStyle/>
            <a:p>
              <a:pPr eaLnBrk="1" hangingPunct="1"/>
              <a:endParaRPr lang="zh-CN" altLang="en-US" sz="1800">
                <a:solidFill>
                  <a:srgbClr val="000000"/>
                </a:solidFill>
              </a:endParaRPr>
            </a:p>
          </p:txBody>
        </p:sp>
        <p:sp>
          <p:nvSpPr>
            <p:cNvPr id="85017" name="Text Box 48"/>
            <p:cNvSpPr txBox="1">
              <a:spLocks noChangeArrowheads="1"/>
            </p:cNvSpPr>
            <p:nvPr/>
          </p:nvSpPr>
          <p:spPr bwMode="auto">
            <a:xfrm>
              <a:off x="4668838" y="482600"/>
              <a:ext cx="162242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CC00"/>
                  </a:solidFill>
                  <a:miter lim="800000"/>
                  <a:headEnd/>
                  <a:tailEnd/>
                </a14:hiddenLine>
              </a:ext>
            </a:extLst>
          </p:spPr>
          <p:txBody>
            <a:bodyPr wrap="none" lIns="198000" rIns="198000">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r>
                <a:rPr kumimoji="1" lang="zh-CN" altLang="en-US" sz="2400" b="1" dirty="0">
                  <a:latin typeface="Times New Roman" pitchFamily="18" charset="0"/>
                </a:rPr>
                <a:t>等效电源</a:t>
              </a:r>
            </a:p>
          </p:txBody>
        </p:sp>
        <mc:AlternateContent xmlns:mc="http://schemas.openxmlformats.org/markup-compatibility/2006" xmlns:a14="http://schemas.microsoft.com/office/drawing/2010/main">
          <mc:Choice Requires="a14">
            <p:sp>
              <p:nvSpPr>
                <p:cNvPr id="72" name="Text Box 50" descr="羊皮纸">
                  <a:extLst>
                    <a:ext uri="{FF2B5EF4-FFF2-40B4-BE49-F238E27FC236}">
                      <a16:creationId xmlns:a16="http://schemas.microsoft.com/office/drawing/2014/main" id="{1C82DC10-B090-4A51-816E-0C76220C876F}"/>
                    </a:ext>
                  </a:extLst>
                </p:cNvPr>
                <p:cNvSpPr txBox="1">
                  <a:spLocks noChangeArrowheads="1"/>
                </p:cNvSpPr>
                <p:nvPr/>
              </p:nvSpPr>
              <p:spPr bwMode="auto">
                <a:xfrm>
                  <a:off x="4445680" y="2460824"/>
                  <a:ext cx="752475" cy="584201"/>
                </a:xfrm>
                <a:prstGeom prst="rect">
                  <a:avLst/>
                </a:prstGeom>
                <a:noFill/>
                <a:ln>
                  <a:noFill/>
                </a:ln>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14:m>
                    <m:oMathPara xmlns:m="http://schemas.openxmlformats.org/officeDocument/2006/math">
                      <m:oMathParaPr>
                        <m:jc m:val="centerGroup"/>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𝑠</m:t>
                            </m:r>
                            <m:r>
                              <a:rPr lang="en-US" altLang="zh-CN" i="1">
                                <a:solidFill>
                                  <a:srgbClr val="000000"/>
                                </a:solidFill>
                                <a:latin typeface="Cambria Math" panose="02040503050406030204" pitchFamily="18" charset="0"/>
                              </a:rPr>
                              <m:t>0</m:t>
                            </m:r>
                          </m:sub>
                        </m:sSub>
                      </m:oMath>
                    </m:oMathPara>
                  </a14:m>
                  <a:endParaRPr kumimoji="1" lang="en-US" altLang="zh-CN" b="1" dirty="0">
                    <a:solidFill>
                      <a:srgbClr val="FF0000"/>
                    </a:solidFill>
                    <a:latin typeface="Times New Roman" pitchFamily="18" charset="0"/>
                  </a:endParaRPr>
                </a:p>
              </p:txBody>
            </p:sp>
          </mc:Choice>
          <mc:Fallback xmlns="">
            <p:sp>
              <p:nvSpPr>
                <p:cNvPr id="72" name="Text Box 50" descr="羊皮纸">
                  <a:extLst>
                    <a:ext uri="{FF2B5EF4-FFF2-40B4-BE49-F238E27FC236}">
                      <a16:creationId xmlns:a16="http://schemas.microsoft.com/office/drawing/2014/main" id="{1C82DC10-B090-4A51-816E-0C76220C876F}"/>
                    </a:ext>
                  </a:extLst>
                </p:cNvPr>
                <p:cNvSpPr txBox="1">
                  <a:spLocks noRot="1" noChangeAspect="1" noMove="1" noResize="1" noEditPoints="1" noAdjustHandles="1" noChangeArrowheads="1" noChangeShapeType="1" noTextEdit="1"/>
                </p:cNvSpPr>
                <p:nvPr/>
              </p:nvSpPr>
              <p:spPr bwMode="auto">
                <a:xfrm>
                  <a:off x="4445680" y="2460824"/>
                  <a:ext cx="752475" cy="584201"/>
                </a:xfrm>
                <a:prstGeom prst="rect">
                  <a:avLst/>
                </a:prstGeom>
                <a:blipFill>
                  <a:blip r:embed="rId9"/>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Object 51" descr="羊皮纸">
                  <a:extLst>
                    <a:ext uri="{FF2B5EF4-FFF2-40B4-BE49-F238E27FC236}">
                      <a16:creationId xmlns:a16="http://schemas.microsoft.com/office/drawing/2014/main" id="{ADB83D53-EA37-4DF4-9C8E-69F4184D2CEB}"/>
                    </a:ext>
                  </a:extLst>
                </p:cNvPr>
                <p:cNvSpPr txBox="1"/>
                <p:nvPr/>
              </p:nvSpPr>
              <p:spPr bwMode="auto">
                <a:xfrm>
                  <a:off x="5440816" y="2434630"/>
                  <a:ext cx="684213" cy="636589"/>
                </a:xfrm>
                <a:prstGeom prst="rect">
                  <a:avLst/>
                </a:prstGeom>
                <a:noFill/>
                <a:ln>
                  <a:noFill/>
                </a:ln>
                <a:effectLst/>
              </p:spPr>
              <p:txBody>
                <a:bodyPr>
                  <a:noAutofit/>
                </a:bodyPr>
                <a:lstStyle/>
                <a:p>
                  <a:pPr algn="ctr"/>
                  <a14:m>
                    <m:oMathPara xmlns:m="http://schemas.openxmlformats.org/officeDocument/2006/math">
                      <m:oMathParaPr>
                        <m:jc m:val="left"/>
                      </m:oMathParaPr>
                      <m:oMath xmlns:m="http://schemas.openxmlformats.org/officeDocument/2006/math">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𝑖</m:t>
                            </m:r>
                          </m:e>
                          <m:sub>
                            <m:r>
                              <a:rPr lang="zh-CN" altLang="en-US" sz="3200" i="1">
                                <a:solidFill>
                                  <a:srgbClr val="000000"/>
                                </a:solidFill>
                                <a:latin typeface="Cambria Math" panose="02040503050406030204" pitchFamily="18" charset="0"/>
                              </a:rPr>
                              <m:t>𝑠</m:t>
                            </m:r>
                            <m:r>
                              <a:rPr lang="zh-CN" altLang="en-US" sz="3200" i="1">
                                <a:solidFill>
                                  <a:srgbClr val="000000"/>
                                </a:solidFill>
                                <a:latin typeface="Cambria Math" panose="02040503050406030204" pitchFamily="18" charset="0"/>
                              </a:rPr>
                              <m:t>1</m:t>
                            </m:r>
                          </m:sub>
                        </m:sSub>
                      </m:oMath>
                    </m:oMathPara>
                  </a14:m>
                  <a:endParaRPr lang="zh-CN" altLang="en-US" sz="3200" dirty="0"/>
                </a:p>
              </p:txBody>
            </p:sp>
          </mc:Choice>
          <mc:Fallback xmlns="">
            <p:sp>
              <p:nvSpPr>
                <p:cNvPr id="73" name="Object 51" descr="羊皮纸">
                  <a:extLst>
                    <a:ext uri="{FF2B5EF4-FFF2-40B4-BE49-F238E27FC236}">
                      <a16:creationId xmlns:a16="http://schemas.microsoft.com/office/drawing/2014/main" id="{ADB83D53-EA37-4DF4-9C8E-69F4184D2CEB}"/>
                    </a:ext>
                  </a:extLst>
                </p:cNvPr>
                <p:cNvSpPr txBox="1">
                  <a:spLocks noRot="1" noChangeAspect="1" noMove="1" noResize="1" noEditPoints="1" noAdjustHandles="1" noChangeArrowheads="1" noChangeShapeType="1" noTextEdit="1"/>
                </p:cNvSpPr>
                <p:nvPr/>
              </p:nvSpPr>
              <p:spPr bwMode="auto">
                <a:xfrm>
                  <a:off x="5440816" y="2434630"/>
                  <a:ext cx="684213" cy="636589"/>
                </a:xfrm>
                <a:prstGeom prst="rect">
                  <a:avLst/>
                </a:prstGeom>
                <a:blipFill>
                  <a:blip r:embed="rId10"/>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Object 52" descr="羊皮纸">
                  <a:extLst>
                    <a:ext uri="{FF2B5EF4-FFF2-40B4-BE49-F238E27FC236}">
                      <a16:creationId xmlns:a16="http://schemas.microsoft.com/office/drawing/2014/main" id="{C1B086EC-C960-40C8-AF20-7B2797AA3619}"/>
                    </a:ext>
                  </a:extLst>
                </p:cNvPr>
                <p:cNvSpPr txBox="1"/>
                <p:nvPr/>
              </p:nvSpPr>
              <p:spPr bwMode="auto">
                <a:xfrm>
                  <a:off x="6367690" y="2434630"/>
                  <a:ext cx="684213" cy="636589"/>
                </a:xfrm>
                <a:prstGeom prst="rect">
                  <a:avLst/>
                </a:prstGeom>
                <a:noFill/>
                <a:ln>
                  <a:noFill/>
                </a:ln>
                <a:effectLst/>
              </p:spPr>
              <p:txBody>
                <a:bodyPr>
                  <a:noAutofit/>
                </a:bodyPr>
                <a:lstStyle/>
                <a:p>
                  <a:pPr algn="ctr"/>
                  <a14:m>
                    <m:oMathPara xmlns:m="http://schemas.openxmlformats.org/officeDocument/2006/math">
                      <m:oMathParaPr>
                        <m:jc m:val="left"/>
                      </m:oMathParaPr>
                      <m:oMath xmlns:m="http://schemas.openxmlformats.org/officeDocument/2006/math">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𝑖</m:t>
                            </m:r>
                          </m:e>
                          <m:sub>
                            <m:r>
                              <a:rPr lang="zh-CN" altLang="en-US" sz="3200" i="1">
                                <a:solidFill>
                                  <a:srgbClr val="000000"/>
                                </a:solidFill>
                                <a:latin typeface="Cambria Math" panose="02040503050406030204" pitchFamily="18" charset="0"/>
                              </a:rPr>
                              <m:t>𝑠</m:t>
                            </m:r>
                            <m:r>
                              <a:rPr lang="zh-CN" altLang="en-US" sz="3200" i="1">
                                <a:solidFill>
                                  <a:srgbClr val="000000"/>
                                </a:solidFill>
                                <a:latin typeface="Cambria Math" panose="02040503050406030204" pitchFamily="18" charset="0"/>
                              </a:rPr>
                              <m:t>3</m:t>
                            </m:r>
                          </m:sub>
                        </m:sSub>
                      </m:oMath>
                    </m:oMathPara>
                  </a14:m>
                  <a:endParaRPr lang="zh-CN" altLang="en-US" sz="3200" dirty="0"/>
                </a:p>
              </p:txBody>
            </p:sp>
          </mc:Choice>
          <mc:Fallback xmlns="">
            <p:sp>
              <p:nvSpPr>
                <p:cNvPr id="74" name="Object 52" descr="羊皮纸">
                  <a:extLst>
                    <a:ext uri="{FF2B5EF4-FFF2-40B4-BE49-F238E27FC236}">
                      <a16:creationId xmlns:a16="http://schemas.microsoft.com/office/drawing/2014/main" id="{C1B086EC-C960-40C8-AF20-7B2797AA3619}"/>
                    </a:ext>
                  </a:extLst>
                </p:cNvPr>
                <p:cNvSpPr txBox="1">
                  <a:spLocks noRot="1" noChangeAspect="1" noMove="1" noResize="1" noEditPoints="1" noAdjustHandles="1" noChangeArrowheads="1" noChangeShapeType="1" noTextEdit="1"/>
                </p:cNvSpPr>
                <p:nvPr/>
              </p:nvSpPr>
              <p:spPr bwMode="auto">
                <a:xfrm>
                  <a:off x="6367690" y="2434630"/>
                  <a:ext cx="684213" cy="636589"/>
                </a:xfrm>
                <a:prstGeom prst="rect">
                  <a:avLst/>
                </a:prstGeom>
                <a:blipFill>
                  <a:blip r:embed="rId11"/>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Object 53" descr="羊皮纸">
                  <a:extLst>
                    <a:ext uri="{FF2B5EF4-FFF2-40B4-BE49-F238E27FC236}">
                      <a16:creationId xmlns:a16="http://schemas.microsoft.com/office/drawing/2014/main" id="{76A41228-C610-4F13-AFFA-977815C68095}"/>
                    </a:ext>
                  </a:extLst>
                </p:cNvPr>
                <p:cNvSpPr txBox="1"/>
                <p:nvPr/>
              </p:nvSpPr>
              <p:spPr bwMode="auto">
                <a:xfrm>
                  <a:off x="7294563" y="2434630"/>
                  <a:ext cx="684213" cy="636589"/>
                </a:xfrm>
                <a:prstGeom prst="rect">
                  <a:avLst/>
                </a:prstGeom>
                <a:noFill/>
                <a:ln>
                  <a:noFill/>
                </a:ln>
                <a:effectLst/>
              </p:spPr>
              <p:txBody>
                <a:bodyPr>
                  <a:noAutofit/>
                </a:bodyPr>
                <a:lstStyle/>
                <a:p>
                  <a:pPr algn="ctr"/>
                  <a14:m>
                    <m:oMathPara xmlns:m="http://schemas.openxmlformats.org/officeDocument/2006/math">
                      <m:oMathParaPr>
                        <m:jc m:val="left"/>
                      </m:oMathParaPr>
                      <m:oMath xmlns:m="http://schemas.openxmlformats.org/officeDocument/2006/math">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𝑖</m:t>
                            </m:r>
                          </m:e>
                          <m:sub>
                            <m:r>
                              <a:rPr lang="zh-CN" altLang="en-US" sz="3200" i="1">
                                <a:solidFill>
                                  <a:srgbClr val="000000"/>
                                </a:solidFill>
                                <a:latin typeface="Cambria Math" panose="02040503050406030204" pitchFamily="18" charset="0"/>
                              </a:rPr>
                              <m:t>𝑠</m:t>
                            </m:r>
                            <m:r>
                              <a:rPr lang="zh-CN" altLang="en-US" sz="3200" i="1">
                                <a:solidFill>
                                  <a:srgbClr val="000000"/>
                                </a:solidFill>
                                <a:latin typeface="Cambria Math" panose="02040503050406030204" pitchFamily="18" charset="0"/>
                              </a:rPr>
                              <m:t>5</m:t>
                            </m:r>
                          </m:sub>
                        </m:sSub>
                      </m:oMath>
                    </m:oMathPara>
                  </a14:m>
                  <a:endParaRPr lang="zh-CN" altLang="en-US" sz="3200" dirty="0"/>
                </a:p>
              </p:txBody>
            </p:sp>
          </mc:Choice>
          <mc:Fallback xmlns="">
            <p:sp>
              <p:nvSpPr>
                <p:cNvPr id="75" name="Object 53" descr="羊皮纸">
                  <a:extLst>
                    <a:ext uri="{FF2B5EF4-FFF2-40B4-BE49-F238E27FC236}">
                      <a16:creationId xmlns:a16="http://schemas.microsoft.com/office/drawing/2014/main" id="{76A41228-C610-4F13-AFFA-977815C68095}"/>
                    </a:ext>
                  </a:extLst>
                </p:cNvPr>
                <p:cNvSpPr txBox="1">
                  <a:spLocks noRot="1" noChangeAspect="1" noMove="1" noResize="1" noEditPoints="1" noAdjustHandles="1" noChangeArrowheads="1" noChangeShapeType="1" noTextEdit="1"/>
                </p:cNvSpPr>
                <p:nvPr/>
              </p:nvSpPr>
              <p:spPr bwMode="auto">
                <a:xfrm>
                  <a:off x="7294563" y="2434630"/>
                  <a:ext cx="684213" cy="636589"/>
                </a:xfrm>
                <a:prstGeom prst="rect">
                  <a:avLst/>
                </a:prstGeom>
                <a:blipFill>
                  <a:blip r:embed="rId12"/>
                  <a:stretch>
                    <a:fillRect/>
                  </a:stretch>
                </a:blipFill>
                <a:ln>
                  <a:noFill/>
                </a:ln>
                <a:effectLst/>
              </p:spPr>
              <p:txBody>
                <a:bodyPr/>
                <a:lstStyle/>
                <a:p>
                  <a:r>
                    <a:rPr lang="zh-CN" altLang="en-US">
                      <a:noFill/>
                    </a:rPr>
                    <a:t> </a:t>
                  </a:r>
                </a:p>
              </p:txBody>
            </p:sp>
          </mc:Fallback>
        </mc:AlternateContent>
      </p:grpSp>
    </p:spTree>
    <p:extLst>
      <p:ext uri="{BB962C8B-B14F-4D97-AF65-F5344CB8AC3E}">
        <p14:creationId xmlns:p14="http://schemas.microsoft.com/office/powerpoint/2010/main" val="35372996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36547"/>
                                        </p:tgtEl>
                                        <p:attrNameLst>
                                          <p:attrName>style.visibility</p:attrName>
                                        </p:attrNameLst>
                                      </p:cBhvr>
                                      <p:to>
                                        <p:strVal val="visible"/>
                                      </p:to>
                                    </p:set>
                                    <p:animEffect transition="in" filter="wipe(left)">
                                      <p:cBhvr>
                                        <p:cTn id="7" dur="2000"/>
                                        <p:tgtEl>
                                          <p:spTgt spid="23654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236546"/>
                                        </p:tgtEl>
                                        <p:attrNameLst>
                                          <p:attrName>style.visibility</p:attrName>
                                        </p:attrNameLst>
                                      </p:cBhvr>
                                      <p:to>
                                        <p:strVal val="visible"/>
                                      </p:to>
                                    </p:set>
                                    <p:anim calcmode="lin" valueType="num">
                                      <p:cBhvr>
                                        <p:cTn id="12" dur="1000" fill="hold"/>
                                        <p:tgtEl>
                                          <p:spTgt spid="236546"/>
                                        </p:tgtEl>
                                        <p:attrNameLst>
                                          <p:attrName>ppt_w</p:attrName>
                                        </p:attrNameLst>
                                      </p:cBhvr>
                                      <p:tavLst>
                                        <p:tav tm="0">
                                          <p:val>
                                            <p:strVal val="#ppt_w*0.70"/>
                                          </p:val>
                                        </p:tav>
                                        <p:tav tm="100000">
                                          <p:val>
                                            <p:strVal val="#ppt_w"/>
                                          </p:val>
                                        </p:tav>
                                      </p:tavLst>
                                    </p:anim>
                                    <p:anim calcmode="lin" valueType="num">
                                      <p:cBhvr>
                                        <p:cTn id="13" dur="1000" fill="hold"/>
                                        <p:tgtEl>
                                          <p:spTgt spid="236546"/>
                                        </p:tgtEl>
                                        <p:attrNameLst>
                                          <p:attrName>ppt_h</p:attrName>
                                        </p:attrNameLst>
                                      </p:cBhvr>
                                      <p:tavLst>
                                        <p:tav tm="0">
                                          <p:val>
                                            <p:strVal val="#ppt_h"/>
                                          </p:val>
                                        </p:tav>
                                        <p:tav tm="100000">
                                          <p:val>
                                            <p:strVal val="#ppt_h"/>
                                          </p:val>
                                        </p:tav>
                                      </p:tavLst>
                                    </p:anim>
                                    <p:animEffect transition="in" filter="fade">
                                      <p:cBhvr>
                                        <p:cTn id="14" dur="1000"/>
                                        <p:tgtEl>
                                          <p:spTgt spid="23654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36593"/>
                                        </p:tgtEl>
                                        <p:attrNameLst>
                                          <p:attrName>style.visibility</p:attrName>
                                        </p:attrNameLst>
                                      </p:cBhvr>
                                      <p:to>
                                        <p:strVal val="visible"/>
                                      </p:to>
                                    </p:set>
                                    <p:animEffect transition="in" filter="wipe(left)">
                                      <p:cBhvr>
                                        <p:cTn id="19" dur="2000"/>
                                        <p:tgtEl>
                                          <p:spTgt spid="236593"/>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1" fill="hold" nodeType="clickEffect">
                                  <p:stCondLst>
                                    <p:cond delay="0"/>
                                  </p:stCondLst>
                                  <p:childTnLst>
                                    <p:set>
                                      <p:cBhvr>
                                        <p:cTn id="23" dur="1" fill="hold">
                                          <p:stCondLst>
                                            <p:cond delay="0"/>
                                          </p:stCondLst>
                                        </p:cTn>
                                        <p:tgtEl>
                                          <p:spTgt spid="236562"/>
                                        </p:tgtEl>
                                        <p:attrNameLst>
                                          <p:attrName>style.visibility</p:attrName>
                                        </p:attrNameLst>
                                      </p:cBhvr>
                                      <p:to>
                                        <p:strVal val="visible"/>
                                      </p:to>
                                    </p:set>
                                    <p:anim calcmode="lin" valueType="num">
                                      <p:cBhvr additive="base">
                                        <p:cTn id="24" dur="500" fill="hold"/>
                                        <p:tgtEl>
                                          <p:spTgt spid="236562"/>
                                        </p:tgtEl>
                                        <p:attrNameLst>
                                          <p:attrName>ppt_x</p:attrName>
                                        </p:attrNameLst>
                                      </p:cBhvr>
                                      <p:tavLst>
                                        <p:tav tm="0">
                                          <p:val>
                                            <p:strVal val="#ppt_x"/>
                                          </p:val>
                                        </p:tav>
                                        <p:tav tm="100000">
                                          <p:val>
                                            <p:strVal val="#ppt_x"/>
                                          </p:val>
                                        </p:tav>
                                      </p:tavLst>
                                    </p:anim>
                                    <p:anim calcmode="lin" valueType="num">
                                      <p:cBhvr additive="base">
                                        <p:cTn id="25" dur="500" fill="hold"/>
                                        <p:tgtEl>
                                          <p:spTgt spid="236562"/>
                                        </p:tgtEl>
                                        <p:attrNameLst>
                                          <p:attrName>ppt_y</p:attrName>
                                        </p:attrNameLst>
                                      </p:cBhvr>
                                      <p:tavLst>
                                        <p:tav tm="0">
                                          <p:val>
                                            <p:strVal val="0-#ppt_h/2"/>
                                          </p:val>
                                        </p:tav>
                                        <p:tav tm="100000">
                                          <p:val>
                                            <p:strVal val="#ppt_y"/>
                                          </p:val>
                                        </p:tav>
                                      </p:tavLst>
                                    </p:anim>
                                  </p:childTnLst>
                                </p:cTn>
                              </p:par>
                            </p:childTnLst>
                          </p:cTn>
                        </p:par>
                        <p:par>
                          <p:cTn id="26" fill="hold">
                            <p:stCondLst>
                              <p:cond delay="500"/>
                            </p:stCondLst>
                            <p:childTnLst>
                              <p:par>
                                <p:cTn id="27" presetID="22" presetClass="entr" presetSubtype="1" fill="hold"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up)">
                                      <p:cBhvr>
                                        <p:cTn id="29" dur="18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4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37570" name="Object 2">
                <a:hlinkClick r:id="" action="ppaction://ole?verb=0"/>
              </p:cNvPr>
              <p:cNvSpPr txBox="1"/>
              <p:nvPr/>
            </p:nvSpPr>
            <p:spPr bwMode="auto">
              <a:xfrm>
                <a:off x="611188" y="2852738"/>
                <a:ext cx="8037512" cy="1074737"/>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𝑖</m:t>
                          </m:r>
                        </m:e>
                        <m:sub>
                          <m:r>
                            <a:rPr lang="zh-CN" altLang="en-US" i="1">
                              <a:solidFill>
                                <a:srgbClr val="000000"/>
                              </a:solidFill>
                              <a:latin typeface="Cambria Math" panose="02040503050406030204" pitchFamily="18" charset="0"/>
                            </a:rPr>
                            <m:t>𝑆</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𝑚</m:t>
                              </m:r>
                            </m:sub>
                          </m:sSub>
                        </m:num>
                        <m:den>
                          <m:r>
                            <a:rPr lang="zh-CN" altLang="en-US" i="1">
                              <a:solidFill>
                                <a:srgbClr val="000000"/>
                              </a:solidFill>
                              <a:latin typeface="Cambria Math" panose="02040503050406030204" pitchFamily="18" charset="0"/>
                            </a:rPr>
                            <m:t>2</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2</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𝑚</m:t>
                              </m:r>
                            </m:sub>
                          </m:sSub>
                        </m:num>
                        <m:den>
                          <m:r>
                            <a:rPr lang="zh-CN" altLang="en-US" i="1">
                              <a:solidFill>
                                <a:srgbClr val="000000"/>
                              </a:solidFill>
                              <a:latin typeface="Cambria Math" panose="02040503050406030204" pitchFamily="18" charset="0"/>
                            </a:rPr>
                            <m:t>𝜋</m:t>
                          </m:r>
                        </m:den>
                      </m:f>
                      <m:r>
                        <a:rPr lang="zh-CN" altLang="en-US" i="1">
                          <a:solidFill>
                            <a:srgbClr val="000000"/>
                          </a:solidFill>
                          <a:latin typeface="Cambria Math" panose="02040503050406030204" pitchFamily="18" charset="0"/>
                        </a:rPr>
                        <m:t>(</m:t>
                      </m:r>
                      <m:func>
                        <m:funcPr>
                          <m:ctrlPr>
                            <a:rPr lang="en-US" altLang="zh-CN" i="1">
                              <a:solidFill>
                                <a:srgbClr val="000000"/>
                              </a:solidFill>
                              <a:latin typeface="Cambria Math" panose="02040503050406030204" pitchFamily="18" charset="0"/>
                            </a:rPr>
                          </m:ctrlPr>
                        </m:funcPr>
                        <m:fName>
                          <m:r>
                            <m:rPr>
                              <m:sty m:val="p"/>
                            </m:rPr>
                            <a:rPr lang="en-US" altLang="zh-CN">
                              <a:solidFill>
                                <a:srgbClr val="000000"/>
                              </a:solidFill>
                              <a:latin typeface="Cambria Math" panose="02040503050406030204" pitchFamily="18" charset="0"/>
                            </a:rPr>
                            <m:t>sin</m:t>
                          </m:r>
                        </m:fName>
                        <m:e>
                          <m:r>
                            <a:rPr lang="zh-CN" altLang="en-US" i="1">
                              <a:solidFill>
                                <a:srgbClr val="000000"/>
                              </a:solidFill>
                              <a:latin typeface="Cambria Math" panose="02040503050406030204" pitchFamily="18" charset="0"/>
                            </a:rPr>
                            <m:t>𝜔</m:t>
                          </m:r>
                          <m:r>
                            <a:rPr lang="en-US" altLang="zh-CN" i="1">
                              <a:solidFill>
                                <a:srgbClr val="000000"/>
                              </a:solidFill>
                              <a:latin typeface="Cambria Math" panose="02040503050406030204" pitchFamily="18" charset="0"/>
                            </a:rPr>
                            <m:t>𝑡</m:t>
                          </m:r>
                        </m:e>
                      </m:func>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3</m:t>
                          </m:r>
                        </m:den>
                      </m:f>
                      <m:func>
                        <m:funcPr>
                          <m:ctrlPr>
                            <a:rPr lang="en-US" altLang="zh-CN" i="1">
                              <a:solidFill>
                                <a:srgbClr val="000000"/>
                              </a:solidFill>
                              <a:latin typeface="Cambria Math" panose="02040503050406030204" pitchFamily="18" charset="0"/>
                            </a:rPr>
                          </m:ctrlPr>
                        </m:funcPr>
                        <m:fName>
                          <m:r>
                            <m:rPr>
                              <m:sty m:val="p"/>
                            </m:rPr>
                            <a:rPr lang="en-US" altLang="zh-CN">
                              <a:solidFill>
                                <a:srgbClr val="000000"/>
                              </a:solidFill>
                              <a:latin typeface="Cambria Math" panose="02040503050406030204" pitchFamily="18" charset="0"/>
                            </a:rPr>
                            <m:t>sin</m:t>
                          </m:r>
                        </m:fName>
                        <m:e>
                          <m:r>
                            <a:rPr lang="en-US" altLang="zh-CN" i="1">
                              <a:solidFill>
                                <a:srgbClr val="000000"/>
                              </a:solidFill>
                              <a:latin typeface="Cambria Math" panose="02040503050406030204" pitchFamily="18" charset="0"/>
                            </a:rPr>
                            <m:t>3</m:t>
                          </m:r>
                          <m:r>
                            <a:rPr lang="zh-CN" altLang="en-US" i="1">
                              <a:solidFill>
                                <a:srgbClr val="000000"/>
                              </a:solidFill>
                              <a:latin typeface="Cambria Math" panose="02040503050406030204" pitchFamily="18" charset="0"/>
                            </a:rPr>
                            <m:t>𝜔</m:t>
                          </m:r>
                          <m:r>
                            <a:rPr lang="en-US" altLang="zh-CN" i="1">
                              <a:solidFill>
                                <a:srgbClr val="000000"/>
                              </a:solidFill>
                              <a:latin typeface="Cambria Math" panose="02040503050406030204" pitchFamily="18" charset="0"/>
                            </a:rPr>
                            <m:t>𝑡</m:t>
                          </m:r>
                        </m:e>
                      </m:func>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5</m:t>
                          </m:r>
                        </m:den>
                      </m:f>
                      <m:func>
                        <m:funcPr>
                          <m:ctrlPr>
                            <a:rPr lang="en-US" altLang="zh-CN" i="1">
                              <a:solidFill>
                                <a:srgbClr val="000000"/>
                              </a:solidFill>
                              <a:latin typeface="Cambria Math" panose="02040503050406030204" pitchFamily="18" charset="0"/>
                            </a:rPr>
                          </m:ctrlPr>
                        </m:funcPr>
                        <m:fName>
                          <m:r>
                            <m:rPr>
                              <m:sty m:val="p"/>
                            </m:rPr>
                            <a:rPr lang="en-US" altLang="zh-CN">
                              <a:solidFill>
                                <a:srgbClr val="000000"/>
                              </a:solidFill>
                              <a:latin typeface="Cambria Math" panose="02040503050406030204" pitchFamily="18" charset="0"/>
                            </a:rPr>
                            <m:t>sin</m:t>
                          </m:r>
                        </m:fName>
                        <m:e>
                          <m:r>
                            <a:rPr lang="en-US" altLang="zh-CN" i="1">
                              <a:solidFill>
                                <a:srgbClr val="000000"/>
                              </a:solidFill>
                              <a:latin typeface="Cambria Math" panose="02040503050406030204" pitchFamily="18" charset="0"/>
                            </a:rPr>
                            <m:t>5</m:t>
                          </m:r>
                          <m:r>
                            <a:rPr lang="zh-CN" altLang="en-US" i="1">
                              <a:solidFill>
                                <a:srgbClr val="000000"/>
                              </a:solidFill>
                              <a:latin typeface="Cambria Math" panose="02040503050406030204" pitchFamily="18" charset="0"/>
                            </a:rPr>
                            <m:t>𝜔</m:t>
                          </m:r>
                          <m:r>
                            <a:rPr lang="en-US" altLang="zh-CN" i="1">
                              <a:solidFill>
                                <a:srgbClr val="000000"/>
                              </a:solidFill>
                              <a:latin typeface="Cambria Math" panose="02040503050406030204" pitchFamily="18" charset="0"/>
                            </a:rPr>
                            <m:t>𝑡</m:t>
                          </m:r>
                        </m:e>
                      </m:func>
                      <m:r>
                        <a:rPr lang="zh-CN" altLang="en-US" i="1">
                          <a:solidFill>
                            <a:srgbClr val="000000"/>
                          </a:solidFill>
                          <a:latin typeface="Cambria Math" panose="02040503050406030204" pitchFamily="18" charset="0"/>
                        </a:rPr>
                        <m:t>+⋯)</m:t>
                      </m:r>
                    </m:oMath>
                  </m:oMathPara>
                </a14:m>
                <a:endParaRPr lang="zh-CN" altLang="en-US" dirty="0"/>
              </a:p>
            </p:txBody>
          </p:sp>
        </mc:Choice>
        <mc:Fallback>
          <p:sp>
            <p:nvSpPr>
              <p:cNvPr id="237570" name="Object 2">
                <a:hlinkClick r:id="" action="ppaction://ole?verb=0"/>
              </p:cNvPr>
              <p:cNvSpPr txBox="1">
                <a:spLocks noRot="1" noChangeAspect="1" noMove="1" noResize="1" noEditPoints="1" noAdjustHandles="1" noChangeArrowheads="1" noChangeShapeType="1" noTextEdit="1"/>
              </p:cNvSpPr>
              <p:nvPr/>
            </p:nvSpPr>
            <p:spPr bwMode="auto">
              <a:xfrm>
                <a:off x="611188" y="2852738"/>
                <a:ext cx="8037512" cy="1074737"/>
              </a:xfrm>
              <a:prstGeom prst="rect">
                <a:avLst/>
              </a:prstGeom>
              <a:blipFill>
                <a:blip r:embed="rId2"/>
                <a:stretch>
                  <a:fillRect/>
                </a:stretch>
              </a:blipFill>
              <a:ln>
                <a:noFill/>
              </a:ln>
              <a:effectLst/>
            </p:spPr>
            <p:txBody>
              <a:bodyPr/>
              <a:lstStyle/>
              <a:p>
                <a:r>
                  <a:rPr lang="zh-CN" altLang="en-US">
                    <a:noFill/>
                  </a:rPr>
                  <a:t> </a:t>
                </a:r>
              </a:p>
            </p:txBody>
          </p:sp>
        </mc:Fallback>
      </mc:AlternateContent>
      <p:grpSp>
        <p:nvGrpSpPr>
          <p:cNvPr id="237586" name="Group 18"/>
          <p:cNvGrpSpPr>
            <a:grpSpLocks/>
          </p:cNvGrpSpPr>
          <p:nvPr/>
        </p:nvGrpSpPr>
        <p:grpSpPr bwMode="auto">
          <a:xfrm>
            <a:off x="4211638" y="0"/>
            <a:ext cx="3744912" cy="2735263"/>
            <a:chOff x="2562" y="210"/>
            <a:chExt cx="2359" cy="1723"/>
          </a:xfrm>
        </p:grpSpPr>
        <p:sp>
          <p:nvSpPr>
            <p:cNvPr id="86023" name="Line 19"/>
            <p:cNvSpPr>
              <a:spLocks noChangeShapeType="1"/>
            </p:cNvSpPr>
            <p:nvPr/>
          </p:nvSpPr>
          <p:spPr bwMode="auto">
            <a:xfrm>
              <a:off x="2608" y="1661"/>
              <a:ext cx="2313"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6024" name="Line 20"/>
            <p:cNvSpPr>
              <a:spLocks noChangeShapeType="1"/>
            </p:cNvSpPr>
            <p:nvPr/>
          </p:nvSpPr>
          <p:spPr bwMode="auto">
            <a:xfrm flipV="1">
              <a:off x="2744" y="346"/>
              <a:ext cx="0" cy="1496"/>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mc:AlternateContent xmlns:mc="http://schemas.openxmlformats.org/markup-compatibility/2006" xmlns:a14="http://schemas.microsoft.com/office/drawing/2010/main">
          <mc:Choice Requires="a14">
            <p:sp>
              <p:nvSpPr>
                <p:cNvPr id="86025" name="Object 21">
                  <a:hlinkClick r:id="" action="ppaction://ole?verb=0"/>
                </p:cNvPr>
                <p:cNvSpPr txBox="1"/>
                <p:nvPr/>
              </p:nvSpPr>
              <p:spPr bwMode="auto">
                <a:xfrm>
                  <a:off x="2971" y="1661"/>
                  <a:ext cx="1633" cy="272"/>
                </a:xfrm>
                <a:prstGeom prst="rect">
                  <a:avLst/>
                </a:prstGeom>
                <a:noFill/>
                <a:ln>
                  <a:noFill/>
                </a:ln>
                <a:effectLst/>
              </p:spPr>
              <p:txBody>
                <a:bodyPr>
                  <a:normAutofit fontScale="77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𝜔</m:t>
                        </m:r>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3</m:t>
                        </m:r>
                        <m:r>
                          <a:rPr lang="zh-CN" altLang="en-US" i="1">
                            <a:solidFill>
                              <a:srgbClr val="000000"/>
                            </a:solidFill>
                            <a:latin typeface="Cambria Math" panose="02040503050406030204" pitchFamily="18" charset="0"/>
                          </a:rPr>
                          <m:t>𝜔</m:t>
                        </m:r>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5</m:t>
                        </m:r>
                        <m:r>
                          <a:rPr lang="zh-CN" altLang="en-US" i="1">
                            <a:solidFill>
                              <a:srgbClr val="000000"/>
                            </a:solidFill>
                            <a:latin typeface="Cambria Math" panose="02040503050406030204" pitchFamily="18" charset="0"/>
                          </a:rPr>
                          <m:t>𝜔</m:t>
                        </m:r>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7</m:t>
                        </m:r>
                        <m:r>
                          <a:rPr lang="zh-CN" altLang="en-US" i="1">
                            <a:solidFill>
                              <a:srgbClr val="000000"/>
                            </a:solidFill>
                            <a:latin typeface="Cambria Math" panose="02040503050406030204" pitchFamily="18" charset="0"/>
                          </a:rPr>
                          <m:t>𝜔</m:t>
                        </m:r>
                      </m:oMath>
                    </m:oMathPara>
                  </a14:m>
                  <a:endParaRPr lang="zh-CN" altLang="en-US"/>
                </a:p>
              </p:txBody>
            </p:sp>
          </mc:Choice>
          <mc:Fallback xmlns="">
            <p:sp>
              <p:nvSpPr>
                <p:cNvPr id="86025" name="Object 21">
                  <a:hlinkClick r:id="" action="ppaction://ole?verb=0"/>
                </p:cNvPr>
                <p:cNvSpPr txBox="1">
                  <a:spLocks noRot="1" noChangeAspect="1" noMove="1" noResize="1" noEditPoints="1" noAdjustHandles="1" noChangeArrowheads="1" noChangeShapeType="1" noTextEdit="1"/>
                </p:cNvSpPr>
                <p:nvPr/>
              </p:nvSpPr>
              <p:spPr bwMode="auto">
                <a:xfrm>
                  <a:off x="2971" y="1661"/>
                  <a:ext cx="1633" cy="272"/>
                </a:xfrm>
                <a:prstGeom prst="rect">
                  <a:avLst/>
                </a:prstGeom>
                <a:blipFill>
                  <a:blip r:embed="rId3"/>
                  <a:stretch>
                    <a:fillRect/>
                  </a:stretch>
                </a:blipFill>
                <a:ln>
                  <a:noFill/>
                </a:ln>
                <a:effectLst/>
              </p:spPr>
              <p:txBody>
                <a:bodyPr/>
                <a:lstStyle/>
                <a:p>
                  <a:r>
                    <a:rPr lang="zh-CN" altLang="en-US">
                      <a:noFill/>
                    </a:rPr>
                    <a:t> </a:t>
                  </a:r>
                </a:p>
              </p:txBody>
            </p:sp>
          </mc:Fallback>
        </mc:AlternateContent>
        <p:sp>
          <p:nvSpPr>
            <p:cNvPr id="86026" name="Line 22"/>
            <p:cNvSpPr>
              <a:spLocks noChangeShapeType="1"/>
            </p:cNvSpPr>
            <p:nvPr/>
          </p:nvSpPr>
          <p:spPr bwMode="auto">
            <a:xfrm>
              <a:off x="3061" y="572"/>
              <a:ext cx="0" cy="1089"/>
            </a:xfrm>
            <a:prstGeom prst="line">
              <a:avLst/>
            </a:prstGeom>
            <a:noFill/>
            <a:ln w="44450">
              <a:solidFill>
                <a:schemeClr val="accent1">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6027" name="Line 23"/>
            <p:cNvSpPr>
              <a:spLocks noChangeShapeType="1"/>
            </p:cNvSpPr>
            <p:nvPr/>
          </p:nvSpPr>
          <p:spPr bwMode="auto">
            <a:xfrm>
              <a:off x="3515" y="1253"/>
              <a:ext cx="0" cy="408"/>
            </a:xfrm>
            <a:prstGeom prst="line">
              <a:avLst/>
            </a:prstGeom>
            <a:noFill/>
            <a:ln w="44450">
              <a:solidFill>
                <a:schemeClr val="accent1">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6028" name="Line 24"/>
            <p:cNvSpPr>
              <a:spLocks noChangeShapeType="1"/>
            </p:cNvSpPr>
            <p:nvPr/>
          </p:nvSpPr>
          <p:spPr bwMode="auto">
            <a:xfrm>
              <a:off x="3969" y="1434"/>
              <a:ext cx="0" cy="227"/>
            </a:xfrm>
            <a:prstGeom prst="line">
              <a:avLst/>
            </a:prstGeom>
            <a:noFill/>
            <a:ln w="44450">
              <a:solidFill>
                <a:schemeClr val="accent1">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6029" name="Line 25"/>
            <p:cNvSpPr>
              <a:spLocks noChangeShapeType="1"/>
            </p:cNvSpPr>
            <p:nvPr/>
          </p:nvSpPr>
          <p:spPr bwMode="auto">
            <a:xfrm>
              <a:off x="4468" y="1480"/>
              <a:ext cx="0" cy="181"/>
            </a:xfrm>
            <a:prstGeom prst="line">
              <a:avLst/>
            </a:prstGeom>
            <a:noFill/>
            <a:ln w="44450">
              <a:solidFill>
                <a:schemeClr val="accent1">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6030" name="Text Box 26"/>
            <p:cNvSpPr txBox="1">
              <a:spLocks noChangeArrowheads="1"/>
            </p:cNvSpPr>
            <p:nvPr/>
          </p:nvSpPr>
          <p:spPr bwMode="auto">
            <a:xfrm>
              <a:off x="2789" y="210"/>
              <a:ext cx="45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pPr>
              <a:r>
                <a:rPr lang="en-US" altLang="zh-CN" sz="2400" b="1">
                  <a:latin typeface="Times New Roman" pitchFamily="18" charset="0"/>
                  <a:ea typeface="仿宋_GB2312" pitchFamily="49" charset="-122"/>
                </a:rPr>
                <a:t>A</a:t>
              </a:r>
              <a:r>
                <a:rPr lang="en-US" altLang="zh-CN" sz="2400" b="1" baseline="-25000">
                  <a:latin typeface="Times New Roman" pitchFamily="18" charset="0"/>
                  <a:ea typeface="仿宋_GB2312" pitchFamily="49" charset="-122"/>
                </a:rPr>
                <a:t>km</a:t>
              </a:r>
            </a:p>
          </p:txBody>
        </p:sp>
        <p:sp>
          <p:nvSpPr>
            <p:cNvPr id="86031" name="Text Box 27"/>
            <p:cNvSpPr txBox="1">
              <a:spLocks noChangeArrowheads="1"/>
            </p:cNvSpPr>
            <p:nvPr/>
          </p:nvSpPr>
          <p:spPr bwMode="auto">
            <a:xfrm>
              <a:off x="2562" y="1616"/>
              <a:ext cx="45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50000"/>
                </a:spcBef>
              </a:pPr>
              <a:r>
                <a:rPr lang="en-US" altLang="zh-CN" sz="2400" b="1" dirty="0">
                  <a:latin typeface="Times New Roman" pitchFamily="18" charset="0"/>
                  <a:ea typeface="仿宋_GB2312" pitchFamily="49" charset="-122"/>
                </a:rPr>
                <a:t>0</a:t>
              </a:r>
              <a:endParaRPr lang="en-US" altLang="zh-CN" sz="2400" b="1" baseline="-25000" dirty="0">
                <a:latin typeface="Times New Roman" pitchFamily="18" charset="0"/>
                <a:ea typeface="仿宋_GB2312" pitchFamily="49" charset="-122"/>
              </a:endParaRPr>
            </a:p>
          </p:txBody>
        </p:sp>
      </p:grpSp>
      <p:sp>
        <p:nvSpPr>
          <p:cNvPr id="237596" name="AutoShape 28"/>
          <p:cNvSpPr>
            <a:spLocks noChangeArrowheads="1"/>
          </p:cNvSpPr>
          <p:nvPr/>
        </p:nvSpPr>
        <p:spPr bwMode="auto">
          <a:xfrm>
            <a:off x="6084888" y="503238"/>
            <a:ext cx="2592387" cy="504825"/>
          </a:xfrm>
          <a:prstGeom prst="wedgeRoundRectCallout">
            <a:avLst>
              <a:gd name="adj1" fmla="val -48042"/>
              <a:gd name="adj2" fmla="val 285532"/>
              <a:gd name="adj3" fmla="val 16667"/>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r>
              <a:rPr lang="zh-CN" altLang="en-US" sz="2400" b="1">
                <a:solidFill>
                  <a:srgbClr val="000000"/>
                </a:solidFill>
                <a:ea typeface="楷体_GB2312" pitchFamily="49" charset="-122"/>
              </a:rPr>
              <a:t>矩形波的频谱图</a:t>
            </a:r>
          </a:p>
        </p:txBody>
      </p:sp>
      <p:sp>
        <p:nvSpPr>
          <p:cNvPr id="86022" name="Rectangle 32"/>
          <p:cNvSpPr>
            <a:spLocks noChangeArrowheads="1"/>
          </p:cNvSpPr>
          <p:nvPr/>
        </p:nvSpPr>
        <p:spPr bwMode="auto">
          <a:xfrm>
            <a:off x="153988" y="4005263"/>
            <a:ext cx="8990012" cy="282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1" hangingPunct="1">
              <a:lnSpc>
                <a:spcPct val="80000"/>
              </a:lnSpc>
            </a:pPr>
            <a:r>
              <a:rPr lang="zh-CN" altLang="en-US" b="1" dirty="0">
                <a:latin typeface="Times New Roman" pitchFamily="18" charset="0"/>
                <a:ea typeface="楷体_GB2312" pitchFamily="49" charset="-122"/>
              </a:rPr>
              <a:t>　   傅里叶变换是在傅里叶级数正交函数展开的基础上发展而产生的，这方面的问题也称为傅里叶分析（频域分析）。将信号进行正交分解，即分解为三角函数或复指数函数的组合。</a:t>
            </a:r>
          </a:p>
          <a:p>
            <a:pPr eaLnBrk="1" hangingPunct="1">
              <a:lnSpc>
                <a:spcPct val="80000"/>
              </a:lnSpc>
            </a:pPr>
            <a:r>
              <a:rPr lang="zh-CN" altLang="en-US" b="1" dirty="0">
                <a:latin typeface="Times New Roman" pitchFamily="18" charset="0"/>
                <a:ea typeface="楷体_GB2312" pitchFamily="49" charset="-122"/>
              </a:rPr>
              <a:t>　　傅里叶变换由时域分析转为频谱分析，将时间变量变换成频率变量，揭示了信号内在的频率特性以及信号时间特性与其频率特性之间的密切关系，从而导出了信号的频谱、带宽以及滤波、调制等重要概念。 </a:t>
            </a:r>
          </a:p>
        </p:txBody>
      </p:sp>
      <p:grpSp>
        <p:nvGrpSpPr>
          <p:cNvPr id="32" name="Group 3">
            <a:extLst>
              <a:ext uri="{FF2B5EF4-FFF2-40B4-BE49-F238E27FC236}">
                <a16:creationId xmlns:a16="http://schemas.microsoft.com/office/drawing/2014/main" id="{1E0A74FA-14B4-449E-B00C-37B2D5961ACC}"/>
              </a:ext>
            </a:extLst>
          </p:cNvPr>
          <p:cNvGrpSpPr>
            <a:grpSpLocks/>
          </p:cNvGrpSpPr>
          <p:nvPr/>
        </p:nvGrpSpPr>
        <p:grpSpPr bwMode="auto">
          <a:xfrm>
            <a:off x="809865" y="563563"/>
            <a:ext cx="3322637" cy="2184400"/>
            <a:chOff x="264" y="310"/>
            <a:chExt cx="2093" cy="1376"/>
          </a:xfrm>
        </p:grpSpPr>
        <p:sp>
          <p:nvSpPr>
            <p:cNvPr id="33" name="Line 5">
              <a:extLst>
                <a:ext uri="{FF2B5EF4-FFF2-40B4-BE49-F238E27FC236}">
                  <a16:creationId xmlns:a16="http://schemas.microsoft.com/office/drawing/2014/main" id="{73C7B7CF-1AE4-42B3-A1E8-F69777F0CC4F}"/>
                </a:ext>
              </a:extLst>
            </p:cNvPr>
            <p:cNvSpPr>
              <a:spLocks noChangeShapeType="1"/>
            </p:cNvSpPr>
            <p:nvPr/>
          </p:nvSpPr>
          <p:spPr bwMode="auto">
            <a:xfrm flipV="1">
              <a:off x="631" y="555"/>
              <a:ext cx="0" cy="819"/>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4" name="Group 6">
              <a:extLst>
                <a:ext uri="{FF2B5EF4-FFF2-40B4-BE49-F238E27FC236}">
                  <a16:creationId xmlns:a16="http://schemas.microsoft.com/office/drawing/2014/main" id="{8D5E0323-5D3F-4B38-883E-BE9FFF0F0B6A}"/>
                </a:ext>
              </a:extLst>
            </p:cNvPr>
            <p:cNvGrpSpPr>
              <a:grpSpLocks/>
            </p:cNvGrpSpPr>
            <p:nvPr/>
          </p:nvGrpSpPr>
          <p:grpSpPr bwMode="auto">
            <a:xfrm>
              <a:off x="649" y="920"/>
              <a:ext cx="356" cy="425"/>
              <a:chOff x="746" y="1419"/>
              <a:chExt cx="356" cy="592"/>
            </a:xfrm>
          </p:grpSpPr>
          <p:sp>
            <p:nvSpPr>
              <p:cNvPr id="45" name="Line 7">
                <a:extLst>
                  <a:ext uri="{FF2B5EF4-FFF2-40B4-BE49-F238E27FC236}">
                    <a16:creationId xmlns:a16="http://schemas.microsoft.com/office/drawing/2014/main" id="{2604C9AD-740E-416C-8FDB-6A8777EE5D90}"/>
                  </a:ext>
                </a:extLst>
              </p:cNvPr>
              <p:cNvSpPr>
                <a:spLocks noChangeShapeType="1"/>
              </p:cNvSpPr>
              <p:nvPr/>
            </p:nvSpPr>
            <p:spPr bwMode="auto">
              <a:xfrm>
                <a:off x="746" y="1419"/>
                <a:ext cx="356"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8">
                <a:extLst>
                  <a:ext uri="{FF2B5EF4-FFF2-40B4-BE49-F238E27FC236}">
                    <a16:creationId xmlns:a16="http://schemas.microsoft.com/office/drawing/2014/main" id="{F2AD8B93-DC78-49B6-8DE3-EDD30E3389EC}"/>
                  </a:ext>
                </a:extLst>
              </p:cNvPr>
              <p:cNvSpPr>
                <a:spLocks noChangeShapeType="1"/>
              </p:cNvSpPr>
              <p:nvPr/>
            </p:nvSpPr>
            <p:spPr bwMode="auto">
              <a:xfrm>
                <a:off x="1102" y="1419"/>
                <a:ext cx="0" cy="592"/>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5" name="Line 9">
              <a:extLst>
                <a:ext uri="{FF2B5EF4-FFF2-40B4-BE49-F238E27FC236}">
                  <a16:creationId xmlns:a16="http://schemas.microsoft.com/office/drawing/2014/main" id="{32193F74-4D25-4988-A905-9CCC4F6B75E5}"/>
                </a:ext>
              </a:extLst>
            </p:cNvPr>
            <p:cNvSpPr>
              <a:spLocks noChangeShapeType="1"/>
            </p:cNvSpPr>
            <p:nvPr/>
          </p:nvSpPr>
          <p:spPr bwMode="auto">
            <a:xfrm>
              <a:off x="1431" y="935"/>
              <a:ext cx="0" cy="41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Rectangle 10">
              <a:extLst>
                <a:ext uri="{FF2B5EF4-FFF2-40B4-BE49-F238E27FC236}">
                  <a16:creationId xmlns:a16="http://schemas.microsoft.com/office/drawing/2014/main" id="{823F88FA-B5C0-438B-A140-D1A8DCEB7644}"/>
                </a:ext>
              </a:extLst>
            </p:cNvPr>
            <p:cNvSpPr>
              <a:spLocks noChangeArrowheads="1"/>
            </p:cNvSpPr>
            <p:nvPr/>
          </p:nvSpPr>
          <p:spPr bwMode="auto">
            <a:xfrm>
              <a:off x="2039" y="1004"/>
              <a:ext cx="318"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a:spcBef>
                  <a:spcPct val="50000"/>
                </a:spcBef>
              </a:pPr>
              <a:r>
                <a:rPr kumimoji="1" lang="en-US" altLang="zh-CN" b="1" i="1" dirty="0">
                  <a:latin typeface="Times New Roman" pitchFamily="18" charset="0"/>
                </a:rPr>
                <a:t>t</a:t>
              </a:r>
            </a:p>
          </p:txBody>
        </p:sp>
        <p:sp>
          <p:nvSpPr>
            <p:cNvPr id="37" name="Rectangle 11">
              <a:extLst>
                <a:ext uri="{FF2B5EF4-FFF2-40B4-BE49-F238E27FC236}">
                  <a16:creationId xmlns:a16="http://schemas.microsoft.com/office/drawing/2014/main" id="{31F3C24D-8D40-4F4A-BFA0-B2CADE140322}"/>
                </a:ext>
              </a:extLst>
            </p:cNvPr>
            <p:cNvSpPr>
              <a:spLocks noChangeArrowheads="1"/>
            </p:cNvSpPr>
            <p:nvPr/>
          </p:nvSpPr>
          <p:spPr bwMode="auto">
            <a:xfrm>
              <a:off x="739" y="1361"/>
              <a:ext cx="478"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a:spcBef>
                  <a:spcPct val="50000"/>
                </a:spcBef>
              </a:pPr>
              <a:r>
                <a:rPr kumimoji="1" lang="en-US" altLang="zh-CN" b="1" i="1">
                  <a:latin typeface="Times New Roman" pitchFamily="18" charset="0"/>
                </a:rPr>
                <a:t>T</a:t>
              </a:r>
              <a:r>
                <a:rPr kumimoji="1" lang="en-US" altLang="zh-CN" b="1">
                  <a:latin typeface="Times New Roman" pitchFamily="18" charset="0"/>
                </a:rPr>
                <a:t>/2</a:t>
              </a:r>
              <a:endParaRPr kumimoji="1" lang="en-US" altLang="zh-CN" b="1" i="1">
                <a:latin typeface="Times New Roman" pitchFamily="18" charset="0"/>
              </a:endParaRPr>
            </a:p>
          </p:txBody>
        </p:sp>
        <p:sp>
          <p:nvSpPr>
            <p:cNvPr id="38" name="Rectangle 12">
              <a:extLst>
                <a:ext uri="{FF2B5EF4-FFF2-40B4-BE49-F238E27FC236}">
                  <a16:creationId xmlns:a16="http://schemas.microsoft.com/office/drawing/2014/main" id="{FCE26383-6C66-4B15-9CBE-962C2BE422D0}"/>
                </a:ext>
              </a:extLst>
            </p:cNvPr>
            <p:cNvSpPr>
              <a:spLocks noChangeArrowheads="1"/>
            </p:cNvSpPr>
            <p:nvPr/>
          </p:nvSpPr>
          <p:spPr bwMode="auto">
            <a:xfrm>
              <a:off x="1326" y="1358"/>
              <a:ext cx="371"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a:spcBef>
                  <a:spcPct val="50000"/>
                </a:spcBef>
              </a:pPr>
              <a:r>
                <a:rPr kumimoji="1" lang="en-US" altLang="zh-CN" b="1" i="1" dirty="0">
                  <a:latin typeface="Times New Roman" pitchFamily="18" charset="0"/>
                </a:rPr>
                <a:t>T</a:t>
              </a:r>
            </a:p>
          </p:txBody>
        </p:sp>
        <mc:AlternateContent xmlns:mc="http://schemas.openxmlformats.org/markup-compatibility/2006" xmlns:a14="http://schemas.microsoft.com/office/drawing/2010/main">
          <mc:Choice Requires="a14">
            <p:sp>
              <p:nvSpPr>
                <p:cNvPr id="39" name="Object 13">
                  <a:extLst>
                    <a:ext uri="{FF2B5EF4-FFF2-40B4-BE49-F238E27FC236}">
                      <a16:creationId xmlns:a16="http://schemas.microsoft.com/office/drawing/2014/main" id="{F92D153B-720D-4B6F-8861-C4B7F402557F}"/>
                    </a:ext>
                  </a:extLst>
                </p:cNvPr>
                <p:cNvSpPr txBox="1"/>
                <p:nvPr/>
              </p:nvSpPr>
              <p:spPr bwMode="auto">
                <a:xfrm>
                  <a:off x="648" y="310"/>
                  <a:ext cx="375" cy="414"/>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𝑖</m:t>
                            </m:r>
                          </m:e>
                          <m:sub>
                            <m:r>
                              <a:rPr lang="zh-CN" altLang="en-US" i="1">
                                <a:solidFill>
                                  <a:srgbClr val="000000"/>
                                </a:solidFill>
                                <a:latin typeface="Cambria Math" panose="02040503050406030204" pitchFamily="18" charset="0"/>
                              </a:rPr>
                              <m:t>𝑆</m:t>
                            </m:r>
                          </m:sub>
                        </m:sSub>
                      </m:oMath>
                    </m:oMathPara>
                  </a14:m>
                  <a:endParaRPr lang="zh-CN" altLang="en-US"/>
                </a:p>
              </p:txBody>
            </p:sp>
          </mc:Choice>
          <mc:Fallback xmlns="">
            <p:sp>
              <p:nvSpPr>
                <p:cNvPr id="39" name="Object 13">
                  <a:extLst>
                    <a:ext uri="{FF2B5EF4-FFF2-40B4-BE49-F238E27FC236}">
                      <a16:creationId xmlns:a16="http://schemas.microsoft.com/office/drawing/2014/main" id="{F92D153B-720D-4B6F-8861-C4B7F402557F}"/>
                    </a:ext>
                  </a:extLst>
                </p:cNvPr>
                <p:cNvSpPr txBox="1">
                  <a:spLocks noRot="1" noChangeAspect="1" noMove="1" noResize="1" noEditPoints="1" noAdjustHandles="1" noChangeArrowheads="1" noChangeShapeType="1" noTextEdit="1"/>
                </p:cNvSpPr>
                <p:nvPr/>
              </p:nvSpPr>
              <p:spPr bwMode="auto">
                <a:xfrm>
                  <a:off x="648" y="310"/>
                  <a:ext cx="375" cy="414"/>
                </a:xfrm>
                <a:prstGeom prst="rect">
                  <a:avLst/>
                </a:prstGeom>
                <a:blipFill>
                  <a:blip r:embed="rId4"/>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Object 14">
                  <a:extLst>
                    <a:ext uri="{FF2B5EF4-FFF2-40B4-BE49-F238E27FC236}">
                      <a16:creationId xmlns:a16="http://schemas.microsoft.com/office/drawing/2014/main" id="{2859F3C3-76D1-4C61-8D1C-B80AB4448648}"/>
                    </a:ext>
                  </a:extLst>
                </p:cNvPr>
                <p:cNvSpPr txBox="1"/>
                <p:nvPr/>
              </p:nvSpPr>
              <p:spPr bwMode="auto">
                <a:xfrm>
                  <a:off x="264" y="793"/>
                  <a:ext cx="355" cy="310"/>
                </a:xfrm>
                <a:prstGeom prst="rect">
                  <a:avLst/>
                </a:prstGeom>
                <a:noFill/>
                <a:ln>
                  <a:noFill/>
                </a:ln>
                <a:effectLst/>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𝑚</m:t>
                            </m:r>
                          </m:sub>
                        </m:sSub>
                      </m:oMath>
                    </m:oMathPara>
                  </a14:m>
                  <a:endParaRPr lang="zh-CN" altLang="en-US"/>
                </a:p>
              </p:txBody>
            </p:sp>
          </mc:Choice>
          <mc:Fallback xmlns="">
            <p:sp>
              <p:nvSpPr>
                <p:cNvPr id="40" name="Object 14">
                  <a:extLst>
                    <a:ext uri="{FF2B5EF4-FFF2-40B4-BE49-F238E27FC236}">
                      <a16:creationId xmlns:a16="http://schemas.microsoft.com/office/drawing/2014/main" id="{2859F3C3-76D1-4C61-8D1C-B80AB4448648}"/>
                    </a:ext>
                  </a:extLst>
                </p:cNvPr>
                <p:cNvSpPr txBox="1">
                  <a:spLocks noRot="1" noChangeAspect="1" noMove="1" noResize="1" noEditPoints="1" noAdjustHandles="1" noChangeArrowheads="1" noChangeShapeType="1" noTextEdit="1"/>
                </p:cNvSpPr>
                <p:nvPr/>
              </p:nvSpPr>
              <p:spPr bwMode="auto">
                <a:xfrm>
                  <a:off x="264" y="793"/>
                  <a:ext cx="355" cy="310"/>
                </a:xfrm>
                <a:prstGeom prst="rect">
                  <a:avLst/>
                </a:prstGeom>
                <a:blipFill>
                  <a:blip r:embed="rId5"/>
                  <a:stretch>
                    <a:fillRect/>
                  </a:stretch>
                </a:blipFill>
                <a:ln>
                  <a:noFill/>
                </a:ln>
                <a:effectLst/>
              </p:spPr>
              <p:txBody>
                <a:bodyPr/>
                <a:lstStyle/>
                <a:p>
                  <a:r>
                    <a:rPr lang="zh-CN" altLang="en-US">
                      <a:noFill/>
                    </a:rPr>
                    <a:t> </a:t>
                  </a:r>
                </a:p>
              </p:txBody>
            </p:sp>
          </mc:Fallback>
        </mc:AlternateContent>
        <p:grpSp>
          <p:nvGrpSpPr>
            <p:cNvPr id="41" name="Group 15">
              <a:extLst>
                <a:ext uri="{FF2B5EF4-FFF2-40B4-BE49-F238E27FC236}">
                  <a16:creationId xmlns:a16="http://schemas.microsoft.com/office/drawing/2014/main" id="{1B89451F-AD58-4D61-A34A-637FE9A746CC}"/>
                </a:ext>
              </a:extLst>
            </p:cNvPr>
            <p:cNvGrpSpPr>
              <a:grpSpLocks/>
            </p:cNvGrpSpPr>
            <p:nvPr/>
          </p:nvGrpSpPr>
          <p:grpSpPr bwMode="auto">
            <a:xfrm>
              <a:off x="1431" y="937"/>
              <a:ext cx="356" cy="425"/>
              <a:chOff x="746" y="1419"/>
              <a:chExt cx="356" cy="592"/>
            </a:xfrm>
          </p:grpSpPr>
          <p:sp>
            <p:nvSpPr>
              <p:cNvPr id="43" name="Line 17">
                <a:extLst>
                  <a:ext uri="{FF2B5EF4-FFF2-40B4-BE49-F238E27FC236}">
                    <a16:creationId xmlns:a16="http://schemas.microsoft.com/office/drawing/2014/main" id="{4D02E69C-F97E-4DA2-98E9-3CB4A6896D02}"/>
                  </a:ext>
                </a:extLst>
              </p:cNvPr>
              <p:cNvSpPr>
                <a:spLocks noChangeShapeType="1"/>
              </p:cNvSpPr>
              <p:nvPr/>
            </p:nvSpPr>
            <p:spPr bwMode="auto">
              <a:xfrm>
                <a:off x="1102" y="1419"/>
                <a:ext cx="0" cy="592"/>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sp>
            <p:nvSpPr>
              <p:cNvPr id="44" name="Line 16">
                <a:extLst>
                  <a:ext uri="{FF2B5EF4-FFF2-40B4-BE49-F238E27FC236}">
                    <a16:creationId xmlns:a16="http://schemas.microsoft.com/office/drawing/2014/main" id="{C88C131F-E5C8-4129-AC2D-AE4B72687FBB}"/>
                  </a:ext>
                </a:extLst>
              </p:cNvPr>
              <p:cNvSpPr>
                <a:spLocks noChangeShapeType="1"/>
              </p:cNvSpPr>
              <p:nvPr/>
            </p:nvSpPr>
            <p:spPr bwMode="auto">
              <a:xfrm>
                <a:off x="746" y="1419"/>
                <a:ext cx="356"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2" name="Line 4">
              <a:extLst>
                <a:ext uri="{FF2B5EF4-FFF2-40B4-BE49-F238E27FC236}">
                  <a16:creationId xmlns:a16="http://schemas.microsoft.com/office/drawing/2014/main" id="{F812EAB4-E472-4CA7-B3F6-25A5D80FBB1C}"/>
                </a:ext>
              </a:extLst>
            </p:cNvPr>
            <p:cNvSpPr>
              <a:spLocks noChangeShapeType="1"/>
            </p:cNvSpPr>
            <p:nvPr/>
          </p:nvSpPr>
          <p:spPr bwMode="auto">
            <a:xfrm>
              <a:off x="649" y="1360"/>
              <a:ext cx="1535"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grpSp>
    </p:spTree>
    <p:extLst>
      <p:ext uri="{BB962C8B-B14F-4D97-AF65-F5344CB8AC3E}">
        <p14:creationId xmlns:p14="http://schemas.microsoft.com/office/powerpoint/2010/main" val="12448102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2000"/>
                                        <p:tgtEl>
                                          <p:spTgt spid="32"/>
                                        </p:tgtEl>
                                      </p:cBhvr>
                                    </p:animEffect>
                                  </p:childTnLst>
                                </p:cTn>
                              </p:par>
                            </p:childTnLst>
                          </p:cTn>
                        </p:par>
                        <p:par>
                          <p:cTn id="8" fill="hold">
                            <p:stCondLst>
                              <p:cond delay="2000"/>
                            </p:stCondLst>
                            <p:childTnLst>
                              <p:par>
                                <p:cTn id="9" presetID="55" presetClass="entr" presetSubtype="0" fill="hold" grpId="0" nodeType="afterEffect">
                                  <p:stCondLst>
                                    <p:cond delay="0"/>
                                  </p:stCondLst>
                                  <p:childTnLst>
                                    <p:set>
                                      <p:cBhvr>
                                        <p:cTn id="10" dur="1" fill="hold">
                                          <p:stCondLst>
                                            <p:cond delay="0"/>
                                          </p:stCondLst>
                                        </p:cTn>
                                        <p:tgtEl>
                                          <p:spTgt spid="237570"/>
                                        </p:tgtEl>
                                        <p:attrNameLst>
                                          <p:attrName>style.visibility</p:attrName>
                                        </p:attrNameLst>
                                      </p:cBhvr>
                                      <p:to>
                                        <p:strVal val="visible"/>
                                      </p:to>
                                    </p:set>
                                    <p:anim calcmode="lin" valueType="num">
                                      <p:cBhvr>
                                        <p:cTn id="11" dur="1000" fill="hold"/>
                                        <p:tgtEl>
                                          <p:spTgt spid="237570"/>
                                        </p:tgtEl>
                                        <p:attrNameLst>
                                          <p:attrName>ppt_w</p:attrName>
                                        </p:attrNameLst>
                                      </p:cBhvr>
                                      <p:tavLst>
                                        <p:tav tm="0">
                                          <p:val>
                                            <p:strVal val="#ppt_w*0.70"/>
                                          </p:val>
                                        </p:tav>
                                        <p:tav tm="100000">
                                          <p:val>
                                            <p:strVal val="#ppt_w"/>
                                          </p:val>
                                        </p:tav>
                                      </p:tavLst>
                                    </p:anim>
                                    <p:anim calcmode="lin" valueType="num">
                                      <p:cBhvr>
                                        <p:cTn id="12" dur="1000" fill="hold"/>
                                        <p:tgtEl>
                                          <p:spTgt spid="237570"/>
                                        </p:tgtEl>
                                        <p:attrNameLst>
                                          <p:attrName>ppt_h</p:attrName>
                                        </p:attrNameLst>
                                      </p:cBhvr>
                                      <p:tavLst>
                                        <p:tav tm="0">
                                          <p:val>
                                            <p:strVal val="#ppt_h"/>
                                          </p:val>
                                        </p:tav>
                                        <p:tav tm="100000">
                                          <p:val>
                                            <p:strVal val="#ppt_h"/>
                                          </p:val>
                                        </p:tav>
                                      </p:tavLst>
                                    </p:anim>
                                    <p:animEffect transition="in" filter="fade">
                                      <p:cBhvr>
                                        <p:cTn id="13" dur="1000"/>
                                        <p:tgtEl>
                                          <p:spTgt spid="23757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37586"/>
                                        </p:tgtEl>
                                        <p:attrNameLst>
                                          <p:attrName>style.visibility</p:attrName>
                                        </p:attrNameLst>
                                      </p:cBhvr>
                                      <p:to>
                                        <p:strVal val="visible"/>
                                      </p:to>
                                    </p:set>
                                    <p:animEffect transition="in" filter="wipe(left)">
                                      <p:cBhvr>
                                        <p:cTn id="18" dur="1000"/>
                                        <p:tgtEl>
                                          <p:spTgt spid="237586"/>
                                        </p:tgtEl>
                                      </p:cBhvr>
                                    </p:animEffect>
                                  </p:childTnLst>
                                </p:cTn>
                              </p:par>
                            </p:childTnLst>
                          </p:cTn>
                        </p:par>
                        <p:par>
                          <p:cTn id="19" fill="hold" nodeType="afterGroup">
                            <p:stCondLst>
                              <p:cond delay="1000"/>
                            </p:stCondLst>
                            <p:childTnLst>
                              <p:par>
                                <p:cTn id="20" presetID="20" presetClass="entr" presetSubtype="0" fill="hold" grpId="0" nodeType="afterEffect">
                                  <p:stCondLst>
                                    <p:cond delay="0"/>
                                  </p:stCondLst>
                                  <p:childTnLst>
                                    <p:set>
                                      <p:cBhvr>
                                        <p:cTn id="21" dur="1" fill="hold">
                                          <p:stCondLst>
                                            <p:cond delay="0"/>
                                          </p:stCondLst>
                                        </p:cTn>
                                        <p:tgtEl>
                                          <p:spTgt spid="237596"/>
                                        </p:tgtEl>
                                        <p:attrNameLst>
                                          <p:attrName>style.visibility</p:attrName>
                                        </p:attrNameLst>
                                      </p:cBhvr>
                                      <p:to>
                                        <p:strVal val="visible"/>
                                      </p:to>
                                    </p:set>
                                    <p:animEffect transition="in" filter="wedge">
                                      <p:cBhvr>
                                        <p:cTn id="22" dur="2000"/>
                                        <p:tgtEl>
                                          <p:spTgt spid="2375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570" grpId="0"/>
      <p:bldP spid="23759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文本框 62467"/>
          <p:cNvSpPr txBox="1">
            <a:spLocks noChangeArrowheads="1"/>
          </p:cNvSpPr>
          <p:nvPr/>
        </p:nvSpPr>
        <p:spPr bwMode="auto">
          <a:xfrm>
            <a:off x="457200" y="304800"/>
            <a:ext cx="830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b="1"/>
              <a:t>       1-5    </a:t>
            </a:r>
            <a:r>
              <a:rPr lang="zh-CN" altLang="en-US" sz="2800" b="1"/>
              <a:t>阻尼振动   受迫振动   共振 </a:t>
            </a:r>
          </a:p>
        </p:txBody>
      </p:sp>
      <p:sp>
        <p:nvSpPr>
          <p:cNvPr id="70658" name="文本框 62468"/>
          <p:cNvSpPr txBox="1">
            <a:spLocks noChangeArrowheads="1"/>
          </p:cNvSpPr>
          <p:nvPr/>
        </p:nvSpPr>
        <p:spPr bwMode="auto">
          <a:xfrm>
            <a:off x="304800" y="990600"/>
            <a:ext cx="85344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a:t>      </a:t>
            </a:r>
            <a:r>
              <a:rPr lang="zh-CN" altLang="en-US" sz="2800"/>
              <a:t>前面讲的是简谐振动，没有阻尼，不损耗能量，机械能守恒。实际上没有无休止的自由振动。有阻尼如摩擦、空气或流体阻尼时，振动的能量要减小，振幅随之减小，最终停止振动。</a:t>
            </a:r>
          </a:p>
        </p:txBody>
      </p:sp>
      <p:sp>
        <p:nvSpPr>
          <p:cNvPr id="70659" name="文本框 62469"/>
          <p:cNvSpPr txBox="1">
            <a:spLocks noChangeArrowheads="1"/>
          </p:cNvSpPr>
          <p:nvPr/>
        </p:nvSpPr>
        <p:spPr bwMode="auto">
          <a:xfrm>
            <a:off x="152400" y="3048000"/>
            <a:ext cx="4572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b="1"/>
              <a:t>一、阻尼振动</a:t>
            </a:r>
          </a:p>
        </p:txBody>
      </p:sp>
      <p:sp>
        <p:nvSpPr>
          <p:cNvPr id="70660" name="文本框 62470"/>
          <p:cNvSpPr txBox="1">
            <a:spLocks noChangeArrowheads="1"/>
          </p:cNvSpPr>
          <p:nvPr/>
        </p:nvSpPr>
        <p:spPr bwMode="auto">
          <a:xfrm>
            <a:off x="228600" y="3802063"/>
            <a:ext cx="6934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a:t>     </a:t>
            </a:r>
            <a:r>
              <a:rPr lang="zh-CN" altLang="en-US" sz="2800"/>
              <a:t>所谓</a:t>
            </a:r>
            <a:r>
              <a:rPr lang="zh-CN" altLang="en-US" sz="2800" b="1">
                <a:solidFill>
                  <a:srgbClr val="0099CC"/>
                </a:solidFill>
              </a:rPr>
              <a:t>阻尼振动</a:t>
            </a:r>
            <a:r>
              <a:rPr lang="en-US" altLang="zh-CN" sz="2800"/>
              <a:t>——</a:t>
            </a:r>
            <a:r>
              <a:rPr lang="zh-CN" altLang="en-US" sz="2800" b="1">
                <a:solidFill>
                  <a:srgbClr val="006600"/>
                </a:solidFill>
              </a:rPr>
              <a:t>因阻力作用做振幅不断减小的振动</a:t>
            </a:r>
          </a:p>
        </p:txBody>
      </p:sp>
      <p:grpSp>
        <p:nvGrpSpPr>
          <p:cNvPr id="62472" name="组合 62471"/>
          <p:cNvGrpSpPr>
            <a:grpSpLocks/>
          </p:cNvGrpSpPr>
          <p:nvPr/>
        </p:nvGrpSpPr>
        <p:grpSpPr bwMode="auto">
          <a:xfrm>
            <a:off x="7391400" y="4648200"/>
            <a:ext cx="1344613" cy="1104900"/>
            <a:chOff x="4573" y="2054"/>
            <a:chExt cx="847" cy="696"/>
          </a:xfrm>
        </p:grpSpPr>
        <p:sp>
          <p:nvSpPr>
            <p:cNvPr id="88108" name="圆角矩形 62472"/>
            <p:cNvSpPr>
              <a:spLocks noChangeArrowheads="1"/>
            </p:cNvSpPr>
            <p:nvPr/>
          </p:nvSpPr>
          <p:spPr bwMode="auto">
            <a:xfrm>
              <a:off x="4573" y="2228"/>
              <a:ext cx="847" cy="522"/>
            </a:xfrm>
            <a:prstGeom prst="roundRect">
              <a:avLst>
                <a:gd name="adj" fmla="val 16667"/>
              </a:avLst>
            </a:prstGeom>
            <a:solidFill>
              <a:srgbClr val="DDF2FF"/>
            </a:solidFill>
            <a:ln w="28575">
              <a:solidFill>
                <a:schemeClr val="tx1"/>
              </a:solidFill>
              <a:round/>
              <a:headEnd/>
              <a:tailEnd/>
            </a:ln>
          </p:spPr>
          <p:txBody>
            <a:bodyPr/>
            <a:lstStyle/>
            <a:p>
              <a:pPr eaLnBrk="1" hangingPunct="1"/>
              <a:endParaRPr lang="zh-CN" altLang="en-US"/>
            </a:p>
          </p:txBody>
        </p:sp>
        <p:sp>
          <p:nvSpPr>
            <p:cNvPr id="88109" name="直接连接符 62473"/>
            <p:cNvSpPr>
              <a:spLocks noChangeShapeType="1"/>
            </p:cNvSpPr>
            <p:nvPr/>
          </p:nvSpPr>
          <p:spPr bwMode="auto">
            <a:xfrm>
              <a:off x="4829" y="2517"/>
              <a:ext cx="39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57150">
                  <a:solidFill>
                    <a:srgbClr val="000000"/>
                  </a:solidFill>
                  <a:round/>
                  <a:headEnd/>
                  <a:tailEnd/>
                </a14:hiddenLine>
              </a:ext>
            </a:extLst>
          </p:spPr>
          <p:txBody>
            <a:bodyPr/>
            <a:lstStyle/>
            <a:p>
              <a:endParaRPr lang="zh-CN" altLang="en-US"/>
            </a:p>
          </p:txBody>
        </p:sp>
        <p:sp>
          <p:nvSpPr>
            <p:cNvPr id="88110" name="直接连接符 62474"/>
            <p:cNvSpPr>
              <a:spLocks noChangeShapeType="1"/>
            </p:cNvSpPr>
            <p:nvPr/>
          </p:nvSpPr>
          <p:spPr bwMode="auto">
            <a:xfrm>
              <a:off x="4631" y="2750"/>
              <a:ext cx="70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111" name="矩形 62475"/>
            <p:cNvSpPr>
              <a:spLocks noChangeArrowheads="1"/>
            </p:cNvSpPr>
            <p:nvPr/>
          </p:nvSpPr>
          <p:spPr bwMode="auto">
            <a:xfrm>
              <a:off x="4573" y="2170"/>
              <a:ext cx="847" cy="115"/>
            </a:xfrm>
            <a:prstGeom prst="rect">
              <a:avLst/>
            </a:prstGeom>
            <a:solidFill>
              <a:srgbClr val="DDF2FF"/>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endParaRPr lang="zh-CN" altLang="en-US"/>
            </a:p>
          </p:txBody>
        </p:sp>
        <p:sp>
          <p:nvSpPr>
            <p:cNvPr id="88112" name="直接连接符 62476"/>
            <p:cNvSpPr>
              <a:spLocks noChangeShapeType="1"/>
            </p:cNvSpPr>
            <p:nvPr/>
          </p:nvSpPr>
          <p:spPr bwMode="auto">
            <a:xfrm>
              <a:off x="5420" y="2054"/>
              <a:ext cx="0" cy="60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113" name="直接连接符 62477"/>
            <p:cNvSpPr>
              <a:spLocks noChangeShapeType="1"/>
            </p:cNvSpPr>
            <p:nvPr/>
          </p:nvSpPr>
          <p:spPr bwMode="auto">
            <a:xfrm>
              <a:off x="4573" y="2054"/>
              <a:ext cx="0" cy="60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114" name="直接连接符 62478"/>
            <p:cNvSpPr>
              <a:spLocks noChangeShapeType="1"/>
            </p:cNvSpPr>
            <p:nvPr/>
          </p:nvSpPr>
          <p:spPr bwMode="auto">
            <a:xfrm>
              <a:off x="5025" y="2054"/>
              <a:ext cx="0" cy="46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57150">
                  <a:solidFill>
                    <a:srgbClr val="000000"/>
                  </a:solidFill>
                  <a:round/>
                  <a:headEnd/>
                  <a:tailEnd/>
                </a14:hiddenLine>
              </a:ext>
            </a:extLst>
          </p:spPr>
          <p:txBody>
            <a:bodyPr/>
            <a:lstStyle/>
            <a:p>
              <a:endParaRPr lang="zh-CN" altLang="en-US"/>
            </a:p>
          </p:txBody>
        </p:sp>
      </p:grpSp>
      <p:grpSp>
        <p:nvGrpSpPr>
          <p:cNvPr id="62480" name="组合 62479"/>
          <p:cNvGrpSpPr>
            <a:grpSpLocks/>
          </p:cNvGrpSpPr>
          <p:nvPr/>
        </p:nvGrpSpPr>
        <p:grpSpPr bwMode="auto">
          <a:xfrm>
            <a:off x="7543800" y="3352800"/>
            <a:ext cx="1062038" cy="2065338"/>
            <a:chOff x="4644" y="778"/>
            <a:chExt cx="669" cy="1301"/>
          </a:xfrm>
        </p:grpSpPr>
        <p:grpSp>
          <p:nvGrpSpPr>
            <p:cNvPr id="88078" name="组合 62480"/>
            <p:cNvGrpSpPr>
              <a:grpSpLocks/>
            </p:cNvGrpSpPr>
            <p:nvPr/>
          </p:nvGrpSpPr>
          <p:grpSpPr bwMode="auto">
            <a:xfrm flipV="1">
              <a:off x="4941" y="1012"/>
              <a:ext cx="150" cy="673"/>
              <a:chOff x="1104" y="1776"/>
              <a:chExt cx="480" cy="768"/>
            </a:xfrm>
          </p:grpSpPr>
          <p:grpSp>
            <p:nvGrpSpPr>
              <p:cNvPr id="88088" name="组合 62481"/>
              <p:cNvGrpSpPr>
                <a:grpSpLocks/>
              </p:cNvGrpSpPr>
              <p:nvPr/>
            </p:nvGrpSpPr>
            <p:grpSpPr bwMode="auto">
              <a:xfrm>
                <a:off x="1104" y="2304"/>
                <a:ext cx="480" cy="240"/>
                <a:chOff x="1104" y="2304"/>
                <a:chExt cx="480" cy="240"/>
              </a:xfrm>
            </p:grpSpPr>
            <p:sp>
              <p:nvSpPr>
                <p:cNvPr id="88104" name="椭圆 62482"/>
                <p:cNvSpPr>
                  <a:spLocks noChangeArrowheads="1"/>
                </p:cNvSpPr>
                <p:nvPr/>
              </p:nvSpPr>
              <p:spPr bwMode="auto">
                <a:xfrm>
                  <a:off x="1104" y="2448"/>
                  <a:ext cx="480"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88105" name="椭圆 62483"/>
                <p:cNvSpPr>
                  <a:spLocks noChangeArrowheads="1"/>
                </p:cNvSpPr>
                <p:nvPr/>
              </p:nvSpPr>
              <p:spPr bwMode="auto">
                <a:xfrm>
                  <a:off x="1104" y="2400"/>
                  <a:ext cx="480"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88106" name="椭圆 62484"/>
                <p:cNvSpPr>
                  <a:spLocks noChangeArrowheads="1"/>
                </p:cNvSpPr>
                <p:nvPr/>
              </p:nvSpPr>
              <p:spPr bwMode="auto">
                <a:xfrm>
                  <a:off x="1104" y="2352"/>
                  <a:ext cx="480"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88107" name="椭圆 62485"/>
                <p:cNvSpPr>
                  <a:spLocks noChangeArrowheads="1"/>
                </p:cNvSpPr>
                <p:nvPr/>
              </p:nvSpPr>
              <p:spPr bwMode="auto">
                <a:xfrm>
                  <a:off x="1104" y="2304"/>
                  <a:ext cx="480"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grpSp>
          <p:grpSp>
            <p:nvGrpSpPr>
              <p:cNvPr id="88089" name="组合 62486"/>
              <p:cNvGrpSpPr>
                <a:grpSpLocks/>
              </p:cNvGrpSpPr>
              <p:nvPr/>
            </p:nvGrpSpPr>
            <p:grpSpPr bwMode="auto">
              <a:xfrm>
                <a:off x="1104" y="2112"/>
                <a:ext cx="480" cy="240"/>
                <a:chOff x="1104" y="2304"/>
                <a:chExt cx="480" cy="240"/>
              </a:xfrm>
            </p:grpSpPr>
            <p:sp>
              <p:nvSpPr>
                <p:cNvPr id="88100" name="椭圆 62487"/>
                <p:cNvSpPr>
                  <a:spLocks noChangeArrowheads="1"/>
                </p:cNvSpPr>
                <p:nvPr/>
              </p:nvSpPr>
              <p:spPr bwMode="auto">
                <a:xfrm>
                  <a:off x="1104" y="2448"/>
                  <a:ext cx="480"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88101" name="椭圆 62488"/>
                <p:cNvSpPr>
                  <a:spLocks noChangeArrowheads="1"/>
                </p:cNvSpPr>
                <p:nvPr/>
              </p:nvSpPr>
              <p:spPr bwMode="auto">
                <a:xfrm>
                  <a:off x="1104" y="2400"/>
                  <a:ext cx="480"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88102" name="椭圆 62489"/>
                <p:cNvSpPr>
                  <a:spLocks noChangeArrowheads="1"/>
                </p:cNvSpPr>
                <p:nvPr/>
              </p:nvSpPr>
              <p:spPr bwMode="auto">
                <a:xfrm>
                  <a:off x="1104" y="2352"/>
                  <a:ext cx="480"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88103" name="椭圆 62490"/>
                <p:cNvSpPr>
                  <a:spLocks noChangeArrowheads="1"/>
                </p:cNvSpPr>
                <p:nvPr/>
              </p:nvSpPr>
              <p:spPr bwMode="auto">
                <a:xfrm>
                  <a:off x="1104" y="2304"/>
                  <a:ext cx="480"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grpSp>
          <p:grpSp>
            <p:nvGrpSpPr>
              <p:cNvPr id="88090" name="组合 62491"/>
              <p:cNvGrpSpPr>
                <a:grpSpLocks/>
              </p:cNvGrpSpPr>
              <p:nvPr/>
            </p:nvGrpSpPr>
            <p:grpSpPr bwMode="auto">
              <a:xfrm>
                <a:off x="1104" y="1920"/>
                <a:ext cx="480" cy="240"/>
                <a:chOff x="1104" y="2304"/>
                <a:chExt cx="480" cy="240"/>
              </a:xfrm>
            </p:grpSpPr>
            <p:sp>
              <p:nvSpPr>
                <p:cNvPr id="88096" name="椭圆 62492"/>
                <p:cNvSpPr>
                  <a:spLocks noChangeArrowheads="1"/>
                </p:cNvSpPr>
                <p:nvPr/>
              </p:nvSpPr>
              <p:spPr bwMode="auto">
                <a:xfrm>
                  <a:off x="1104" y="2448"/>
                  <a:ext cx="480"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88097" name="椭圆 62493"/>
                <p:cNvSpPr>
                  <a:spLocks noChangeArrowheads="1"/>
                </p:cNvSpPr>
                <p:nvPr/>
              </p:nvSpPr>
              <p:spPr bwMode="auto">
                <a:xfrm>
                  <a:off x="1104" y="2400"/>
                  <a:ext cx="480"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88098" name="椭圆 62494"/>
                <p:cNvSpPr>
                  <a:spLocks noChangeArrowheads="1"/>
                </p:cNvSpPr>
                <p:nvPr/>
              </p:nvSpPr>
              <p:spPr bwMode="auto">
                <a:xfrm>
                  <a:off x="1104" y="2352"/>
                  <a:ext cx="480"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88099" name="椭圆 62495"/>
                <p:cNvSpPr>
                  <a:spLocks noChangeArrowheads="1"/>
                </p:cNvSpPr>
                <p:nvPr/>
              </p:nvSpPr>
              <p:spPr bwMode="auto">
                <a:xfrm>
                  <a:off x="1104" y="2304"/>
                  <a:ext cx="480"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grpSp>
          <p:grpSp>
            <p:nvGrpSpPr>
              <p:cNvPr id="88091" name="组合 62496"/>
              <p:cNvGrpSpPr>
                <a:grpSpLocks/>
              </p:cNvGrpSpPr>
              <p:nvPr/>
            </p:nvGrpSpPr>
            <p:grpSpPr bwMode="auto">
              <a:xfrm>
                <a:off x="1104" y="1776"/>
                <a:ext cx="480" cy="240"/>
                <a:chOff x="1104" y="2304"/>
                <a:chExt cx="480" cy="240"/>
              </a:xfrm>
            </p:grpSpPr>
            <p:sp>
              <p:nvSpPr>
                <p:cNvPr id="88092" name="椭圆 62497"/>
                <p:cNvSpPr>
                  <a:spLocks noChangeArrowheads="1"/>
                </p:cNvSpPr>
                <p:nvPr/>
              </p:nvSpPr>
              <p:spPr bwMode="auto">
                <a:xfrm>
                  <a:off x="1104" y="2448"/>
                  <a:ext cx="480"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88093" name="椭圆 62498"/>
                <p:cNvSpPr>
                  <a:spLocks noChangeArrowheads="1"/>
                </p:cNvSpPr>
                <p:nvPr/>
              </p:nvSpPr>
              <p:spPr bwMode="auto">
                <a:xfrm>
                  <a:off x="1104" y="2400"/>
                  <a:ext cx="480"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88094" name="椭圆 62499"/>
                <p:cNvSpPr>
                  <a:spLocks noChangeArrowheads="1"/>
                </p:cNvSpPr>
                <p:nvPr/>
              </p:nvSpPr>
              <p:spPr bwMode="auto">
                <a:xfrm>
                  <a:off x="1104" y="2352"/>
                  <a:ext cx="480"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88095" name="椭圆 62500"/>
                <p:cNvSpPr>
                  <a:spLocks noChangeArrowheads="1"/>
                </p:cNvSpPr>
                <p:nvPr/>
              </p:nvSpPr>
              <p:spPr bwMode="auto">
                <a:xfrm>
                  <a:off x="1104" y="2304"/>
                  <a:ext cx="480"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grpSp>
        </p:grpSp>
        <p:sp>
          <p:nvSpPr>
            <p:cNvPr id="88079" name="任意多边形 62501"/>
            <p:cNvSpPr>
              <a:spLocks noChangeArrowheads="1"/>
            </p:cNvSpPr>
            <p:nvPr/>
          </p:nvSpPr>
          <p:spPr bwMode="auto">
            <a:xfrm flipV="1">
              <a:off x="4953" y="835"/>
              <a:ext cx="72" cy="206"/>
            </a:xfrm>
            <a:custGeom>
              <a:avLst/>
              <a:gdLst>
                <a:gd name="T0" fmla="*/ 0 w 138"/>
                <a:gd name="T1" fmla="*/ 5 h 134"/>
                <a:gd name="T2" fmla="*/ 29 w 138"/>
                <a:gd name="T3" fmla="*/ 317 h 134"/>
                <a:gd name="T4" fmla="*/ 0 60000 65536"/>
                <a:gd name="T5" fmla="*/ 0 60000 65536"/>
              </a:gdLst>
              <a:ahLst/>
              <a:cxnLst>
                <a:cxn ang="T4">
                  <a:pos x="T0" y="T1"/>
                </a:cxn>
                <a:cxn ang="T5">
                  <a:pos x="T2" y="T3"/>
                </a:cxn>
              </a:cxnLst>
              <a:rect l="0" t="0" r="r" b="b"/>
              <a:pathLst>
                <a:path w="138" h="134">
                  <a:moveTo>
                    <a:pt x="0" y="2"/>
                  </a:moveTo>
                  <a:cubicBezTo>
                    <a:pt x="138" y="48"/>
                    <a:pt x="108" y="0"/>
                    <a:pt x="108" y="134"/>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8080" name="任意多边形 62502"/>
            <p:cNvSpPr>
              <a:spLocks noChangeArrowheads="1"/>
            </p:cNvSpPr>
            <p:nvPr/>
          </p:nvSpPr>
          <p:spPr bwMode="auto">
            <a:xfrm flipV="1">
              <a:off x="4941" y="1622"/>
              <a:ext cx="94" cy="85"/>
            </a:xfrm>
            <a:custGeom>
              <a:avLst/>
              <a:gdLst>
                <a:gd name="T0" fmla="*/ 0 w 168"/>
                <a:gd name="T1" fmla="*/ 46 h 144"/>
                <a:gd name="T2" fmla="*/ 45 w 168"/>
                <a:gd name="T3" fmla="*/ 38 h 144"/>
                <a:gd name="T4" fmla="*/ 45 w 168"/>
                <a:gd name="T5" fmla="*/ 0 h 144"/>
                <a:gd name="T6" fmla="*/ 0 60000 65536"/>
                <a:gd name="T7" fmla="*/ 0 60000 65536"/>
                <a:gd name="T8" fmla="*/ 0 60000 65536"/>
              </a:gdLst>
              <a:ahLst/>
              <a:cxnLst>
                <a:cxn ang="T6">
                  <a:pos x="T0" y="T1"/>
                </a:cxn>
                <a:cxn ang="T7">
                  <a:pos x="T2" y="T3"/>
                </a:cxn>
                <a:cxn ang="T8">
                  <a:pos x="T4" y="T5"/>
                </a:cxn>
              </a:cxnLst>
              <a:rect l="0" t="0" r="r" b="b"/>
              <a:pathLst>
                <a:path w="168" h="144">
                  <a:moveTo>
                    <a:pt x="0" y="132"/>
                  </a:moveTo>
                  <a:cubicBezTo>
                    <a:pt x="46" y="117"/>
                    <a:pt x="111" y="144"/>
                    <a:pt x="144" y="108"/>
                  </a:cubicBezTo>
                  <a:cubicBezTo>
                    <a:pt x="168" y="81"/>
                    <a:pt x="144" y="36"/>
                    <a:pt x="144"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8081" name="矩形 62503"/>
            <p:cNvSpPr>
              <a:spLocks noChangeArrowheads="1"/>
            </p:cNvSpPr>
            <p:nvPr/>
          </p:nvSpPr>
          <p:spPr bwMode="auto">
            <a:xfrm flipV="1">
              <a:off x="4829" y="778"/>
              <a:ext cx="395" cy="85"/>
            </a:xfrm>
            <a:prstGeom prst="rect">
              <a:avLst/>
            </a:prstGeom>
            <a:solidFill>
              <a:schemeClr val="bg2"/>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endParaRPr lang="zh-CN" altLang="en-US"/>
            </a:p>
          </p:txBody>
        </p:sp>
        <p:sp>
          <p:nvSpPr>
            <p:cNvPr id="88082" name="直接连接符 62504"/>
            <p:cNvSpPr>
              <a:spLocks noChangeShapeType="1"/>
            </p:cNvSpPr>
            <p:nvPr/>
          </p:nvSpPr>
          <p:spPr bwMode="auto">
            <a:xfrm>
              <a:off x="5025" y="1705"/>
              <a:ext cx="0" cy="14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083" name="矩形 62505"/>
            <p:cNvSpPr>
              <a:spLocks noChangeArrowheads="1"/>
            </p:cNvSpPr>
            <p:nvPr/>
          </p:nvSpPr>
          <p:spPr bwMode="auto">
            <a:xfrm>
              <a:off x="4885" y="1824"/>
              <a:ext cx="282" cy="230"/>
            </a:xfrm>
            <a:prstGeom prst="rect">
              <a:avLst/>
            </a:prstGeom>
            <a:solidFill>
              <a:schemeClr val="bg1"/>
            </a:solidFill>
            <a:ln w="19050">
              <a:solidFill>
                <a:schemeClr val="tx1"/>
              </a:solidFill>
              <a:miter lim="800000"/>
              <a:headEnd/>
              <a:tailEnd/>
            </a:ln>
          </p:spPr>
          <p:txBody>
            <a:bodyPr/>
            <a:lstStyle/>
            <a:p>
              <a:pPr eaLnBrk="1" hangingPunct="1"/>
              <a:endParaRPr lang="zh-CN" altLang="en-US"/>
            </a:p>
          </p:txBody>
        </p:sp>
        <p:sp>
          <p:nvSpPr>
            <p:cNvPr id="88084" name="文本框 62506"/>
            <p:cNvSpPr txBox="1">
              <a:spLocks noChangeArrowheads="1"/>
            </p:cNvSpPr>
            <p:nvPr/>
          </p:nvSpPr>
          <p:spPr bwMode="auto">
            <a:xfrm>
              <a:off x="4823" y="1752"/>
              <a:ext cx="34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algn="ctr" eaLnBrk="1" hangingPunct="1"/>
              <a:r>
                <a:rPr lang="en-US" altLang="zh-CN" sz="2800" b="1" i="1">
                  <a:solidFill>
                    <a:srgbClr val="0099CC"/>
                  </a:solidFill>
                  <a:latin typeface="Times New Roman" pitchFamily="18" charset="0"/>
                </a:rPr>
                <a:t> m</a:t>
              </a:r>
            </a:p>
          </p:txBody>
        </p:sp>
        <p:sp>
          <p:nvSpPr>
            <p:cNvPr id="88085" name="文本框 62507"/>
            <p:cNvSpPr txBox="1">
              <a:spLocks noChangeArrowheads="1"/>
            </p:cNvSpPr>
            <p:nvPr/>
          </p:nvSpPr>
          <p:spPr bwMode="auto">
            <a:xfrm>
              <a:off x="5085" y="117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algn="ctr" eaLnBrk="1" hangingPunct="1"/>
              <a:r>
                <a:rPr lang="en-US" altLang="zh-CN" sz="2800" b="1" i="1">
                  <a:latin typeface="Times New Roman" pitchFamily="18" charset="0"/>
                </a:rPr>
                <a:t>k</a:t>
              </a:r>
            </a:p>
          </p:txBody>
        </p:sp>
        <p:sp>
          <p:nvSpPr>
            <p:cNvPr id="88086" name="直接连接符 62508"/>
            <p:cNvSpPr>
              <a:spLocks noChangeShapeType="1"/>
            </p:cNvSpPr>
            <p:nvPr/>
          </p:nvSpPr>
          <p:spPr bwMode="auto">
            <a:xfrm flipV="1">
              <a:off x="4659" y="1010"/>
              <a:ext cx="0" cy="869"/>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8087" name="文本框 62509"/>
            <p:cNvSpPr txBox="1">
              <a:spLocks noChangeArrowheads="1"/>
            </p:cNvSpPr>
            <p:nvPr/>
          </p:nvSpPr>
          <p:spPr bwMode="auto">
            <a:xfrm>
              <a:off x="4644" y="78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algn="ctr" eaLnBrk="1" hangingPunct="1"/>
              <a:r>
                <a:rPr lang="en-US" altLang="zh-CN" sz="2800" b="1" i="1">
                  <a:latin typeface="Times New Roman" pitchFamily="18" charset="0"/>
                </a:rPr>
                <a:t>x</a:t>
              </a:r>
            </a:p>
          </p:txBody>
        </p:sp>
      </p:grpSp>
      <p:sp>
        <p:nvSpPr>
          <p:cNvPr id="70700" name="文本框 62510"/>
          <p:cNvSpPr txBox="1">
            <a:spLocks noChangeArrowheads="1"/>
          </p:cNvSpPr>
          <p:nvPr/>
        </p:nvSpPr>
        <p:spPr bwMode="auto">
          <a:xfrm>
            <a:off x="7239000" y="5867400"/>
            <a:ext cx="1752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000" b="1"/>
              <a:t>振幅不断减小</a:t>
            </a:r>
          </a:p>
        </p:txBody>
      </p:sp>
      <p:sp>
        <p:nvSpPr>
          <p:cNvPr id="70701" name="直接连接符 62511"/>
          <p:cNvSpPr>
            <a:spLocks noChangeShapeType="1"/>
          </p:cNvSpPr>
          <p:nvPr/>
        </p:nvSpPr>
        <p:spPr bwMode="auto">
          <a:xfrm>
            <a:off x="7772400" y="4800600"/>
            <a:ext cx="0" cy="762000"/>
          </a:xfrm>
          <a:prstGeom prst="line">
            <a:avLst/>
          </a:prstGeom>
          <a:noFill/>
          <a:ln w="2857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70702" name="文本框 62512"/>
          <p:cNvSpPr txBox="1">
            <a:spLocks noChangeArrowheads="1"/>
          </p:cNvSpPr>
          <p:nvPr/>
        </p:nvSpPr>
        <p:spPr bwMode="auto">
          <a:xfrm>
            <a:off x="228600" y="4868863"/>
            <a:ext cx="67056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a:t>     </a:t>
            </a:r>
            <a:r>
              <a:rPr lang="zh-CN" altLang="en-US" sz="2800"/>
              <a:t>如果振幅不大，可以认为阻力与速度正比：</a:t>
            </a:r>
          </a:p>
        </p:txBody>
      </p:sp>
      <p:sp>
        <p:nvSpPr>
          <p:cNvPr id="70703" name="矩形 62514"/>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70704" name="对象 62513"/>
          <p:cNvGraphicFramePr>
            <a:graphicFrameLocks/>
          </p:cNvGraphicFramePr>
          <p:nvPr/>
        </p:nvGraphicFramePr>
        <p:xfrm>
          <a:off x="1447800" y="5486400"/>
          <a:ext cx="2667000" cy="923925"/>
        </p:xfrm>
        <a:graphic>
          <a:graphicData uri="http://schemas.openxmlformats.org/presentationml/2006/ole">
            <mc:AlternateContent xmlns:mc="http://schemas.openxmlformats.org/markup-compatibility/2006">
              <mc:Choice xmlns:v="urn:schemas-microsoft-com:vml" Requires="v">
                <p:oleObj spid="_x0000_s88171" r:id="rId3" imgW="1129810" imgH="393529" progId="Equation.DSMT4">
                  <p:embed/>
                </p:oleObj>
              </mc:Choice>
              <mc:Fallback>
                <p:oleObj r:id="rId3" imgW="1129810" imgH="393529" progId="Equation.DSMT4">
                  <p:embed/>
                  <p:pic>
                    <p:nvPicPr>
                      <p:cNvPr id="0" name="对象 6251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5486400"/>
                        <a:ext cx="2667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0705" name="对象 62515"/>
          <p:cNvGraphicFramePr>
            <a:graphicFrameLocks/>
          </p:cNvGraphicFramePr>
          <p:nvPr/>
        </p:nvGraphicFramePr>
        <p:xfrm>
          <a:off x="4495800" y="5638800"/>
          <a:ext cx="2286000" cy="547688"/>
        </p:xfrm>
        <a:graphic>
          <a:graphicData uri="http://schemas.openxmlformats.org/presentationml/2006/ole">
            <mc:AlternateContent xmlns:mc="http://schemas.openxmlformats.org/markup-compatibility/2006">
              <mc:Choice xmlns:v="urn:schemas-microsoft-com:vml" Requires="v">
                <p:oleObj spid="_x0000_s88172" r:id="rId5" imgW="900527" imgH="215619" progId="Equation.DSMT4">
                  <p:embed/>
                </p:oleObj>
              </mc:Choice>
              <mc:Fallback>
                <p:oleObj r:id="rId5" imgW="900527" imgH="215619" progId="Equation.DSMT4">
                  <p:embed/>
                  <p:pic>
                    <p:nvPicPr>
                      <p:cNvPr id="0" name="对象 6251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5800" y="5638800"/>
                        <a:ext cx="2286000"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0657"/>
                                        </p:tgtEl>
                                        <p:attrNameLst>
                                          <p:attrName>style.visibility</p:attrName>
                                        </p:attrNameLst>
                                      </p:cBhvr>
                                      <p:to>
                                        <p:strVal val="visible"/>
                                      </p:to>
                                    </p:set>
                                    <p:anim calcmode="lin" valueType="num">
                                      <p:cBhvr additive="base">
                                        <p:cTn id="7" dur="500" fill="hold"/>
                                        <p:tgtEl>
                                          <p:spTgt spid="70657"/>
                                        </p:tgtEl>
                                        <p:attrNameLst>
                                          <p:attrName>ppt_x</p:attrName>
                                        </p:attrNameLst>
                                      </p:cBhvr>
                                      <p:tavLst>
                                        <p:tav tm="0">
                                          <p:val>
                                            <p:strVal val="#ppt_x"/>
                                          </p:val>
                                        </p:tav>
                                        <p:tav tm="100000">
                                          <p:val>
                                            <p:strVal val="#ppt_x"/>
                                          </p:val>
                                        </p:tav>
                                      </p:tavLst>
                                    </p:anim>
                                    <p:anim calcmode="lin" valueType="num">
                                      <p:cBhvr additive="base">
                                        <p:cTn id="8" dur="500" fill="hold"/>
                                        <p:tgtEl>
                                          <p:spTgt spid="7065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0658"/>
                                        </p:tgtEl>
                                        <p:attrNameLst>
                                          <p:attrName>style.visibility</p:attrName>
                                        </p:attrNameLst>
                                      </p:cBhvr>
                                      <p:to>
                                        <p:strVal val="visible"/>
                                      </p:to>
                                    </p:set>
                                    <p:anim calcmode="lin" valueType="num">
                                      <p:cBhvr additive="base">
                                        <p:cTn id="11" dur="500" fill="hold"/>
                                        <p:tgtEl>
                                          <p:spTgt spid="70658"/>
                                        </p:tgtEl>
                                        <p:attrNameLst>
                                          <p:attrName>ppt_x</p:attrName>
                                        </p:attrNameLst>
                                      </p:cBhvr>
                                      <p:tavLst>
                                        <p:tav tm="0">
                                          <p:val>
                                            <p:strVal val="#ppt_x"/>
                                          </p:val>
                                        </p:tav>
                                        <p:tav tm="100000">
                                          <p:val>
                                            <p:strVal val="#ppt_x"/>
                                          </p:val>
                                        </p:tav>
                                      </p:tavLst>
                                    </p:anim>
                                    <p:anim calcmode="lin" valueType="num">
                                      <p:cBhvr additive="base">
                                        <p:cTn id="12" dur="500" fill="hold"/>
                                        <p:tgtEl>
                                          <p:spTgt spid="70658"/>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nodePh="1">
                                  <p:stCondLst>
                                    <p:cond delay="0"/>
                                  </p:stCondLst>
                                  <p:endCondLst>
                                    <p:cond evt="begin" delay="0">
                                      <p:tn val="15"/>
                                    </p:cond>
                                  </p:endCondLst>
                                  <p:childTnLst>
                                    <p:set>
                                      <p:cBhvr>
                                        <p:cTn id="16" dur="1" fill="hold">
                                          <p:stCondLst>
                                            <p:cond delay="0"/>
                                          </p:stCondLst>
                                        </p:cTn>
                                        <p:tgtEl>
                                          <p:spTgt spid="7070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065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066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247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248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070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070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070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070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07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7" grpId="0"/>
      <p:bldP spid="70658" grpId="0"/>
      <p:bldP spid="70659" grpId="0"/>
      <p:bldP spid="70660" grpId="0"/>
      <p:bldP spid="70700" grpId="0"/>
      <p:bldP spid="70701" grpId="0" animBg="1"/>
      <p:bldP spid="70702" grpId="0"/>
      <p:bldP spid="70703"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681" name="对象 63491"/>
          <p:cNvGraphicFramePr>
            <a:graphicFrameLocks/>
          </p:cNvGraphicFramePr>
          <p:nvPr/>
        </p:nvGraphicFramePr>
        <p:xfrm>
          <a:off x="990600" y="228600"/>
          <a:ext cx="2667000" cy="923925"/>
        </p:xfrm>
        <a:graphic>
          <a:graphicData uri="http://schemas.openxmlformats.org/presentationml/2006/ole">
            <mc:AlternateContent xmlns:mc="http://schemas.openxmlformats.org/markup-compatibility/2006">
              <mc:Choice xmlns:v="urn:schemas-microsoft-com:vml" Requires="v">
                <p:oleObj spid="_x0000_s89340" r:id="rId3" imgW="1129810" imgH="393529" progId="Equation.DSMT4">
                  <p:embed/>
                </p:oleObj>
              </mc:Choice>
              <mc:Fallback>
                <p:oleObj r:id="rId3" imgW="1129810" imgH="393529" progId="Equation.DSMT4">
                  <p:embed/>
                  <p:pic>
                    <p:nvPicPr>
                      <p:cNvPr id="0" name="对象 6349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228600"/>
                        <a:ext cx="2667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1682" name="矩形 63493"/>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71683" name="对象 63492"/>
          <p:cNvGraphicFramePr>
            <a:graphicFrameLocks/>
          </p:cNvGraphicFramePr>
          <p:nvPr/>
        </p:nvGraphicFramePr>
        <p:xfrm>
          <a:off x="685800" y="2286000"/>
          <a:ext cx="3078163" cy="1023938"/>
        </p:xfrm>
        <a:graphic>
          <a:graphicData uri="http://schemas.openxmlformats.org/presentationml/2006/ole">
            <mc:AlternateContent xmlns:mc="http://schemas.openxmlformats.org/markup-compatibility/2006">
              <mc:Choice xmlns:v="urn:schemas-microsoft-com:vml" Requires="v">
                <p:oleObj spid="_x0000_s89341" r:id="rId5" imgW="1257300" imgH="419100" progId="Equation.DSMT4">
                  <p:embed/>
                </p:oleObj>
              </mc:Choice>
              <mc:Fallback>
                <p:oleObj r:id="rId5" imgW="1257300" imgH="419100" progId="Equation.DSMT4">
                  <p:embed/>
                  <p:pic>
                    <p:nvPicPr>
                      <p:cNvPr id="0" name="对象 6349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2286000"/>
                        <a:ext cx="3078163"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1684" name="对象 63494"/>
          <p:cNvGraphicFramePr>
            <a:graphicFrameLocks/>
          </p:cNvGraphicFramePr>
          <p:nvPr/>
        </p:nvGraphicFramePr>
        <p:xfrm>
          <a:off x="1066800" y="1295400"/>
          <a:ext cx="1714500" cy="635000"/>
        </p:xfrm>
        <a:graphic>
          <a:graphicData uri="http://schemas.openxmlformats.org/presentationml/2006/ole">
            <mc:AlternateContent xmlns:mc="http://schemas.openxmlformats.org/markup-compatibility/2006">
              <mc:Choice xmlns:v="urn:schemas-microsoft-com:vml" Requires="v">
                <p:oleObj spid="_x0000_s89342" r:id="rId7" imgW="685205" imgH="253780" progId="Equation.DSMT4">
                  <p:embed/>
                </p:oleObj>
              </mc:Choice>
              <mc:Fallback>
                <p:oleObj r:id="rId7" imgW="685205" imgH="253780" progId="Equation.DSMT4">
                  <p:embed/>
                  <p:pic>
                    <p:nvPicPr>
                      <p:cNvPr id="0" name="对象 6349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6800" y="1295400"/>
                        <a:ext cx="17145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1685" name="矩形 63496"/>
          <p:cNvSpPr>
            <a:spLocks noChangeArrowheads="1"/>
          </p:cNvSpPr>
          <p:nvPr/>
        </p:nvSpPr>
        <p:spPr bwMode="auto">
          <a:xfrm>
            <a:off x="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71686" name="对象 63495"/>
          <p:cNvGraphicFramePr>
            <a:graphicFrameLocks/>
          </p:cNvGraphicFramePr>
          <p:nvPr/>
        </p:nvGraphicFramePr>
        <p:xfrm>
          <a:off x="762000" y="3581400"/>
          <a:ext cx="5257800" cy="977900"/>
        </p:xfrm>
        <a:graphic>
          <a:graphicData uri="http://schemas.openxmlformats.org/presentationml/2006/ole">
            <mc:AlternateContent xmlns:mc="http://schemas.openxmlformats.org/markup-compatibility/2006">
              <mc:Choice xmlns:v="urn:schemas-microsoft-com:vml" Requires="v">
                <p:oleObj spid="_x0000_s89343" r:id="rId9" imgW="2411953" imgH="444307" progId="Equation.DSMT4">
                  <p:embed/>
                </p:oleObj>
              </mc:Choice>
              <mc:Fallback>
                <p:oleObj r:id="rId9" imgW="2411953" imgH="444307" progId="Equation.DSMT4">
                  <p:embed/>
                  <p:pic>
                    <p:nvPicPr>
                      <p:cNvPr id="0" name="对象 6349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2000" y="3581400"/>
                        <a:ext cx="52578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1687" name="矩形 63498"/>
          <p:cNvSpPr>
            <a:spLocks noChangeArrowheads="1"/>
          </p:cNvSpPr>
          <p:nvPr/>
        </p:nvSpPr>
        <p:spPr bwMode="auto">
          <a:xfrm>
            <a:off x="0" y="32623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71688" name="对象 63497"/>
          <p:cNvGraphicFramePr>
            <a:graphicFrameLocks/>
          </p:cNvGraphicFramePr>
          <p:nvPr/>
        </p:nvGraphicFramePr>
        <p:xfrm>
          <a:off x="4495800" y="2514600"/>
          <a:ext cx="1295400" cy="719138"/>
        </p:xfrm>
        <a:graphic>
          <a:graphicData uri="http://schemas.openxmlformats.org/presentationml/2006/ole">
            <mc:AlternateContent xmlns:mc="http://schemas.openxmlformats.org/markup-compatibility/2006">
              <mc:Choice xmlns:v="urn:schemas-microsoft-com:vml" Requires="v">
                <p:oleObj spid="_x0000_s89344" r:id="rId11" imgW="596900" imgH="330200" progId="Equation.DSMT4">
                  <p:embed/>
                </p:oleObj>
              </mc:Choice>
              <mc:Fallback>
                <p:oleObj r:id="rId11" imgW="596900" imgH="330200" progId="Equation.DSMT4">
                  <p:embed/>
                  <p:pic>
                    <p:nvPicPr>
                      <p:cNvPr id="0" name="对象 63497"/>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95800" y="2514600"/>
                        <a:ext cx="12954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1689" name="对象 63499"/>
          <p:cNvGraphicFramePr>
            <a:graphicFrameLocks/>
          </p:cNvGraphicFramePr>
          <p:nvPr/>
        </p:nvGraphicFramePr>
        <p:xfrm>
          <a:off x="6248400" y="2667000"/>
          <a:ext cx="2171700" cy="512763"/>
        </p:xfrm>
        <a:graphic>
          <a:graphicData uri="http://schemas.openxmlformats.org/presentationml/2006/ole">
            <mc:AlternateContent xmlns:mc="http://schemas.openxmlformats.org/markup-compatibility/2006">
              <mc:Choice xmlns:v="urn:schemas-microsoft-com:vml" Requires="v">
                <p:oleObj spid="_x0000_s89345" r:id="rId13" imgW="913211" imgH="215619" progId="Equation.DSMT4">
                  <p:embed/>
                </p:oleObj>
              </mc:Choice>
              <mc:Fallback>
                <p:oleObj r:id="rId13" imgW="913211" imgH="215619" progId="Equation.DSMT4">
                  <p:embed/>
                  <p:pic>
                    <p:nvPicPr>
                      <p:cNvPr id="0" name="对象 63499"/>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48400" y="2667000"/>
                        <a:ext cx="2171700"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1690" name="文本框 63500"/>
          <p:cNvSpPr txBox="1">
            <a:spLocks noChangeArrowheads="1"/>
          </p:cNvSpPr>
          <p:nvPr/>
        </p:nvSpPr>
        <p:spPr bwMode="auto">
          <a:xfrm>
            <a:off x="685800" y="4572000"/>
            <a:ext cx="487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二阶常系数齐次微分方程</a:t>
            </a:r>
          </a:p>
        </p:txBody>
      </p:sp>
      <p:sp>
        <p:nvSpPr>
          <p:cNvPr id="71691" name="矩形 63507"/>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71692" name="矩形 63509"/>
          <p:cNvSpPr>
            <a:spLocks noChangeArrowheads="1"/>
          </p:cNvSpPr>
          <p:nvPr/>
        </p:nvSpPr>
        <p:spPr bwMode="auto">
          <a:xfrm>
            <a:off x="0" y="32813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pSp>
        <p:nvGrpSpPr>
          <p:cNvPr id="63533" name="组合 63532"/>
          <p:cNvGrpSpPr>
            <a:grpSpLocks/>
          </p:cNvGrpSpPr>
          <p:nvPr/>
        </p:nvGrpSpPr>
        <p:grpSpPr bwMode="auto">
          <a:xfrm>
            <a:off x="7315200" y="1409700"/>
            <a:ext cx="1344613" cy="1104900"/>
            <a:chOff x="4573" y="2054"/>
            <a:chExt cx="847" cy="696"/>
          </a:xfrm>
        </p:grpSpPr>
        <p:sp>
          <p:nvSpPr>
            <p:cNvPr id="89137" name="圆角矩形 63533"/>
            <p:cNvSpPr>
              <a:spLocks noChangeArrowheads="1"/>
            </p:cNvSpPr>
            <p:nvPr/>
          </p:nvSpPr>
          <p:spPr bwMode="auto">
            <a:xfrm>
              <a:off x="4573" y="2228"/>
              <a:ext cx="847" cy="522"/>
            </a:xfrm>
            <a:prstGeom prst="roundRect">
              <a:avLst>
                <a:gd name="adj" fmla="val 16667"/>
              </a:avLst>
            </a:prstGeom>
            <a:solidFill>
              <a:srgbClr val="DDF2FF"/>
            </a:solidFill>
            <a:ln w="28575">
              <a:solidFill>
                <a:schemeClr val="tx1"/>
              </a:solidFill>
              <a:round/>
              <a:headEnd/>
              <a:tailEnd/>
            </a:ln>
          </p:spPr>
          <p:txBody>
            <a:bodyPr/>
            <a:lstStyle/>
            <a:p>
              <a:pPr eaLnBrk="1" hangingPunct="1"/>
              <a:endParaRPr lang="zh-CN" altLang="en-US"/>
            </a:p>
          </p:txBody>
        </p:sp>
        <p:sp>
          <p:nvSpPr>
            <p:cNvPr id="89138" name="直接连接符 63534"/>
            <p:cNvSpPr>
              <a:spLocks noChangeShapeType="1"/>
            </p:cNvSpPr>
            <p:nvPr/>
          </p:nvSpPr>
          <p:spPr bwMode="auto">
            <a:xfrm>
              <a:off x="4829" y="2517"/>
              <a:ext cx="39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57150">
                  <a:solidFill>
                    <a:srgbClr val="000000"/>
                  </a:solidFill>
                  <a:round/>
                  <a:headEnd/>
                  <a:tailEnd/>
                </a14:hiddenLine>
              </a:ext>
            </a:extLst>
          </p:spPr>
          <p:txBody>
            <a:bodyPr/>
            <a:lstStyle/>
            <a:p>
              <a:endParaRPr lang="zh-CN" altLang="en-US"/>
            </a:p>
          </p:txBody>
        </p:sp>
        <p:sp>
          <p:nvSpPr>
            <p:cNvPr id="89139" name="直接连接符 63535"/>
            <p:cNvSpPr>
              <a:spLocks noChangeShapeType="1"/>
            </p:cNvSpPr>
            <p:nvPr/>
          </p:nvSpPr>
          <p:spPr bwMode="auto">
            <a:xfrm>
              <a:off x="4631" y="2750"/>
              <a:ext cx="70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40" name="矩形 63536"/>
            <p:cNvSpPr>
              <a:spLocks noChangeArrowheads="1"/>
            </p:cNvSpPr>
            <p:nvPr/>
          </p:nvSpPr>
          <p:spPr bwMode="auto">
            <a:xfrm>
              <a:off x="4573" y="2170"/>
              <a:ext cx="847" cy="115"/>
            </a:xfrm>
            <a:prstGeom prst="rect">
              <a:avLst/>
            </a:prstGeom>
            <a:solidFill>
              <a:srgbClr val="DDF2FF"/>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endParaRPr lang="zh-CN" altLang="en-US"/>
            </a:p>
          </p:txBody>
        </p:sp>
        <p:sp>
          <p:nvSpPr>
            <p:cNvPr id="89141" name="直接连接符 63537"/>
            <p:cNvSpPr>
              <a:spLocks noChangeShapeType="1"/>
            </p:cNvSpPr>
            <p:nvPr/>
          </p:nvSpPr>
          <p:spPr bwMode="auto">
            <a:xfrm>
              <a:off x="5420" y="2054"/>
              <a:ext cx="0" cy="60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42" name="直接连接符 63538"/>
            <p:cNvSpPr>
              <a:spLocks noChangeShapeType="1"/>
            </p:cNvSpPr>
            <p:nvPr/>
          </p:nvSpPr>
          <p:spPr bwMode="auto">
            <a:xfrm>
              <a:off x="4573" y="2054"/>
              <a:ext cx="0" cy="60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43" name="直接连接符 63539"/>
            <p:cNvSpPr>
              <a:spLocks noChangeShapeType="1"/>
            </p:cNvSpPr>
            <p:nvPr/>
          </p:nvSpPr>
          <p:spPr bwMode="auto">
            <a:xfrm>
              <a:off x="5025" y="2054"/>
              <a:ext cx="0" cy="46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57150">
                  <a:solidFill>
                    <a:srgbClr val="000000"/>
                  </a:solidFill>
                  <a:round/>
                  <a:headEnd/>
                  <a:tailEnd/>
                </a14:hiddenLine>
              </a:ext>
            </a:extLst>
          </p:spPr>
          <p:txBody>
            <a:bodyPr/>
            <a:lstStyle/>
            <a:p>
              <a:endParaRPr lang="zh-CN" altLang="en-US"/>
            </a:p>
          </p:txBody>
        </p:sp>
      </p:grpSp>
      <p:grpSp>
        <p:nvGrpSpPr>
          <p:cNvPr id="63541" name="组合 63540"/>
          <p:cNvGrpSpPr>
            <a:grpSpLocks/>
          </p:cNvGrpSpPr>
          <p:nvPr/>
        </p:nvGrpSpPr>
        <p:grpSpPr bwMode="auto">
          <a:xfrm>
            <a:off x="7467600" y="114300"/>
            <a:ext cx="1062038" cy="2065338"/>
            <a:chOff x="4644" y="778"/>
            <a:chExt cx="669" cy="1301"/>
          </a:xfrm>
        </p:grpSpPr>
        <p:grpSp>
          <p:nvGrpSpPr>
            <p:cNvPr id="89107" name="组合 63541"/>
            <p:cNvGrpSpPr>
              <a:grpSpLocks/>
            </p:cNvGrpSpPr>
            <p:nvPr/>
          </p:nvGrpSpPr>
          <p:grpSpPr bwMode="auto">
            <a:xfrm flipV="1">
              <a:off x="4941" y="1012"/>
              <a:ext cx="150" cy="673"/>
              <a:chOff x="1104" y="1776"/>
              <a:chExt cx="480" cy="768"/>
            </a:xfrm>
          </p:grpSpPr>
          <p:grpSp>
            <p:nvGrpSpPr>
              <p:cNvPr id="89117" name="组合 63542"/>
              <p:cNvGrpSpPr>
                <a:grpSpLocks/>
              </p:cNvGrpSpPr>
              <p:nvPr/>
            </p:nvGrpSpPr>
            <p:grpSpPr bwMode="auto">
              <a:xfrm>
                <a:off x="1104" y="2304"/>
                <a:ext cx="480" cy="240"/>
                <a:chOff x="1104" y="2304"/>
                <a:chExt cx="480" cy="240"/>
              </a:xfrm>
            </p:grpSpPr>
            <p:sp>
              <p:nvSpPr>
                <p:cNvPr id="89133" name="椭圆 63543"/>
                <p:cNvSpPr>
                  <a:spLocks noChangeArrowheads="1"/>
                </p:cNvSpPr>
                <p:nvPr/>
              </p:nvSpPr>
              <p:spPr bwMode="auto">
                <a:xfrm>
                  <a:off x="1104" y="2448"/>
                  <a:ext cx="480"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89134" name="椭圆 63544"/>
                <p:cNvSpPr>
                  <a:spLocks noChangeArrowheads="1"/>
                </p:cNvSpPr>
                <p:nvPr/>
              </p:nvSpPr>
              <p:spPr bwMode="auto">
                <a:xfrm>
                  <a:off x="1104" y="2400"/>
                  <a:ext cx="480"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89135" name="椭圆 63545"/>
                <p:cNvSpPr>
                  <a:spLocks noChangeArrowheads="1"/>
                </p:cNvSpPr>
                <p:nvPr/>
              </p:nvSpPr>
              <p:spPr bwMode="auto">
                <a:xfrm>
                  <a:off x="1104" y="2352"/>
                  <a:ext cx="480"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89136" name="椭圆 63546"/>
                <p:cNvSpPr>
                  <a:spLocks noChangeArrowheads="1"/>
                </p:cNvSpPr>
                <p:nvPr/>
              </p:nvSpPr>
              <p:spPr bwMode="auto">
                <a:xfrm>
                  <a:off x="1104" y="2304"/>
                  <a:ext cx="480"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grpSp>
          <p:grpSp>
            <p:nvGrpSpPr>
              <p:cNvPr id="89118" name="组合 63547"/>
              <p:cNvGrpSpPr>
                <a:grpSpLocks/>
              </p:cNvGrpSpPr>
              <p:nvPr/>
            </p:nvGrpSpPr>
            <p:grpSpPr bwMode="auto">
              <a:xfrm>
                <a:off x="1104" y="2112"/>
                <a:ext cx="480" cy="240"/>
                <a:chOff x="1104" y="2304"/>
                <a:chExt cx="480" cy="240"/>
              </a:xfrm>
            </p:grpSpPr>
            <p:sp>
              <p:nvSpPr>
                <p:cNvPr id="89129" name="椭圆 63548"/>
                <p:cNvSpPr>
                  <a:spLocks noChangeArrowheads="1"/>
                </p:cNvSpPr>
                <p:nvPr/>
              </p:nvSpPr>
              <p:spPr bwMode="auto">
                <a:xfrm>
                  <a:off x="1104" y="2448"/>
                  <a:ext cx="480"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89130" name="椭圆 63549"/>
                <p:cNvSpPr>
                  <a:spLocks noChangeArrowheads="1"/>
                </p:cNvSpPr>
                <p:nvPr/>
              </p:nvSpPr>
              <p:spPr bwMode="auto">
                <a:xfrm>
                  <a:off x="1104" y="2400"/>
                  <a:ext cx="480"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89131" name="椭圆 63550"/>
                <p:cNvSpPr>
                  <a:spLocks noChangeArrowheads="1"/>
                </p:cNvSpPr>
                <p:nvPr/>
              </p:nvSpPr>
              <p:spPr bwMode="auto">
                <a:xfrm>
                  <a:off x="1104" y="2352"/>
                  <a:ext cx="480"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89132" name="椭圆 63551"/>
                <p:cNvSpPr>
                  <a:spLocks noChangeArrowheads="1"/>
                </p:cNvSpPr>
                <p:nvPr/>
              </p:nvSpPr>
              <p:spPr bwMode="auto">
                <a:xfrm>
                  <a:off x="1104" y="2304"/>
                  <a:ext cx="480"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grpSp>
          <p:grpSp>
            <p:nvGrpSpPr>
              <p:cNvPr id="89119" name="组合 63552"/>
              <p:cNvGrpSpPr>
                <a:grpSpLocks/>
              </p:cNvGrpSpPr>
              <p:nvPr/>
            </p:nvGrpSpPr>
            <p:grpSpPr bwMode="auto">
              <a:xfrm>
                <a:off x="1104" y="1920"/>
                <a:ext cx="480" cy="240"/>
                <a:chOff x="1104" y="2304"/>
                <a:chExt cx="480" cy="240"/>
              </a:xfrm>
            </p:grpSpPr>
            <p:sp>
              <p:nvSpPr>
                <p:cNvPr id="89125" name="椭圆 63553"/>
                <p:cNvSpPr>
                  <a:spLocks noChangeArrowheads="1"/>
                </p:cNvSpPr>
                <p:nvPr/>
              </p:nvSpPr>
              <p:spPr bwMode="auto">
                <a:xfrm>
                  <a:off x="1104" y="2448"/>
                  <a:ext cx="480"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89126" name="椭圆 63554"/>
                <p:cNvSpPr>
                  <a:spLocks noChangeArrowheads="1"/>
                </p:cNvSpPr>
                <p:nvPr/>
              </p:nvSpPr>
              <p:spPr bwMode="auto">
                <a:xfrm>
                  <a:off x="1104" y="2400"/>
                  <a:ext cx="480"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89127" name="椭圆 63555"/>
                <p:cNvSpPr>
                  <a:spLocks noChangeArrowheads="1"/>
                </p:cNvSpPr>
                <p:nvPr/>
              </p:nvSpPr>
              <p:spPr bwMode="auto">
                <a:xfrm>
                  <a:off x="1104" y="2352"/>
                  <a:ext cx="480"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89128" name="椭圆 63556"/>
                <p:cNvSpPr>
                  <a:spLocks noChangeArrowheads="1"/>
                </p:cNvSpPr>
                <p:nvPr/>
              </p:nvSpPr>
              <p:spPr bwMode="auto">
                <a:xfrm>
                  <a:off x="1104" y="2304"/>
                  <a:ext cx="480"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grpSp>
          <p:grpSp>
            <p:nvGrpSpPr>
              <p:cNvPr id="89120" name="组合 63557"/>
              <p:cNvGrpSpPr>
                <a:grpSpLocks/>
              </p:cNvGrpSpPr>
              <p:nvPr/>
            </p:nvGrpSpPr>
            <p:grpSpPr bwMode="auto">
              <a:xfrm>
                <a:off x="1104" y="1776"/>
                <a:ext cx="480" cy="240"/>
                <a:chOff x="1104" y="2304"/>
                <a:chExt cx="480" cy="240"/>
              </a:xfrm>
            </p:grpSpPr>
            <p:sp>
              <p:nvSpPr>
                <p:cNvPr id="89121" name="椭圆 63558"/>
                <p:cNvSpPr>
                  <a:spLocks noChangeArrowheads="1"/>
                </p:cNvSpPr>
                <p:nvPr/>
              </p:nvSpPr>
              <p:spPr bwMode="auto">
                <a:xfrm>
                  <a:off x="1104" y="2448"/>
                  <a:ext cx="480"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89122" name="椭圆 63559"/>
                <p:cNvSpPr>
                  <a:spLocks noChangeArrowheads="1"/>
                </p:cNvSpPr>
                <p:nvPr/>
              </p:nvSpPr>
              <p:spPr bwMode="auto">
                <a:xfrm>
                  <a:off x="1104" y="2400"/>
                  <a:ext cx="480"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89123" name="椭圆 63560"/>
                <p:cNvSpPr>
                  <a:spLocks noChangeArrowheads="1"/>
                </p:cNvSpPr>
                <p:nvPr/>
              </p:nvSpPr>
              <p:spPr bwMode="auto">
                <a:xfrm>
                  <a:off x="1104" y="2352"/>
                  <a:ext cx="480"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89124" name="椭圆 63561"/>
                <p:cNvSpPr>
                  <a:spLocks noChangeArrowheads="1"/>
                </p:cNvSpPr>
                <p:nvPr/>
              </p:nvSpPr>
              <p:spPr bwMode="auto">
                <a:xfrm>
                  <a:off x="1104" y="2304"/>
                  <a:ext cx="480"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grpSp>
        </p:grpSp>
        <p:sp>
          <p:nvSpPr>
            <p:cNvPr id="89108" name="任意多边形 63562"/>
            <p:cNvSpPr>
              <a:spLocks noChangeArrowheads="1"/>
            </p:cNvSpPr>
            <p:nvPr/>
          </p:nvSpPr>
          <p:spPr bwMode="auto">
            <a:xfrm flipV="1">
              <a:off x="4953" y="835"/>
              <a:ext cx="72" cy="206"/>
            </a:xfrm>
            <a:custGeom>
              <a:avLst/>
              <a:gdLst>
                <a:gd name="T0" fmla="*/ 0 w 138"/>
                <a:gd name="T1" fmla="*/ 5 h 134"/>
                <a:gd name="T2" fmla="*/ 29 w 138"/>
                <a:gd name="T3" fmla="*/ 317 h 134"/>
                <a:gd name="T4" fmla="*/ 0 60000 65536"/>
                <a:gd name="T5" fmla="*/ 0 60000 65536"/>
              </a:gdLst>
              <a:ahLst/>
              <a:cxnLst>
                <a:cxn ang="T4">
                  <a:pos x="T0" y="T1"/>
                </a:cxn>
                <a:cxn ang="T5">
                  <a:pos x="T2" y="T3"/>
                </a:cxn>
              </a:cxnLst>
              <a:rect l="0" t="0" r="r" b="b"/>
              <a:pathLst>
                <a:path w="138" h="134">
                  <a:moveTo>
                    <a:pt x="0" y="2"/>
                  </a:moveTo>
                  <a:cubicBezTo>
                    <a:pt x="138" y="48"/>
                    <a:pt x="108" y="0"/>
                    <a:pt x="108" y="134"/>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9109" name="任意多边形 63563"/>
            <p:cNvSpPr>
              <a:spLocks noChangeArrowheads="1"/>
            </p:cNvSpPr>
            <p:nvPr/>
          </p:nvSpPr>
          <p:spPr bwMode="auto">
            <a:xfrm flipV="1">
              <a:off x="4941" y="1622"/>
              <a:ext cx="94" cy="85"/>
            </a:xfrm>
            <a:custGeom>
              <a:avLst/>
              <a:gdLst>
                <a:gd name="T0" fmla="*/ 0 w 168"/>
                <a:gd name="T1" fmla="*/ 46 h 144"/>
                <a:gd name="T2" fmla="*/ 45 w 168"/>
                <a:gd name="T3" fmla="*/ 38 h 144"/>
                <a:gd name="T4" fmla="*/ 45 w 168"/>
                <a:gd name="T5" fmla="*/ 0 h 144"/>
                <a:gd name="T6" fmla="*/ 0 60000 65536"/>
                <a:gd name="T7" fmla="*/ 0 60000 65536"/>
                <a:gd name="T8" fmla="*/ 0 60000 65536"/>
              </a:gdLst>
              <a:ahLst/>
              <a:cxnLst>
                <a:cxn ang="T6">
                  <a:pos x="T0" y="T1"/>
                </a:cxn>
                <a:cxn ang="T7">
                  <a:pos x="T2" y="T3"/>
                </a:cxn>
                <a:cxn ang="T8">
                  <a:pos x="T4" y="T5"/>
                </a:cxn>
              </a:cxnLst>
              <a:rect l="0" t="0" r="r" b="b"/>
              <a:pathLst>
                <a:path w="168" h="144">
                  <a:moveTo>
                    <a:pt x="0" y="132"/>
                  </a:moveTo>
                  <a:cubicBezTo>
                    <a:pt x="46" y="117"/>
                    <a:pt x="111" y="144"/>
                    <a:pt x="144" y="108"/>
                  </a:cubicBezTo>
                  <a:cubicBezTo>
                    <a:pt x="168" y="81"/>
                    <a:pt x="144" y="36"/>
                    <a:pt x="144"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9110" name="矩形 63564"/>
            <p:cNvSpPr>
              <a:spLocks noChangeArrowheads="1"/>
            </p:cNvSpPr>
            <p:nvPr/>
          </p:nvSpPr>
          <p:spPr bwMode="auto">
            <a:xfrm flipV="1">
              <a:off x="4829" y="778"/>
              <a:ext cx="395" cy="85"/>
            </a:xfrm>
            <a:prstGeom prst="rect">
              <a:avLst/>
            </a:prstGeom>
            <a:solidFill>
              <a:schemeClr val="bg2"/>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endParaRPr lang="zh-CN" altLang="en-US"/>
            </a:p>
          </p:txBody>
        </p:sp>
        <p:sp>
          <p:nvSpPr>
            <p:cNvPr id="89111" name="直接连接符 63565"/>
            <p:cNvSpPr>
              <a:spLocks noChangeShapeType="1"/>
            </p:cNvSpPr>
            <p:nvPr/>
          </p:nvSpPr>
          <p:spPr bwMode="auto">
            <a:xfrm>
              <a:off x="5025" y="1705"/>
              <a:ext cx="0" cy="14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12" name="矩形 63566"/>
            <p:cNvSpPr>
              <a:spLocks noChangeArrowheads="1"/>
            </p:cNvSpPr>
            <p:nvPr/>
          </p:nvSpPr>
          <p:spPr bwMode="auto">
            <a:xfrm>
              <a:off x="4885" y="1824"/>
              <a:ext cx="282" cy="230"/>
            </a:xfrm>
            <a:prstGeom prst="rect">
              <a:avLst/>
            </a:prstGeom>
            <a:solidFill>
              <a:schemeClr val="bg1"/>
            </a:solidFill>
            <a:ln w="19050">
              <a:solidFill>
                <a:schemeClr val="tx1"/>
              </a:solidFill>
              <a:miter lim="800000"/>
              <a:headEnd/>
              <a:tailEnd/>
            </a:ln>
          </p:spPr>
          <p:txBody>
            <a:bodyPr/>
            <a:lstStyle/>
            <a:p>
              <a:pPr eaLnBrk="1" hangingPunct="1"/>
              <a:endParaRPr lang="zh-CN" altLang="en-US"/>
            </a:p>
          </p:txBody>
        </p:sp>
        <p:sp>
          <p:nvSpPr>
            <p:cNvPr id="89113" name="文本框 63567"/>
            <p:cNvSpPr txBox="1">
              <a:spLocks noChangeArrowheads="1"/>
            </p:cNvSpPr>
            <p:nvPr/>
          </p:nvSpPr>
          <p:spPr bwMode="auto">
            <a:xfrm>
              <a:off x="4823" y="1752"/>
              <a:ext cx="34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algn="ctr" eaLnBrk="1" hangingPunct="1"/>
              <a:r>
                <a:rPr lang="en-US" altLang="zh-CN" sz="2800" b="1" i="1">
                  <a:solidFill>
                    <a:srgbClr val="0099CC"/>
                  </a:solidFill>
                  <a:latin typeface="Times New Roman" pitchFamily="18" charset="0"/>
                </a:rPr>
                <a:t> m</a:t>
              </a:r>
            </a:p>
          </p:txBody>
        </p:sp>
        <p:sp>
          <p:nvSpPr>
            <p:cNvPr id="89114" name="文本框 63568"/>
            <p:cNvSpPr txBox="1">
              <a:spLocks noChangeArrowheads="1"/>
            </p:cNvSpPr>
            <p:nvPr/>
          </p:nvSpPr>
          <p:spPr bwMode="auto">
            <a:xfrm>
              <a:off x="5085" y="117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algn="ctr" eaLnBrk="1" hangingPunct="1"/>
              <a:r>
                <a:rPr lang="en-US" altLang="zh-CN" sz="2800" b="1" i="1">
                  <a:latin typeface="Times New Roman" pitchFamily="18" charset="0"/>
                </a:rPr>
                <a:t>k</a:t>
              </a:r>
            </a:p>
          </p:txBody>
        </p:sp>
        <p:sp>
          <p:nvSpPr>
            <p:cNvPr id="89115" name="直接连接符 63569"/>
            <p:cNvSpPr>
              <a:spLocks noChangeShapeType="1"/>
            </p:cNvSpPr>
            <p:nvPr/>
          </p:nvSpPr>
          <p:spPr bwMode="auto">
            <a:xfrm flipV="1">
              <a:off x="4659" y="1010"/>
              <a:ext cx="0" cy="869"/>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116" name="文本框 63570"/>
            <p:cNvSpPr txBox="1">
              <a:spLocks noChangeArrowheads="1"/>
            </p:cNvSpPr>
            <p:nvPr/>
          </p:nvSpPr>
          <p:spPr bwMode="auto">
            <a:xfrm>
              <a:off x="4644" y="78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algn="ctr" eaLnBrk="1" hangingPunct="1"/>
              <a:r>
                <a:rPr lang="en-US" altLang="zh-CN" sz="2800" b="1" i="1">
                  <a:latin typeface="Times New Roman" pitchFamily="18" charset="0"/>
                </a:rPr>
                <a:t>x</a:t>
              </a:r>
            </a:p>
          </p:txBody>
        </p:sp>
      </p:grpSp>
      <p:sp>
        <p:nvSpPr>
          <p:cNvPr id="71732" name="直接连接符 63571"/>
          <p:cNvSpPr>
            <a:spLocks noChangeShapeType="1"/>
          </p:cNvSpPr>
          <p:nvPr/>
        </p:nvSpPr>
        <p:spPr bwMode="auto">
          <a:xfrm>
            <a:off x="7696200" y="1562100"/>
            <a:ext cx="0" cy="762000"/>
          </a:xfrm>
          <a:prstGeom prst="line">
            <a:avLst/>
          </a:prstGeom>
          <a:noFill/>
          <a:ln w="2857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71733" name="对象 63582"/>
          <p:cNvGraphicFramePr>
            <a:graphicFrameLocks/>
          </p:cNvGraphicFramePr>
          <p:nvPr/>
        </p:nvGraphicFramePr>
        <p:xfrm>
          <a:off x="4419600" y="457200"/>
          <a:ext cx="2286000" cy="547688"/>
        </p:xfrm>
        <a:graphic>
          <a:graphicData uri="http://schemas.openxmlformats.org/presentationml/2006/ole">
            <mc:AlternateContent xmlns:mc="http://schemas.openxmlformats.org/markup-compatibility/2006">
              <mc:Choice xmlns:v="urn:schemas-microsoft-com:vml" Requires="v">
                <p:oleObj spid="_x0000_s89346" r:id="rId15" imgW="900527" imgH="215619" progId="Equation.DSMT4">
                  <p:embed/>
                </p:oleObj>
              </mc:Choice>
              <mc:Fallback>
                <p:oleObj r:id="rId15" imgW="900527" imgH="215619" progId="Equation.DSMT4">
                  <p:embed/>
                  <p:pic>
                    <p:nvPicPr>
                      <p:cNvPr id="0" name="对象 63582"/>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19600" y="457200"/>
                        <a:ext cx="2286000"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1734" name="文本框 63585"/>
          <p:cNvSpPr txBox="1">
            <a:spLocks noChangeArrowheads="1"/>
          </p:cNvSpPr>
          <p:nvPr/>
        </p:nvSpPr>
        <p:spPr bwMode="auto">
          <a:xfrm>
            <a:off x="533400" y="5410200"/>
            <a:ext cx="3962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下面只给出解的结果：</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1681"/>
                                        </p:tgtEl>
                                        <p:attrNameLst>
                                          <p:attrName>style.visibility</p:attrName>
                                        </p:attrNameLst>
                                      </p:cBhvr>
                                      <p:to>
                                        <p:strVal val="visible"/>
                                      </p:to>
                                    </p:set>
                                    <p:anim calcmode="lin" valueType="num">
                                      <p:cBhvr additive="base">
                                        <p:cTn id="7" dur="500" fill="hold"/>
                                        <p:tgtEl>
                                          <p:spTgt spid="71681"/>
                                        </p:tgtEl>
                                        <p:attrNameLst>
                                          <p:attrName>ppt_x</p:attrName>
                                        </p:attrNameLst>
                                      </p:cBhvr>
                                      <p:tavLst>
                                        <p:tav tm="0">
                                          <p:val>
                                            <p:strVal val="#ppt_x"/>
                                          </p:val>
                                        </p:tav>
                                        <p:tav tm="100000">
                                          <p:val>
                                            <p:strVal val="#ppt_x"/>
                                          </p:val>
                                        </p:tav>
                                      </p:tavLst>
                                    </p:anim>
                                    <p:anim calcmode="lin" valueType="num">
                                      <p:cBhvr additive="base">
                                        <p:cTn id="8" dur="500" fill="hold"/>
                                        <p:tgtEl>
                                          <p:spTgt spid="7168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nodePh="1">
                                  <p:stCondLst>
                                    <p:cond delay="0"/>
                                  </p:stCondLst>
                                  <p:endCondLst>
                                    <p:cond evt="begin" delay="0">
                                      <p:tn val="9"/>
                                    </p:cond>
                                  </p:endCondLst>
                                  <p:childTnLst>
                                    <p:set>
                                      <p:cBhvr>
                                        <p:cTn id="10" dur="1" fill="hold">
                                          <p:stCondLst>
                                            <p:cond delay="0"/>
                                          </p:stCondLst>
                                        </p:cTn>
                                        <p:tgtEl>
                                          <p:spTgt spid="71682"/>
                                        </p:tgtEl>
                                        <p:attrNameLst>
                                          <p:attrName>style.visibility</p:attrName>
                                        </p:attrNameLst>
                                      </p:cBhvr>
                                      <p:to>
                                        <p:strVal val="visible"/>
                                      </p:to>
                                    </p:set>
                                    <p:anim calcmode="lin" valueType="num">
                                      <p:cBhvr additive="base">
                                        <p:cTn id="11" dur="500" fill="hold"/>
                                        <p:tgtEl>
                                          <p:spTgt spid="71682"/>
                                        </p:tgtEl>
                                        <p:attrNameLst>
                                          <p:attrName>ppt_x</p:attrName>
                                        </p:attrNameLst>
                                      </p:cBhvr>
                                      <p:tavLst>
                                        <p:tav tm="0">
                                          <p:val>
                                            <p:strVal val="#ppt_x"/>
                                          </p:val>
                                        </p:tav>
                                        <p:tav tm="100000">
                                          <p:val>
                                            <p:strVal val="#ppt_x"/>
                                          </p:val>
                                        </p:tav>
                                      </p:tavLst>
                                    </p:anim>
                                    <p:anim calcmode="lin" valueType="num">
                                      <p:cBhvr additive="base">
                                        <p:cTn id="12" dur="500" fill="hold"/>
                                        <p:tgtEl>
                                          <p:spTgt spid="7168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1683"/>
                                        </p:tgtEl>
                                        <p:attrNameLst>
                                          <p:attrName>style.visibility</p:attrName>
                                        </p:attrNameLst>
                                      </p:cBhvr>
                                      <p:to>
                                        <p:strVal val="visible"/>
                                      </p:to>
                                    </p:set>
                                    <p:anim calcmode="lin" valueType="num">
                                      <p:cBhvr additive="base">
                                        <p:cTn id="15" dur="500" fill="hold"/>
                                        <p:tgtEl>
                                          <p:spTgt spid="71683"/>
                                        </p:tgtEl>
                                        <p:attrNameLst>
                                          <p:attrName>ppt_x</p:attrName>
                                        </p:attrNameLst>
                                      </p:cBhvr>
                                      <p:tavLst>
                                        <p:tav tm="0">
                                          <p:val>
                                            <p:strVal val="#ppt_x"/>
                                          </p:val>
                                        </p:tav>
                                        <p:tav tm="100000">
                                          <p:val>
                                            <p:strVal val="#ppt_x"/>
                                          </p:val>
                                        </p:tav>
                                      </p:tavLst>
                                    </p:anim>
                                    <p:anim calcmode="lin" valueType="num">
                                      <p:cBhvr additive="base">
                                        <p:cTn id="16" dur="500" fill="hold"/>
                                        <p:tgtEl>
                                          <p:spTgt spid="7168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1684"/>
                                        </p:tgtEl>
                                        <p:attrNameLst>
                                          <p:attrName>style.visibility</p:attrName>
                                        </p:attrNameLst>
                                      </p:cBhvr>
                                      <p:to>
                                        <p:strVal val="visible"/>
                                      </p:to>
                                    </p:set>
                                    <p:anim calcmode="lin" valueType="num">
                                      <p:cBhvr additive="base">
                                        <p:cTn id="19" dur="500" fill="hold"/>
                                        <p:tgtEl>
                                          <p:spTgt spid="71684"/>
                                        </p:tgtEl>
                                        <p:attrNameLst>
                                          <p:attrName>ppt_x</p:attrName>
                                        </p:attrNameLst>
                                      </p:cBhvr>
                                      <p:tavLst>
                                        <p:tav tm="0">
                                          <p:val>
                                            <p:strVal val="#ppt_x"/>
                                          </p:val>
                                        </p:tav>
                                        <p:tav tm="100000">
                                          <p:val>
                                            <p:strVal val="#ppt_x"/>
                                          </p:val>
                                        </p:tav>
                                      </p:tavLst>
                                    </p:anim>
                                    <p:anim calcmode="lin" valueType="num">
                                      <p:cBhvr additive="base">
                                        <p:cTn id="20" dur="500" fill="hold"/>
                                        <p:tgtEl>
                                          <p:spTgt spid="7168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nodePh="1">
                                  <p:stCondLst>
                                    <p:cond delay="0"/>
                                  </p:stCondLst>
                                  <p:endCondLst>
                                    <p:cond evt="begin" delay="0">
                                      <p:tn val="21"/>
                                    </p:cond>
                                  </p:endCondLst>
                                  <p:childTnLst>
                                    <p:set>
                                      <p:cBhvr>
                                        <p:cTn id="22" dur="1" fill="hold">
                                          <p:stCondLst>
                                            <p:cond delay="0"/>
                                          </p:stCondLst>
                                        </p:cTn>
                                        <p:tgtEl>
                                          <p:spTgt spid="71685"/>
                                        </p:tgtEl>
                                        <p:attrNameLst>
                                          <p:attrName>style.visibility</p:attrName>
                                        </p:attrNameLst>
                                      </p:cBhvr>
                                      <p:to>
                                        <p:strVal val="visible"/>
                                      </p:to>
                                    </p:set>
                                    <p:anim calcmode="lin" valueType="num">
                                      <p:cBhvr additive="base">
                                        <p:cTn id="23" dur="500" fill="hold"/>
                                        <p:tgtEl>
                                          <p:spTgt spid="71685"/>
                                        </p:tgtEl>
                                        <p:attrNameLst>
                                          <p:attrName>ppt_x</p:attrName>
                                        </p:attrNameLst>
                                      </p:cBhvr>
                                      <p:tavLst>
                                        <p:tav tm="0">
                                          <p:val>
                                            <p:strVal val="#ppt_x"/>
                                          </p:val>
                                        </p:tav>
                                        <p:tav tm="100000">
                                          <p:val>
                                            <p:strVal val="#ppt_x"/>
                                          </p:val>
                                        </p:tav>
                                      </p:tavLst>
                                    </p:anim>
                                    <p:anim calcmode="lin" valueType="num">
                                      <p:cBhvr additive="base">
                                        <p:cTn id="24" dur="500" fill="hold"/>
                                        <p:tgtEl>
                                          <p:spTgt spid="7168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nodePh="1">
                                  <p:stCondLst>
                                    <p:cond delay="0"/>
                                  </p:stCondLst>
                                  <p:endCondLst>
                                    <p:cond evt="begin" delay="0">
                                      <p:tn val="25"/>
                                    </p:cond>
                                  </p:endCondLst>
                                  <p:childTnLst>
                                    <p:set>
                                      <p:cBhvr>
                                        <p:cTn id="26" dur="1" fill="hold">
                                          <p:stCondLst>
                                            <p:cond delay="0"/>
                                          </p:stCondLst>
                                        </p:cTn>
                                        <p:tgtEl>
                                          <p:spTgt spid="71687"/>
                                        </p:tgtEl>
                                        <p:attrNameLst>
                                          <p:attrName>style.visibility</p:attrName>
                                        </p:attrNameLst>
                                      </p:cBhvr>
                                      <p:to>
                                        <p:strVal val="visible"/>
                                      </p:to>
                                    </p:set>
                                    <p:anim calcmode="lin" valueType="num">
                                      <p:cBhvr additive="base">
                                        <p:cTn id="27" dur="500" fill="hold"/>
                                        <p:tgtEl>
                                          <p:spTgt spid="71687"/>
                                        </p:tgtEl>
                                        <p:attrNameLst>
                                          <p:attrName>ppt_x</p:attrName>
                                        </p:attrNameLst>
                                      </p:cBhvr>
                                      <p:tavLst>
                                        <p:tav tm="0">
                                          <p:val>
                                            <p:strVal val="#ppt_x"/>
                                          </p:val>
                                        </p:tav>
                                        <p:tav tm="100000">
                                          <p:val>
                                            <p:strVal val="#ppt_x"/>
                                          </p:val>
                                        </p:tav>
                                      </p:tavLst>
                                    </p:anim>
                                    <p:anim calcmode="lin" valueType="num">
                                      <p:cBhvr additive="base">
                                        <p:cTn id="28" dur="500" fill="hold"/>
                                        <p:tgtEl>
                                          <p:spTgt spid="7168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1688"/>
                                        </p:tgtEl>
                                        <p:attrNameLst>
                                          <p:attrName>style.visibility</p:attrName>
                                        </p:attrNameLst>
                                      </p:cBhvr>
                                      <p:to>
                                        <p:strVal val="visible"/>
                                      </p:to>
                                    </p:set>
                                    <p:anim calcmode="lin" valueType="num">
                                      <p:cBhvr additive="base">
                                        <p:cTn id="31" dur="500" fill="hold"/>
                                        <p:tgtEl>
                                          <p:spTgt spid="71688"/>
                                        </p:tgtEl>
                                        <p:attrNameLst>
                                          <p:attrName>ppt_x</p:attrName>
                                        </p:attrNameLst>
                                      </p:cBhvr>
                                      <p:tavLst>
                                        <p:tav tm="0">
                                          <p:val>
                                            <p:strVal val="#ppt_x"/>
                                          </p:val>
                                        </p:tav>
                                        <p:tav tm="100000">
                                          <p:val>
                                            <p:strVal val="#ppt_x"/>
                                          </p:val>
                                        </p:tav>
                                      </p:tavLst>
                                    </p:anim>
                                    <p:anim calcmode="lin" valueType="num">
                                      <p:cBhvr additive="base">
                                        <p:cTn id="32" dur="500" fill="hold"/>
                                        <p:tgtEl>
                                          <p:spTgt spid="71688"/>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71689"/>
                                        </p:tgtEl>
                                        <p:attrNameLst>
                                          <p:attrName>style.visibility</p:attrName>
                                        </p:attrNameLst>
                                      </p:cBhvr>
                                      <p:to>
                                        <p:strVal val="visible"/>
                                      </p:to>
                                    </p:set>
                                    <p:anim calcmode="lin" valueType="num">
                                      <p:cBhvr additive="base">
                                        <p:cTn id="35" dur="500" fill="hold"/>
                                        <p:tgtEl>
                                          <p:spTgt spid="71689"/>
                                        </p:tgtEl>
                                        <p:attrNameLst>
                                          <p:attrName>ppt_x</p:attrName>
                                        </p:attrNameLst>
                                      </p:cBhvr>
                                      <p:tavLst>
                                        <p:tav tm="0">
                                          <p:val>
                                            <p:strVal val="#ppt_x"/>
                                          </p:val>
                                        </p:tav>
                                        <p:tav tm="100000">
                                          <p:val>
                                            <p:strVal val="#ppt_x"/>
                                          </p:val>
                                        </p:tav>
                                      </p:tavLst>
                                    </p:anim>
                                    <p:anim calcmode="lin" valueType="num">
                                      <p:cBhvr additive="base">
                                        <p:cTn id="36" dur="500" fill="hold"/>
                                        <p:tgtEl>
                                          <p:spTgt spid="7168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nodePh="1">
                                  <p:stCondLst>
                                    <p:cond delay="0"/>
                                  </p:stCondLst>
                                  <p:endCondLst>
                                    <p:cond evt="begin" delay="0">
                                      <p:tn val="37"/>
                                    </p:cond>
                                  </p:endCondLst>
                                  <p:childTnLst>
                                    <p:set>
                                      <p:cBhvr>
                                        <p:cTn id="38" dur="1" fill="hold">
                                          <p:stCondLst>
                                            <p:cond delay="0"/>
                                          </p:stCondLst>
                                        </p:cTn>
                                        <p:tgtEl>
                                          <p:spTgt spid="71691"/>
                                        </p:tgtEl>
                                        <p:attrNameLst>
                                          <p:attrName>style.visibility</p:attrName>
                                        </p:attrNameLst>
                                      </p:cBhvr>
                                      <p:to>
                                        <p:strVal val="visible"/>
                                      </p:to>
                                    </p:set>
                                    <p:anim calcmode="lin" valueType="num">
                                      <p:cBhvr additive="base">
                                        <p:cTn id="39" dur="500" fill="hold"/>
                                        <p:tgtEl>
                                          <p:spTgt spid="71691"/>
                                        </p:tgtEl>
                                        <p:attrNameLst>
                                          <p:attrName>ppt_x</p:attrName>
                                        </p:attrNameLst>
                                      </p:cBhvr>
                                      <p:tavLst>
                                        <p:tav tm="0">
                                          <p:val>
                                            <p:strVal val="#ppt_x"/>
                                          </p:val>
                                        </p:tav>
                                        <p:tav tm="100000">
                                          <p:val>
                                            <p:strVal val="#ppt_x"/>
                                          </p:val>
                                        </p:tav>
                                      </p:tavLst>
                                    </p:anim>
                                    <p:anim calcmode="lin" valueType="num">
                                      <p:cBhvr additive="base">
                                        <p:cTn id="40" dur="500" fill="hold"/>
                                        <p:tgtEl>
                                          <p:spTgt spid="7169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nodePh="1">
                                  <p:stCondLst>
                                    <p:cond delay="0"/>
                                  </p:stCondLst>
                                  <p:endCondLst>
                                    <p:cond evt="begin" delay="0">
                                      <p:tn val="41"/>
                                    </p:cond>
                                  </p:endCondLst>
                                  <p:childTnLst>
                                    <p:set>
                                      <p:cBhvr>
                                        <p:cTn id="42" dur="1" fill="hold">
                                          <p:stCondLst>
                                            <p:cond delay="0"/>
                                          </p:stCondLst>
                                        </p:cTn>
                                        <p:tgtEl>
                                          <p:spTgt spid="71692"/>
                                        </p:tgtEl>
                                        <p:attrNameLst>
                                          <p:attrName>style.visibility</p:attrName>
                                        </p:attrNameLst>
                                      </p:cBhvr>
                                      <p:to>
                                        <p:strVal val="visible"/>
                                      </p:to>
                                    </p:set>
                                    <p:anim calcmode="lin" valueType="num">
                                      <p:cBhvr additive="base">
                                        <p:cTn id="43" dur="500" fill="hold"/>
                                        <p:tgtEl>
                                          <p:spTgt spid="71692"/>
                                        </p:tgtEl>
                                        <p:attrNameLst>
                                          <p:attrName>ppt_x</p:attrName>
                                        </p:attrNameLst>
                                      </p:cBhvr>
                                      <p:tavLst>
                                        <p:tav tm="0">
                                          <p:val>
                                            <p:strVal val="#ppt_x"/>
                                          </p:val>
                                        </p:tav>
                                        <p:tav tm="100000">
                                          <p:val>
                                            <p:strVal val="#ppt_x"/>
                                          </p:val>
                                        </p:tav>
                                      </p:tavLst>
                                    </p:anim>
                                    <p:anim calcmode="lin" valueType="num">
                                      <p:cBhvr additive="base">
                                        <p:cTn id="44" dur="500" fill="hold"/>
                                        <p:tgtEl>
                                          <p:spTgt spid="71692"/>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3533"/>
                                        </p:tgtEl>
                                        <p:attrNameLst>
                                          <p:attrName>style.visibility</p:attrName>
                                        </p:attrNameLst>
                                      </p:cBhvr>
                                      <p:to>
                                        <p:strVal val="visible"/>
                                      </p:to>
                                    </p:set>
                                    <p:anim calcmode="lin" valueType="num">
                                      <p:cBhvr additive="base">
                                        <p:cTn id="47" dur="500" fill="hold"/>
                                        <p:tgtEl>
                                          <p:spTgt spid="63533"/>
                                        </p:tgtEl>
                                        <p:attrNameLst>
                                          <p:attrName>ppt_x</p:attrName>
                                        </p:attrNameLst>
                                      </p:cBhvr>
                                      <p:tavLst>
                                        <p:tav tm="0">
                                          <p:val>
                                            <p:strVal val="#ppt_x"/>
                                          </p:val>
                                        </p:tav>
                                        <p:tav tm="100000">
                                          <p:val>
                                            <p:strVal val="#ppt_x"/>
                                          </p:val>
                                        </p:tav>
                                      </p:tavLst>
                                    </p:anim>
                                    <p:anim calcmode="lin" valueType="num">
                                      <p:cBhvr additive="base">
                                        <p:cTn id="48" dur="500" fill="hold"/>
                                        <p:tgtEl>
                                          <p:spTgt spid="63533"/>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63541"/>
                                        </p:tgtEl>
                                        <p:attrNameLst>
                                          <p:attrName>style.visibility</p:attrName>
                                        </p:attrNameLst>
                                      </p:cBhvr>
                                      <p:to>
                                        <p:strVal val="visible"/>
                                      </p:to>
                                    </p:set>
                                    <p:anim calcmode="lin" valueType="num">
                                      <p:cBhvr additive="base">
                                        <p:cTn id="51" dur="500" fill="hold"/>
                                        <p:tgtEl>
                                          <p:spTgt spid="63541"/>
                                        </p:tgtEl>
                                        <p:attrNameLst>
                                          <p:attrName>ppt_x</p:attrName>
                                        </p:attrNameLst>
                                      </p:cBhvr>
                                      <p:tavLst>
                                        <p:tav tm="0">
                                          <p:val>
                                            <p:strVal val="#ppt_x"/>
                                          </p:val>
                                        </p:tav>
                                        <p:tav tm="100000">
                                          <p:val>
                                            <p:strVal val="#ppt_x"/>
                                          </p:val>
                                        </p:tav>
                                      </p:tavLst>
                                    </p:anim>
                                    <p:anim calcmode="lin" valueType="num">
                                      <p:cBhvr additive="base">
                                        <p:cTn id="52" dur="500" fill="hold"/>
                                        <p:tgtEl>
                                          <p:spTgt spid="63541"/>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71732"/>
                                        </p:tgtEl>
                                        <p:attrNameLst>
                                          <p:attrName>style.visibility</p:attrName>
                                        </p:attrNameLst>
                                      </p:cBhvr>
                                      <p:to>
                                        <p:strVal val="visible"/>
                                      </p:to>
                                    </p:set>
                                    <p:anim calcmode="lin" valueType="num">
                                      <p:cBhvr additive="base">
                                        <p:cTn id="55" dur="500" fill="hold"/>
                                        <p:tgtEl>
                                          <p:spTgt spid="71732"/>
                                        </p:tgtEl>
                                        <p:attrNameLst>
                                          <p:attrName>ppt_x</p:attrName>
                                        </p:attrNameLst>
                                      </p:cBhvr>
                                      <p:tavLst>
                                        <p:tav tm="0">
                                          <p:val>
                                            <p:strVal val="#ppt_x"/>
                                          </p:val>
                                        </p:tav>
                                        <p:tav tm="100000">
                                          <p:val>
                                            <p:strVal val="#ppt_x"/>
                                          </p:val>
                                        </p:tav>
                                      </p:tavLst>
                                    </p:anim>
                                    <p:anim calcmode="lin" valueType="num">
                                      <p:cBhvr additive="base">
                                        <p:cTn id="56" dur="500" fill="hold"/>
                                        <p:tgtEl>
                                          <p:spTgt spid="71732"/>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71733"/>
                                        </p:tgtEl>
                                        <p:attrNameLst>
                                          <p:attrName>style.visibility</p:attrName>
                                        </p:attrNameLst>
                                      </p:cBhvr>
                                      <p:to>
                                        <p:strVal val="visible"/>
                                      </p:to>
                                    </p:set>
                                    <p:anim calcmode="lin" valueType="num">
                                      <p:cBhvr additive="base">
                                        <p:cTn id="59" dur="500" fill="hold"/>
                                        <p:tgtEl>
                                          <p:spTgt spid="71733"/>
                                        </p:tgtEl>
                                        <p:attrNameLst>
                                          <p:attrName>ppt_x</p:attrName>
                                        </p:attrNameLst>
                                      </p:cBhvr>
                                      <p:tavLst>
                                        <p:tav tm="0">
                                          <p:val>
                                            <p:strVal val="#ppt_x"/>
                                          </p:val>
                                        </p:tav>
                                        <p:tav tm="100000">
                                          <p:val>
                                            <p:strVal val="#ppt_x"/>
                                          </p:val>
                                        </p:tav>
                                      </p:tavLst>
                                    </p:anim>
                                    <p:anim calcmode="lin" valueType="num">
                                      <p:cBhvr additive="base">
                                        <p:cTn id="60" dur="500" fill="hold"/>
                                        <p:tgtEl>
                                          <p:spTgt spid="71733"/>
                                        </p:tgtEl>
                                        <p:attrNameLst>
                                          <p:attrName>ppt_y</p:attrName>
                                        </p:attrNameLst>
                                      </p:cBhvr>
                                      <p:tavLst>
                                        <p:tav tm="0">
                                          <p:val>
                                            <p:strVal val="1+#ppt_h/2"/>
                                          </p:val>
                                        </p:tav>
                                        <p:tav tm="100000">
                                          <p:val>
                                            <p:strVal val="#ppt_y"/>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2" presetClass="entr" presetSubtype="4" fill="hold" nodeType="clickEffect">
                                  <p:stCondLst>
                                    <p:cond delay="0"/>
                                  </p:stCondLst>
                                  <p:childTnLst>
                                    <p:set>
                                      <p:cBhvr>
                                        <p:cTn id="64" dur="1" fill="hold">
                                          <p:stCondLst>
                                            <p:cond delay="0"/>
                                          </p:stCondLst>
                                        </p:cTn>
                                        <p:tgtEl>
                                          <p:spTgt spid="71686"/>
                                        </p:tgtEl>
                                        <p:attrNameLst>
                                          <p:attrName>style.visibility</p:attrName>
                                        </p:attrNameLst>
                                      </p:cBhvr>
                                      <p:to>
                                        <p:strVal val="visible"/>
                                      </p:to>
                                    </p:set>
                                    <p:anim calcmode="lin" valueType="num">
                                      <p:cBhvr additive="base">
                                        <p:cTn id="65" dur="500" fill="hold"/>
                                        <p:tgtEl>
                                          <p:spTgt spid="71686"/>
                                        </p:tgtEl>
                                        <p:attrNameLst>
                                          <p:attrName>ppt_x</p:attrName>
                                        </p:attrNameLst>
                                      </p:cBhvr>
                                      <p:tavLst>
                                        <p:tav tm="0">
                                          <p:val>
                                            <p:strVal val="#ppt_x"/>
                                          </p:val>
                                        </p:tav>
                                        <p:tav tm="100000">
                                          <p:val>
                                            <p:strVal val="#ppt_x"/>
                                          </p:val>
                                        </p:tav>
                                      </p:tavLst>
                                    </p:anim>
                                    <p:anim calcmode="lin" valueType="num">
                                      <p:cBhvr additive="base">
                                        <p:cTn id="66" dur="500" fill="hold"/>
                                        <p:tgtEl>
                                          <p:spTgt spid="71686"/>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71690"/>
                                        </p:tgtEl>
                                        <p:attrNameLst>
                                          <p:attrName>style.visibility</p:attrName>
                                        </p:attrNameLst>
                                      </p:cBhvr>
                                      <p:to>
                                        <p:strVal val="visible"/>
                                      </p:to>
                                    </p:set>
                                    <p:anim calcmode="lin" valueType="num">
                                      <p:cBhvr additive="base">
                                        <p:cTn id="69" dur="500" fill="hold"/>
                                        <p:tgtEl>
                                          <p:spTgt spid="71690"/>
                                        </p:tgtEl>
                                        <p:attrNameLst>
                                          <p:attrName>ppt_x</p:attrName>
                                        </p:attrNameLst>
                                      </p:cBhvr>
                                      <p:tavLst>
                                        <p:tav tm="0">
                                          <p:val>
                                            <p:strVal val="#ppt_x"/>
                                          </p:val>
                                        </p:tav>
                                        <p:tav tm="100000">
                                          <p:val>
                                            <p:strVal val="#ppt_x"/>
                                          </p:val>
                                        </p:tav>
                                      </p:tavLst>
                                    </p:anim>
                                    <p:anim calcmode="lin" valueType="num">
                                      <p:cBhvr additive="base">
                                        <p:cTn id="70" dur="500" fill="hold"/>
                                        <p:tgtEl>
                                          <p:spTgt spid="71690"/>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71734"/>
                                        </p:tgtEl>
                                        <p:attrNameLst>
                                          <p:attrName>style.visibility</p:attrName>
                                        </p:attrNameLst>
                                      </p:cBhvr>
                                      <p:to>
                                        <p:strVal val="visible"/>
                                      </p:to>
                                    </p:set>
                                    <p:anim calcmode="lin" valueType="num">
                                      <p:cBhvr additive="base">
                                        <p:cTn id="73" dur="500" fill="hold"/>
                                        <p:tgtEl>
                                          <p:spTgt spid="71734"/>
                                        </p:tgtEl>
                                        <p:attrNameLst>
                                          <p:attrName>ppt_x</p:attrName>
                                        </p:attrNameLst>
                                      </p:cBhvr>
                                      <p:tavLst>
                                        <p:tav tm="0">
                                          <p:val>
                                            <p:strVal val="#ppt_x"/>
                                          </p:val>
                                        </p:tav>
                                        <p:tav tm="100000">
                                          <p:val>
                                            <p:strVal val="#ppt_x"/>
                                          </p:val>
                                        </p:tav>
                                      </p:tavLst>
                                    </p:anim>
                                    <p:anim calcmode="lin" valueType="num">
                                      <p:cBhvr additive="base">
                                        <p:cTn id="74" dur="500" fill="hold"/>
                                        <p:tgtEl>
                                          <p:spTgt spid="717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2" grpId="0"/>
      <p:bldP spid="71685" grpId="0"/>
      <p:bldP spid="71687" grpId="0"/>
      <p:bldP spid="71690" grpId="0"/>
      <p:bldP spid="71691" grpId="0"/>
      <p:bldP spid="71692" grpId="0"/>
      <p:bldP spid="71732" grpId="0" animBg="1"/>
      <p:bldP spid="7173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文本框 114692"/>
          <p:cNvSpPr txBox="1">
            <a:spLocks noChangeArrowheads="1"/>
          </p:cNvSpPr>
          <p:nvPr/>
        </p:nvSpPr>
        <p:spPr bwMode="auto">
          <a:xfrm>
            <a:off x="228600" y="1524000"/>
            <a:ext cx="2286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b="1"/>
              <a:t>1</a:t>
            </a:r>
            <a:r>
              <a:rPr lang="zh-CN" altLang="en-US" sz="2800" b="1"/>
              <a:t>、欠阻尼</a:t>
            </a:r>
          </a:p>
        </p:txBody>
      </p:sp>
      <p:graphicFrame>
        <p:nvGraphicFramePr>
          <p:cNvPr id="72706" name="对象 114693"/>
          <p:cNvGraphicFramePr>
            <a:graphicFrameLocks/>
          </p:cNvGraphicFramePr>
          <p:nvPr/>
        </p:nvGraphicFramePr>
        <p:xfrm>
          <a:off x="2743200" y="1524000"/>
          <a:ext cx="1055688" cy="542925"/>
        </p:xfrm>
        <a:graphic>
          <a:graphicData uri="http://schemas.openxmlformats.org/presentationml/2006/ole">
            <mc:AlternateContent xmlns:mc="http://schemas.openxmlformats.org/markup-compatibility/2006">
              <mc:Choice xmlns:v="urn:schemas-microsoft-com:vml" Requires="v">
                <p:oleObj spid="_x0000_s90463" r:id="rId3" imgW="444307" imgH="228501" progId="Equation.DSMT4">
                  <p:embed/>
                </p:oleObj>
              </mc:Choice>
              <mc:Fallback>
                <p:oleObj r:id="rId3" imgW="444307" imgH="228501" progId="Equation.DSMT4">
                  <p:embed/>
                  <p:pic>
                    <p:nvPicPr>
                      <p:cNvPr id="0" name="对象 11469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1524000"/>
                        <a:ext cx="105568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2707" name="对象 114694"/>
          <p:cNvGraphicFramePr>
            <a:graphicFrameLocks/>
          </p:cNvGraphicFramePr>
          <p:nvPr/>
        </p:nvGraphicFramePr>
        <p:xfrm>
          <a:off x="381000" y="3352800"/>
          <a:ext cx="3810000" cy="654050"/>
        </p:xfrm>
        <a:graphic>
          <a:graphicData uri="http://schemas.openxmlformats.org/presentationml/2006/ole">
            <mc:AlternateContent xmlns:mc="http://schemas.openxmlformats.org/markup-compatibility/2006">
              <mc:Choice xmlns:v="urn:schemas-microsoft-com:vml" Requires="v">
                <p:oleObj spid="_x0000_s90464" r:id="rId5" imgW="1320227" imgH="228501" progId="Equation.DSMT4">
                  <p:embed/>
                </p:oleObj>
              </mc:Choice>
              <mc:Fallback>
                <p:oleObj r:id="rId5" imgW="1320227" imgH="228501" progId="Equation.DSMT4">
                  <p:embed/>
                  <p:pic>
                    <p:nvPicPr>
                      <p:cNvPr id="0" name="对象 11469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3352800"/>
                        <a:ext cx="3810000" cy="654050"/>
                      </a:xfrm>
                      <a:prstGeom prst="rect">
                        <a:avLst/>
                      </a:prstGeom>
                      <a:solidFill>
                        <a:srgbClr val="00FF00"/>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2708" name="对象 114695"/>
          <p:cNvGraphicFramePr>
            <a:graphicFrameLocks/>
          </p:cNvGraphicFramePr>
          <p:nvPr/>
        </p:nvGraphicFramePr>
        <p:xfrm>
          <a:off x="304800" y="2438400"/>
          <a:ext cx="2222500" cy="622300"/>
        </p:xfrm>
        <a:graphic>
          <a:graphicData uri="http://schemas.openxmlformats.org/presentationml/2006/ole">
            <mc:AlternateContent xmlns:mc="http://schemas.openxmlformats.org/markup-compatibility/2006">
              <mc:Choice xmlns:v="urn:schemas-microsoft-com:vml" Requires="v">
                <p:oleObj spid="_x0000_s90465" r:id="rId7" imgW="1053643" imgH="291973" progId="Equation.DSMT4">
                  <p:embed/>
                </p:oleObj>
              </mc:Choice>
              <mc:Fallback>
                <p:oleObj r:id="rId7" imgW="1053643" imgH="291973" progId="Equation.DSMT4">
                  <p:embed/>
                  <p:pic>
                    <p:nvPicPr>
                      <p:cNvPr id="0" name="对象 11469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800" y="2438400"/>
                        <a:ext cx="22225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2709" name="对象 114696"/>
          <p:cNvGraphicFramePr>
            <a:graphicFrameLocks/>
          </p:cNvGraphicFramePr>
          <p:nvPr/>
        </p:nvGraphicFramePr>
        <p:xfrm>
          <a:off x="2895600" y="2286000"/>
          <a:ext cx="2514600" cy="895350"/>
        </p:xfrm>
        <a:graphic>
          <a:graphicData uri="http://schemas.openxmlformats.org/presentationml/2006/ole">
            <mc:AlternateContent xmlns:mc="http://schemas.openxmlformats.org/markup-compatibility/2006">
              <mc:Choice xmlns:v="urn:schemas-microsoft-com:vml" Requires="v">
                <p:oleObj spid="_x0000_s90466" r:id="rId9" imgW="1104421" imgH="393529" progId="Equation.DSMT4">
                  <p:embed/>
                </p:oleObj>
              </mc:Choice>
              <mc:Fallback>
                <p:oleObj r:id="rId9" imgW="1104421" imgH="393529" progId="Equation.DSMT4">
                  <p:embed/>
                  <p:pic>
                    <p:nvPicPr>
                      <p:cNvPr id="0" name="对象 11469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95600" y="2286000"/>
                        <a:ext cx="25146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114698" name="组合 114697"/>
          <p:cNvGrpSpPr>
            <a:grpSpLocks/>
          </p:cNvGrpSpPr>
          <p:nvPr/>
        </p:nvGrpSpPr>
        <p:grpSpPr bwMode="auto">
          <a:xfrm>
            <a:off x="5472113" y="1600200"/>
            <a:ext cx="3671887" cy="3213100"/>
            <a:chOff x="3334" y="0"/>
            <a:chExt cx="2313" cy="2024"/>
          </a:xfrm>
        </p:grpSpPr>
        <p:sp>
          <p:nvSpPr>
            <p:cNvPr id="90135" name="文本框 114698"/>
            <p:cNvSpPr txBox="1">
              <a:spLocks noChangeArrowheads="1"/>
            </p:cNvSpPr>
            <p:nvPr/>
          </p:nvSpPr>
          <p:spPr bwMode="auto">
            <a:xfrm>
              <a:off x="3334" y="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algn="ctr" eaLnBrk="1" hangingPunct="1"/>
              <a:r>
                <a:rPr lang="en-US" altLang="zh-CN" sz="2800" b="1" i="1">
                  <a:latin typeface="Times New Roman" pitchFamily="18" charset="0"/>
                </a:rPr>
                <a:t>x</a:t>
              </a:r>
              <a:endParaRPr lang="en-US" altLang="zh-CN" sz="2800" b="1">
                <a:latin typeface="Times New Roman" pitchFamily="18" charset="0"/>
              </a:endParaRPr>
            </a:p>
          </p:txBody>
        </p:sp>
        <p:sp>
          <p:nvSpPr>
            <p:cNvPr id="90136" name="直接连接符 114699"/>
            <p:cNvSpPr>
              <a:spLocks noChangeShapeType="1"/>
            </p:cNvSpPr>
            <p:nvPr/>
          </p:nvSpPr>
          <p:spPr bwMode="auto">
            <a:xfrm>
              <a:off x="3626" y="1193"/>
              <a:ext cx="1775"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0137" name="直接连接符 114700"/>
            <p:cNvSpPr>
              <a:spLocks noChangeShapeType="1"/>
            </p:cNvSpPr>
            <p:nvPr/>
          </p:nvSpPr>
          <p:spPr bwMode="auto">
            <a:xfrm>
              <a:off x="3626" y="210"/>
              <a:ext cx="0" cy="1814"/>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90138" name="任意多边形 114701"/>
            <p:cNvSpPr>
              <a:spLocks noChangeArrowheads="1"/>
            </p:cNvSpPr>
            <p:nvPr/>
          </p:nvSpPr>
          <p:spPr bwMode="auto">
            <a:xfrm>
              <a:off x="3626" y="550"/>
              <a:ext cx="330" cy="1171"/>
            </a:xfrm>
            <a:custGeom>
              <a:avLst/>
              <a:gdLst>
                <a:gd name="T0" fmla="*/ 0 w 544"/>
                <a:gd name="T1" fmla="*/ 1511 h 454"/>
                <a:gd name="T2" fmla="*/ 50 w 544"/>
                <a:gd name="T3" fmla="*/ 0 h 454"/>
                <a:gd name="T4" fmla="*/ 100 w 544"/>
                <a:gd name="T5" fmla="*/ 1511 h 454"/>
                <a:gd name="T6" fmla="*/ 150 w 544"/>
                <a:gd name="T7" fmla="*/ 3020 h 454"/>
                <a:gd name="T8" fmla="*/ 200 w 544"/>
                <a:gd name="T9" fmla="*/ 1511 h 4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4" h="454">
                  <a:moveTo>
                    <a:pt x="0" y="227"/>
                  </a:moveTo>
                  <a:cubicBezTo>
                    <a:pt x="45" y="113"/>
                    <a:pt x="91" y="0"/>
                    <a:pt x="136" y="0"/>
                  </a:cubicBezTo>
                  <a:cubicBezTo>
                    <a:pt x="181" y="0"/>
                    <a:pt x="227" y="151"/>
                    <a:pt x="272" y="227"/>
                  </a:cubicBezTo>
                  <a:cubicBezTo>
                    <a:pt x="317" y="303"/>
                    <a:pt x="363" y="454"/>
                    <a:pt x="408" y="454"/>
                  </a:cubicBezTo>
                  <a:cubicBezTo>
                    <a:pt x="453" y="454"/>
                    <a:pt x="521" y="265"/>
                    <a:pt x="544" y="227"/>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0139" name="任意多边形 114702"/>
            <p:cNvSpPr>
              <a:spLocks noChangeArrowheads="1"/>
            </p:cNvSpPr>
            <p:nvPr/>
          </p:nvSpPr>
          <p:spPr bwMode="auto">
            <a:xfrm>
              <a:off x="3956" y="784"/>
              <a:ext cx="385" cy="760"/>
            </a:xfrm>
            <a:custGeom>
              <a:avLst/>
              <a:gdLst>
                <a:gd name="T0" fmla="*/ 0 w 544"/>
                <a:gd name="T1" fmla="*/ 636 h 454"/>
                <a:gd name="T2" fmla="*/ 68 w 544"/>
                <a:gd name="T3" fmla="*/ 0 h 454"/>
                <a:gd name="T4" fmla="*/ 137 w 544"/>
                <a:gd name="T5" fmla="*/ 636 h 454"/>
                <a:gd name="T6" fmla="*/ 205 w 544"/>
                <a:gd name="T7" fmla="*/ 1272 h 454"/>
                <a:gd name="T8" fmla="*/ 272 w 544"/>
                <a:gd name="T9" fmla="*/ 636 h 4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4" h="454">
                  <a:moveTo>
                    <a:pt x="0" y="227"/>
                  </a:moveTo>
                  <a:cubicBezTo>
                    <a:pt x="45" y="113"/>
                    <a:pt x="91" y="0"/>
                    <a:pt x="136" y="0"/>
                  </a:cubicBezTo>
                  <a:cubicBezTo>
                    <a:pt x="181" y="0"/>
                    <a:pt x="227" y="151"/>
                    <a:pt x="272" y="227"/>
                  </a:cubicBezTo>
                  <a:cubicBezTo>
                    <a:pt x="317" y="303"/>
                    <a:pt x="363" y="454"/>
                    <a:pt x="408" y="454"/>
                  </a:cubicBezTo>
                  <a:cubicBezTo>
                    <a:pt x="453" y="454"/>
                    <a:pt x="521" y="265"/>
                    <a:pt x="544" y="227"/>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0140" name="任意多边形 114703"/>
            <p:cNvSpPr>
              <a:spLocks noChangeArrowheads="1"/>
            </p:cNvSpPr>
            <p:nvPr/>
          </p:nvSpPr>
          <p:spPr bwMode="auto">
            <a:xfrm>
              <a:off x="4341" y="960"/>
              <a:ext cx="331" cy="467"/>
            </a:xfrm>
            <a:custGeom>
              <a:avLst/>
              <a:gdLst>
                <a:gd name="T0" fmla="*/ 0 w 544"/>
                <a:gd name="T1" fmla="*/ 240 h 454"/>
                <a:gd name="T2" fmla="*/ 51 w 544"/>
                <a:gd name="T3" fmla="*/ 0 h 454"/>
                <a:gd name="T4" fmla="*/ 101 w 544"/>
                <a:gd name="T5" fmla="*/ 240 h 454"/>
                <a:gd name="T6" fmla="*/ 151 w 544"/>
                <a:gd name="T7" fmla="*/ 480 h 454"/>
                <a:gd name="T8" fmla="*/ 201 w 544"/>
                <a:gd name="T9" fmla="*/ 240 h 4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4" h="454">
                  <a:moveTo>
                    <a:pt x="0" y="227"/>
                  </a:moveTo>
                  <a:cubicBezTo>
                    <a:pt x="45" y="113"/>
                    <a:pt x="91" y="0"/>
                    <a:pt x="136" y="0"/>
                  </a:cubicBezTo>
                  <a:cubicBezTo>
                    <a:pt x="181" y="0"/>
                    <a:pt x="227" y="151"/>
                    <a:pt x="272" y="227"/>
                  </a:cubicBezTo>
                  <a:cubicBezTo>
                    <a:pt x="317" y="303"/>
                    <a:pt x="363" y="454"/>
                    <a:pt x="408" y="454"/>
                  </a:cubicBezTo>
                  <a:cubicBezTo>
                    <a:pt x="453" y="454"/>
                    <a:pt x="521" y="265"/>
                    <a:pt x="544" y="227"/>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0141" name="任意多边形 114704"/>
            <p:cNvSpPr>
              <a:spLocks noChangeArrowheads="1"/>
            </p:cNvSpPr>
            <p:nvPr/>
          </p:nvSpPr>
          <p:spPr bwMode="auto">
            <a:xfrm>
              <a:off x="4672" y="1048"/>
              <a:ext cx="276" cy="290"/>
            </a:xfrm>
            <a:custGeom>
              <a:avLst/>
              <a:gdLst>
                <a:gd name="T0" fmla="*/ 0 w 544"/>
                <a:gd name="T1" fmla="*/ 93 h 454"/>
                <a:gd name="T2" fmla="*/ 35 w 544"/>
                <a:gd name="T3" fmla="*/ 0 h 454"/>
                <a:gd name="T4" fmla="*/ 70 w 544"/>
                <a:gd name="T5" fmla="*/ 93 h 454"/>
                <a:gd name="T6" fmla="*/ 105 w 544"/>
                <a:gd name="T7" fmla="*/ 185 h 454"/>
                <a:gd name="T8" fmla="*/ 140 w 544"/>
                <a:gd name="T9" fmla="*/ 93 h 4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4" h="454">
                  <a:moveTo>
                    <a:pt x="0" y="227"/>
                  </a:moveTo>
                  <a:cubicBezTo>
                    <a:pt x="45" y="113"/>
                    <a:pt x="91" y="0"/>
                    <a:pt x="136" y="0"/>
                  </a:cubicBezTo>
                  <a:cubicBezTo>
                    <a:pt x="181" y="0"/>
                    <a:pt x="227" y="151"/>
                    <a:pt x="272" y="227"/>
                  </a:cubicBezTo>
                  <a:cubicBezTo>
                    <a:pt x="317" y="303"/>
                    <a:pt x="363" y="454"/>
                    <a:pt x="408" y="454"/>
                  </a:cubicBezTo>
                  <a:cubicBezTo>
                    <a:pt x="453" y="454"/>
                    <a:pt x="521" y="265"/>
                    <a:pt x="544" y="227"/>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0142" name="任意多边形 114705"/>
            <p:cNvSpPr>
              <a:spLocks noChangeArrowheads="1"/>
            </p:cNvSpPr>
            <p:nvPr/>
          </p:nvSpPr>
          <p:spPr bwMode="auto">
            <a:xfrm>
              <a:off x="4948" y="1105"/>
              <a:ext cx="164" cy="175"/>
            </a:xfrm>
            <a:custGeom>
              <a:avLst/>
              <a:gdLst>
                <a:gd name="T0" fmla="*/ 0 w 544"/>
                <a:gd name="T1" fmla="*/ 34 h 454"/>
                <a:gd name="T2" fmla="*/ 12 w 544"/>
                <a:gd name="T3" fmla="*/ 0 h 454"/>
                <a:gd name="T4" fmla="*/ 25 w 544"/>
                <a:gd name="T5" fmla="*/ 34 h 454"/>
                <a:gd name="T6" fmla="*/ 37 w 544"/>
                <a:gd name="T7" fmla="*/ 67 h 454"/>
                <a:gd name="T8" fmla="*/ 49 w 544"/>
                <a:gd name="T9" fmla="*/ 34 h 4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4" h="454">
                  <a:moveTo>
                    <a:pt x="0" y="227"/>
                  </a:moveTo>
                  <a:cubicBezTo>
                    <a:pt x="45" y="113"/>
                    <a:pt x="91" y="0"/>
                    <a:pt x="136" y="0"/>
                  </a:cubicBezTo>
                  <a:cubicBezTo>
                    <a:pt x="181" y="0"/>
                    <a:pt x="227" y="151"/>
                    <a:pt x="272" y="227"/>
                  </a:cubicBezTo>
                  <a:cubicBezTo>
                    <a:pt x="317" y="303"/>
                    <a:pt x="363" y="454"/>
                    <a:pt x="408" y="454"/>
                  </a:cubicBezTo>
                  <a:cubicBezTo>
                    <a:pt x="453" y="454"/>
                    <a:pt x="521" y="265"/>
                    <a:pt x="544" y="227"/>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0143" name="任意多边形 114706"/>
            <p:cNvSpPr>
              <a:spLocks noChangeArrowheads="1"/>
            </p:cNvSpPr>
            <p:nvPr/>
          </p:nvSpPr>
          <p:spPr bwMode="auto">
            <a:xfrm>
              <a:off x="5112" y="1135"/>
              <a:ext cx="111" cy="117"/>
            </a:xfrm>
            <a:custGeom>
              <a:avLst/>
              <a:gdLst>
                <a:gd name="T0" fmla="*/ 0 w 544"/>
                <a:gd name="T1" fmla="*/ 15 h 454"/>
                <a:gd name="T2" fmla="*/ 6 w 544"/>
                <a:gd name="T3" fmla="*/ 0 h 454"/>
                <a:gd name="T4" fmla="*/ 11 w 544"/>
                <a:gd name="T5" fmla="*/ 15 h 454"/>
                <a:gd name="T6" fmla="*/ 17 w 544"/>
                <a:gd name="T7" fmla="*/ 30 h 454"/>
                <a:gd name="T8" fmla="*/ 23 w 544"/>
                <a:gd name="T9" fmla="*/ 15 h 4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4" h="454">
                  <a:moveTo>
                    <a:pt x="0" y="227"/>
                  </a:moveTo>
                  <a:cubicBezTo>
                    <a:pt x="45" y="113"/>
                    <a:pt x="91" y="0"/>
                    <a:pt x="136" y="0"/>
                  </a:cubicBezTo>
                  <a:cubicBezTo>
                    <a:pt x="181" y="0"/>
                    <a:pt x="227" y="151"/>
                    <a:pt x="272" y="227"/>
                  </a:cubicBezTo>
                  <a:cubicBezTo>
                    <a:pt x="317" y="303"/>
                    <a:pt x="363" y="454"/>
                    <a:pt x="408" y="454"/>
                  </a:cubicBezTo>
                  <a:cubicBezTo>
                    <a:pt x="453" y="454"/>
                    <a:pt x="521" y="265"/>
                    <a:pt x="544" y="227"/>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0144" name="任意多边形 114707"/>
            <p:cNvSpPr>
              <a:spLocks noChangeArrowheads="1"/>
            </p:cNvSpPr>
            <p:nvPr/>
          </p:nvSpPr>
          <p:spPr bwMode="auto">
            <a:xfrm>
              <a:off x="3626" y="490"/>
              <a:ext cx="1652" cy="645"/>
            </a:xfrm>
            <a:custGeom>
              <a:avLst/>
              <a:gdLst>
                <a:gd name="T0" fmla="*/ 0 w 1361"/>
                <a:gd name="T1" fmla="*/ 0 h 499"/>
                <a:gd name="T2" fmla="*/ 535 w 1361"/>
                <a:gd name="T3" fmla="*/ 379 h 499"/>
                <a:gd name="T4" fmla="*/ 1069 w 1361"/>
                <a:gd name="T5" fmla="*/ 606 h 499"/>
                <a:gd name="T6" fmla="*/ 1605 w 1361"/>
                <a:gd name="T7" fmla="*/ 759 h 499"/>
                <a:gd name="T8" fmla="*/ 2005 w 1361"/>
                <a:gd name="T9" fmla="*/ 834 h 4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1" h="499">
                  <a:moveTo>
                    <a:pt x="0" y="0"/>
                  </a:moveTo>
                  <a:cubicBezTo>
                    <a:pt x="121" y="83"/>
                    <a:pt x="242" y="167"/>
                    <a:pt x="363" y="227"/>
                  </a:cubicBezTo>
                  <a:cubicBezTo>
                    <a:pt x="484" y="287"/>
                    <a:pt x="605" y="325"/>
                    <a:pt x="726" y="363"/>
                  </a:cubicBezTo>
                  <a:cubicBezTo>
                    <a:pt x="847" y="401"/>
                    <a:pt x="983" y="431"/>
                    <a:pt x="1089" y="454"/>
                  </a:cubicBezTo>
                  <a:cubicBezTo>
                    <a:pt x="1195" y="477"/>
                    <a:pt x="1316" y="492"/>
                    <a:pt x="1361" y="499"/>
                  </a:cubicBezTo>
                </a:path>
              </a:pathLst>
            </a:custGeom>
            <a:noFill/>
            <a:ln w="1905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0145" name="任意多边形 114708"/>
            <p:cNvSpPr>
              <a:spLocks noChangeArrowheads="1"/>
            </p:cNvSpPr>
            <p:nvPr/>
          </p:nvSpPr>
          <p:spPr bwMode="auto">
            <a:xfrm flipV="1">
              <a:off x="3626" y="1252"/>
              <a:ext cx="1652" cy="644"/>
            </a:xfrm>
            <a:custGeom>
              <a:avLst/>
              <a:gdLst>
                <a:gd name="T0" fmla="*/ 0 w 1361"/>
                <a:gd name="T1" fmla="*/ 0 h 499"/>
                <a:gd name="T2" fmla="*/ 535 w 1361"/>
                <a:gd name="T3" fmla="*/ 378 h 499"/>
                <a:gd name="T4" fmla="*/ 1069 w 1361"/>
                <a:gd name="T5" fmla="*/ 604 h 499"/>
                <a:gd name="T6" fmla="*/ 1605 w 1361"/>
                <a:gd name="T7" fmla="*/ 756 h 499"/>
                <a:gd name="T8" fmla="*/ 2005 w 1361"/>
                <a:gd name="T9" fmla="*/ 831 h 4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1" h="499">
                  <a:moveTo>
                    <a:pt x="0" y="0"/>
                  </a:moveTo>
                  <a:cubicBezTo>
                    <a:pt x="121" y="83"/>
                    <a:pt x="242" y="167"/>
                    <a:pt x="363" y="227"/>
                  </a:cubicBezTo>
                  <a:cubicBezTo>
                    <a:pt x="484" y="287"/>
                    <a:pt x="605" y="325"/>
                    <a:pt x="726" y="363"/>
                  </a:cubicBezTo>
                  <a:cubicBezTo>
                    <a:pt x="847" y="401"/>
                    <a:pt x="983" y="431"/>
                    <a:pt x="1089" y="454"/>
                  </a:cubicBezTo>
                  <a:cubicBezTo>
                    <a:pt x="1195" y="477"/>
                    <a:pt x="1316" y="492"/>
                    <a:pt x="1361" y="499"/>
                  </a:cubicBezTo>
                </a:path>
              </a:pathLst>
            </a:custGeom>
            <a:noFill/>
            <a:ln w="1905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0146" name="文本框 114709"/>
            <p:cNvSpPr txBox="1">
              <a:spLocks noChangeArrowheads="1"/>
            </p:cNvSpPr>
            <p:nvPr/>
          </p:nvSpPr>
          <p:spPr bwMode="auto">
            <a:xfrm>
              <a:off x="5469" y="981"/>
              <a:ext cx="1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algn="ctr" eaLnBrk="1" hangingPunct="1"/>
              <a:r>
                <a:rPr lang="en-US" altLang="zh-CN" sz="2800" b="1" i="1">
                  <a:latin typeface="Times New Roman" pitchFamily="18" charset="0"/>
                </a:rPr>
                <a:t>t</a:t>
              </a:r>
            </a:p>
          </p:txBody>
        </p:sp>
        <p:sp>
          <p:nvSpPr>
            <p:cNvPr id="90147" name="文本框 114710"/>
            <p:cNvSpPr txBox="1">
              <a:spLocks noChangeArrowheads="1"/>
            </p:cNvSpPr>
            <p:nvPr/>
          </p:nvSpPr>
          <p:spPr bwMode="auto">
            <a:xfrm>
              <a:off x="3468" y="962"/>
              <a:ext cx="22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algn="ctr" eaLnBrk="1" hangingPunct="1"/>
              <a:r>
                <a:rPr lang="en-US" altLang="zh-CN" sz="2800" b="1">
                  <a:latin typeface="Times New Roman" pitchFamily="18" charset="0"/>
                </a:rPr>
                <a:t>0</a:t>
              </a:r>
            </a:p>
          </p:txBody>
        </p:sp>
        <p:sp>
          <p:nvSpPr>
            <p:cNvPr id="90148" name="文本框 114711"/>
            <p:cNvSpPr txBox="1">
              <a:spLocks noChangeArrowheads="1"/>
            </p:cNvSpPr>
            <p:nvPr/>
          </p:nvSpPr>
          <p:spPr bwMode="auto">
            <a:xfrm>
              <a:off x="3408" y="1652"/>
              <a:ext cx="1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algn="ctr" eaLnBrk="1" hangingPunct="1"/>
              <a:endParaRPr lang="zh-CN" altLang="zh-CN" sz="2800" b="1">
                <a:latin typeface="Times New Roman" pitchFamily="18" charset="0"/>
                <a:sym typeface="Symbol" pitchFamily="18" charset="2"/>
              </a:endParaRPr>
            </a:p>
          </p:txBody>
        </p:sp>
        <p:sp>
          <p:nvSpPr>
            <p:cNvPr id="90149" name="文本框 114712"/>
            <p:cNvSpPr txBox="1">
              <a:spLocks noChangeArrowheads="1"/>
            </p:cNvSpPr>
            <p:nvPr/>
          </p:nvSpPr>
          <p:spPr bwMode="auto">
            <a:xfrm>
              <a:off x="3419" y="287"/>
              <a:ext cx="1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algn="ctr" eaLnBrk="1" hangingPunct="1"/>
              <a:endParaRPr lang="zh-CN" altLang="zh-CN" sz="2800" b="1">
                <a:latin typeface="Times New Roman" pitchFamily="18" charset="0"/>
                <a:sym typeface="Symbol" pitchFamily="18" charset="2"/>
              </a:endParaRPr>
            </a:p>
          </p:txBody>
        </p:sp>
        <p:graphicFrame>
          <p:nvGraphicFramePr>
            <p:cNvPr id="90150" name="对象 114713"/>
            <p:cNvGraphicFramePr>
              <a:graphicFrameLocks/>
            </p:cNvGraphicFramePr>
            <p:nvPr/>
          </p:nvGraphicFramePr>
          <p:xfrm>
            <a:off x="4466" y="459"/>
            <a:ext cx="637" cy="313"/>
          </p:xfrm>
          <a:graphic>
            <a:graphicData uri="http://schemas.openxmlformats.org/presentationml/2006/ole">
              <mc:AlternateContent xmlns:mc="http://schemas.openxmlformats.org/markup-compatibility/2006">
                <mc:Choice xmlns:v="urn:schemas-microsoft-com:vml" Requires="v">
                  <p:oleObj spid="_x0000_s90467" r:id="rId11" imgW="393359" imgH="203024" progId="Equation.3">
                    <p:embed/>
                  </p:oleObj>
                </mc:Choice>
                <mc:Fallback>
                  <p:oleObj r:id="rId11" imgW="393359" imgH="203024" progId="Equation.3">
                    <p:embed/>
                    <p:pic>
                      <p:nvPicPr>
                        <p:cNvPr id="0" name="对象 114713"/>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66" y="459"/>
                          <a:ext cx="637"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0151" name="直接连接符 114714"/>
            <p:cNvSpPr>
              <a:spLocks noChangeShapeType="1"/>
            </p:cNvSpPr>
            <p:nvPr/>
          </p:nvSpPr>
          <p:spPr bwMode="auto">
            <a:xfrm flipV="1">
              <a:off x="4185" y="657"/>
              <a:ext cx="209" cy="19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152" name="直接连接符 114715"/>
            <p:cNvSpPr>
              <a:spLocks noChangeShapeType="1"/>
            </p:cNvSpPr>
            <p:nvPr/>
          </p:nvSpPr>
          <p:spPr bwMode="auto">
            <a:xfrm>
              <a:off x="4394" y="657"/>
              <a:ext cx="69"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90153" name="对象 114716"/>
            <p:cNvGraphicFramePr>
              <a:graphicFrameLocks/>
            </p:cNvGraphicFramePr>
            <p:nvPr/>
          </p:nvGraphicFramePr>
          <p:xfrm>
            <a:off x="3833" y="119"/>
            <a:ext cx="1685" cy="353"/>
          </p:xfrm>
          <a:graphic>
            <a:graphicData uri="http://schemas.openxmlformats.org/presentationml/2006/ole">
              <mc:AlternateContent xmlns:mc="http://schemas.openxmlformats.org/markup-compatibility/2006">
                <mc:Choice xmlns:v="urn:schemas-microsoft-com:vml" Requires="v">
                  <p:oleObj spid="_x0000_s90468" r:id="rId13" imgW="1040948" imgH="228501" progId="Equation.3">
                    <p:embed/>
                  </p:oleObj>
                </mc:Choice>
                <mc:Fallback>
                  <p:oleObj r:id="rId13" imgW="1040948" imgH="228501" progId="Equation.3">
                    <p:embed/>
                    <p:pic>
                      <p:nvPicPr>
                        <p:cNvPr id="0" name="对象 114716"/>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33" y="119"/>
                          <a:ext cx="1685" cy="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0154" name="直接连接符 114717"/>
            <p:cNvSpPr>
              <a:spLocks noChangeShapeType="1"/>
            </p:cNvSpPr>
            <p:nvPr/>
          </p:nvSpPr>
          <p:spPr bwMode="auto">
            <a:xfrm flipV="1">
              <a:off x="3742" y="436"/>
              <a:ext cx="227" cy="4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2731" name="任意多边形 114718"/>
          <p:cNvSpPr>
            <a:spLocks noChangeArrowheads="1"/>
          </p:cNvSpPr>
          <p:nvPr/>
        </p:nvSpPr>
        <p:spPr bwMode="auto">
          <a:xfrm>
            <a:off x="6705600" y="4343400"/>
            <a:ext cx="1524000" cy="152400"/>
          </a:xfrm>
          <a:custGeom>
            <a:avLst/>
            <a:gdLst>
              <a:gd name="T0" fmla="*/ 0 w 4800"/>
              <a:gd name="T1" fmla="*/ 15119415 h 776"/>
              <a:gd name="T2" fmla="*/ 14516100 w 4800"/>
              <a:gd name="T3" fmla="*/ 2159916 h 776"/>
              <a:gd name="T4" fmla="*/ 33870900 w 4800"/>
              <a:gd name="T5" fmla="*/ 28078718 h 776"/>
              <a:gd name="T6" fmla="*/ 53225700 w 4800"/>
              <a:gd name="T7" fmla="*/ 2159916 h 776"/>
              <a:gd name="T8" fmla="*/ 67741800 w 4800"/>
              <a:gd name="T9" fmla="*/ 28078718 h 776"/>
              <a:gd name="T10" fmla="*/ 87096600 w 4800"/>
              <a:gd name="T11" fmla="*/ 2159916 h 776"/>
              <a:gd name="T12" fmla="*/ 106451400 w 4800"/>
              <a:gd name="T13" fmla="*/ 28078718 h 776"/>
              <a:gd name="T14" fmla="*/ 120967500 w 4800"/>
              <a:gd name="T15" fmla="*/ 2159916 h 776"/>
              <a:gd name="T16" fmla="*/ 140322300 w 4800"/>
              <a:gd name="T17" fmla="*/ 28078718 h 776"/>
              <a:gd name="T18" fmla="*/ 159677100 w 4800"/>
              <a:gd name="T19" fmla="*/ 2159916 h 776"/>
              <a:gd name="T20" fmla="*/ 174193200 w 4800"/>
              <a:gd name="T21" fmla="*/ 28078718 h 776"/>
              <a:gd name="T22" fmla="*/ 193548000 w 4800"/>
              <a:gd name="T23" fmla="*/ 2159916 h 776"/>
              <a:gd name="T24" fmla="*/ 208064100 w 4800"/>
              <a:gd name="T25" fmla="*/ 28078718 h 776"/>
              <a:gd name="T26" fmla="*/ 227418900 w 4800"/>
              <a:gd name="T27" fmla="*/ 2159916 h 776"/>
              <a:gd name="T28" fmla="*/ 241935000 w 4800"/>
              <a:gd name="T29" fmla="*/ 28078718 h 776"/>
              <a:gd name="T30" fmla="*/ 261289800 w 4800"/>
              <a:gd name="T31" fmla="*/ 2159916 h 776"/>
              <a:gd name="T32" fmla="*/ 275805900 w 4800"/>
              <a:gd name="T33" fmla="*/ 28078718 h 776"/>
              <a:gd name="T34" fmla="*/ 295160700 w 4800"/>
              <a:gd name="T35" fmla="*/ 2159916 h 776"/>
              <a:gd name="T36" fmla="*/ 309676800 w 4800"/>
              <a:gd name="T37" fmla="*/ 28078718 h 776"/>
              <a:gd name="T38" fmla="*/ 329031600 w 4800"/>
              <a:gd name="T39" fmla="*/ 2159916 h 776"/>
              <a:gd name="T40" fmla="*/ 343547700 w 4800"/>
              <a:gd name="T41" fmla="*/ 28078718 h 776"/>
              <a:gd name="T42" fmla="*/ 362902500 w 4800"/>
              <a:gd name="T43" fmla="*/ 2159916 h 776"/>
              <a:gd name="T44" fmla="*/ 377418600 w 4800"/>
              <a:gd name="T45" fmla="*/ 28078718 h 776"/>
              <a:gd name="T46" fmla="*/ 396773400 w 4800"/>
              <a:gd name="T47" fmla="*/ 2159916 h 776"/>
              <a:gd name="T48" fmla="*/ 411289500 w 4800"/>
              <a:gd name="T49" fmla="*/ 28078718 h 776"/>
              <a:gd name="T50" fmla="*/ 425805600 w 4800"/>
              <a:gd name="T51" fmla="*/ 2159916 h 776"/>
              <a:gd name="T52" fmla="*/ 440321700 w 4800"/>
              <a:gd name="T53" fmla="*/ 28078718 h 776"/>
              <a:gd name="T54" fmla="*/ 454837800 w 4800"/>
              <a:gd name="T55" fmla="*/ 2159916 h 776"/>
              <a:gd name="T56" fmla="*/ 474192600 w 4800"/>
              <a:gd name="T57" fmla="*/ 28078718 h 776"/>
              <a:gd name="T58" fmla="*/ 483870000 w 4800"/>
              <a:gd name="T59" fmla="*/ 13268030 h 77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800" h="776">
                <a:moveTo>
                  <a:pt x="0" y="392"/>
                </a:moveTo>
                <a:cubicBezTo>
                  <a:pt x="44" y="196"/>
                  <a:pt x="88" y="0"/>
                  <a:pt x="144" y="56"/>
                </a:cubicBezTo>
                <a:cubicBezTo>
                  <a:pt x="200" y="112"/>
                  <a:pt x="272" y="728"/>
                  <a:pt x="336" y="728"/>
                </a:cubicBezTo>
                <a:cubicBezTo>
                  <a:pt x="400" y="728"/>
                  <a:pt x="472" y="56"/>
                  <a:pt x="528" y="56"/>
                </a:cubicBezTo>
                <a:cubicBezTo>
                  <a:pt x="584" y="56"/>
                  <a:pt x="616" y="728"/>
                  <a:pt x="672" y="728"/>
                </a:cubicBezTo>
                <a:cubicBezTo>
                  <a:pt x="728" y="728"/>
                  <a:pt x="800" y="56"/>
                  <a:pt x="864" y="56"/>
                </a:cubicBezTo>
                <a:cubicBezTo>
                  <a:pt x="928" y="56"/>
                  <a:pt x="1000" y="728"/>
                  <a:pt x="1056" y="728"/>
                </a:cubicBezTo>
                <a:cubicBezTo>
                  <a:pt x="1112" y="728"/>
                  <a:pt x="1144" y="56"/>
                  <a:pt x="1200" y="56"/>
                </a:cubicBezTo>
                <a:cubicBezTo>
                  <a:pt x="1256" y="56"/>
                  <a:pt x="1328" y="728"/>
                  <a:pt x="1392" y="728"/>
                </a:cubicBezTo>
                <a:cubicBezTo>
                  <a:pt x="1456" y="728"/>
                  <a:pt x="1528" y="56"/>
                  <a:pt x="1584" y="56"/>
                </a:cubicBezTo>
                <a:cubicBezTo>
                  <a:pt x="1640" y="56"/>
                  <a:pt x="1672" y="728"/>
                  <a:pt x="1728" y="728"/>
                </a:cubicBezTo>
                <a:cubicBezTo>
                  <a:pt x="1784" y="728"/>
                  <a:pt x="1864" y="56"/>
                  <a:pt x="1920" y="56"/>
                </a:cubicBezTo>
                <a:cubicBezTo>
                  <a:pt x="1976" y="56"/>
                  <a:pt x="2008" y="728"/>
                  <a:pt x="2064" y="728"/>
                </a:cubicBezTo>
                <a:cubicBezTo>
                  <a:pt x="2120" y="728"/>
                  <a:pt x="2200" y="56"/>
                  <a:pt x="2256" y="56"/>
                </a:cubicBezTo>
                <a:cubicBezTo>
                  <a:pt x="2312" y="56"/>
                  <a:pt x="2344" y="728"/>
                  <a:pt x="2400" y="728"/>
                </a:cubicBezTo>
                <a:cubicBezTo>
                  <a:pt x="2456" y="728"/>
                  <a:pt x="2536" y="56"/>
                  <a:pt x="2592" y="56"/>
                </a:cubicBezTo>
                <a:cubicBezTo>
                  <a:pt x="2648" y="56"/>
                  <a:pt x="2680" y="728"/>
                  <a:pt x="2736" y="728"/>
                </a:cubicBezTo>
                <a:cubicBezTo>
                  <a:pt x="2792" y="728"/>
                  <a:pt x="2872" y="56"/>
                  <a:pt x="2928" y="56"/>
                </a:cubicBezTo>
                <a:cubicBezTo>
                  <a:pt x="2984" y="56"/>
                  <a:pt x="3016" y="728"/>
                  <a:pt x="3072" y="728"/>
                </a:cubicBezTo>
                <a:cubicBezTo>
                  <a:pt x="3128" y="728"/>
                  <a:pt x="3208" y="56"/>
                  <a:pt x="3264" y="56"/>
                </a:cubicBezTo>
                <a:cubicBezTo>
                  <a:pt x="3320" y="56"/>
                  <a:pt x="3352" y="728"/>
                  <a:pt x="3408" y="728"/>
                </a:cubicBezTo>
                <a:cubicBezTo>
                  <a:pt x="3464" y="728"/>
                  <a:pt x="3544" y="56"/>
                  <a:pt x="3600" y="56"/>
                </a:cubicBezTo>
                <a:cubicBezTo>
                  <a:pt x="3656" y="56"/>
                  <a:pt x="3688" y="728"/>
                  <a:pt x="3744" y="728"/>
                </a:cubicBezTo>
                <a:cubicBezTo>
                  <a:pt x="3800" y="728"/>
                  <a:pt x="3880" y="56"/>
                  <a:pt x="3936" y="56"/>
                </a:cubicBezTo>
                <a:cubicBezTo>
                  <a:pt x="3992" y="56"/>
                  <a:pt x="4032" y="728"/>
                  <a:pt x="4080" y="728"/>
                </a:cubicBezTo>
                <a:cubicBezTo>
                  <a:pt x="4128" y="728"/>
                  <a:pt x="4176" y="56"/>
                  <a:pt x="4224" y="56"/>
                </a:cubicBezTo>
                <a:cubicBezTo>
                  <a:pt x="4272" y="56"/>
                  <a:pt x="4320" y="728"/>
                  <a:pt x="4368" y="728"/>
                </a:cubicBezTo>
                <a:cubicBezTo>
                  <a:pt x="4416" y="728"/>
                  <a:pt x="4456" y="56"/>
                  <a:pt x="4512" y="56"/>
                </a:cubicBezTo>
                <a:cubicBezTo>
                  <a:pt x="4568" y="56"/>
                  <a:pt x="4656" y="680"/>
                  <a:pt x="4704" y="728"/>
                </a:cubicBezTo>
                <a:cubicBezTo>
                  <a:pt x="4752" y="776"/>
                  <a:pt x="4776" y="560"/>
                  <a:pt x="4800" y="344"/>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732" name="直接连接符 114719"/>
          <p:cNvSpPr>
            <a:spLocks noChangeShapeType="1"/>
          </p:cNvSpPr>
          <p:nvPr/>
        </p:nvSpPr>
        <p:spPr bwMode="auto">
          <a:xfrm>
            <a:off x="6705600" y="4114800"/>
            <a:ext cx="0" cy="3810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33" name="直接连接符 114720"/>
          <p:cNvSpPr>
            <a:spLocks noChangeShapeType="1"/>
          </p:cNvSpPr>
          <p:nvPr/>
        </p:nvSpPr>
        <p:spPr bwMode="auto">
          <a:xfrm>
            <a:off x="6705600" y="4495800"/>
            <a:ext cx="21336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34" name="椭圆 114721"/>
          <p:cNvSpPr>
            <a:spLocks noChangeArrowheads="1"/>
          </p:cNvSpPr>
          <p:nvPr/>
        </p:nvSpPr>
        <p:spPr bwMode="auto">
          <a:xfrm>
            <a:off x="8229600" y="4267200"/>
            <a:ext cx="228600" cy="228600"/>
          </a:xfrm>
          <a:prstGeom prst="ellipse">
            <a:avLst/>
          </a:prstGeom>
          <a:solidFill>
            <a:schemeClr val="accent1"/>
          </a:solidFill>
          <a:ln w="9525">
            <a:solidFill>
              <a:schemeClr val="tx1"/>
            </a:solidFill>
            <a:round/>
            <a:headEnd/>
            <a:tailEnd/>
          </a:ln>
        </p:spPr>
        <p:txBody>
          <a:bodyPr/>
          <a:lstStyle/>
          <a:p>
            <a:pPr eaLnBrk="1" hangingPunct="1"/>
            <a:endParaRPr lang="zh-CN" altLang="en-US"/>
          </a:p>
        </p:txBody>
      </p:sp>
      <p:sp>
        <p:nvSpPr>
          <p:cNvPr id="72735" name="直接连接符 114722"/>
          <p:cNvSpPr>
            <a:spLocks noChangeShapeType="1"/>
          </p:cNvSpPr>
          <p:nvPr/>
        </p:nvSpPr>
        <p:spPr bwMode="auto">
          <a:xfrm>
            <a:off x="7696200" y="4038600"/>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72736" name="对象 114723"/>
          <p:cNvGraphicFramePr>
            <a:graphicFrameLocks/>
          </p:cNvGraphicFramePr>
          <p:nvPr/>
        </p:nvGraphicFramePr>
        <p:xfrm>
          <a:off x="7467600" y="4495800"/>
          <a:ext cx="271463" cy="317500"/>
        </p:xfrm>
        <a:graphic>
          <a:graphicData uri="http://schemas.openxmlformats.org/presentationml/2006/ole">
            <mc:AlternateContent xmlns:mc="http://schemas.openxmlformats.org/markup-compatibility/2006">
              <mc:Choice xmlns:v="urn:schemas-microsoft-com:vml" Requires="v">
                <p:oleObj spid="_x0000_s90469" r:id="rId15" imgW="152136" imgH="177492" progId="Equation.DSMT4">
                  <p:embed/>
                </p:oleObj>
              </mc:Choice>
              <mc:Fallback>
                <p:oleObj r:id="rId15" imgW="152136" imgH="177492" progId="Equation.DSMT4">
                  <p:embed/>
                  <p:pic>
                    <p:nvPicPr>
                      <p:cNvPr id="0" name="对象 114723"/>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67600" y="4495800"/>
                        <a:ext cx="2714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2737" name="直接连接符 114724"/>
          <p:cNvSpPr>
            <a:spLocks noChangeShapeType="1"/>
          </p:cNvSpPr>
          <p:nvPr/>
        </p:nvSpPr>
        <p:spPr bwMode="auto">
          <a:xfrm flipH="1">
            <a:off x="7162800" y="4051300"/>
            <a:ext cx="1143000" cy="0"/>
          </a:xfrm>
          <a:prstGeom prst="line">
            <a:avLst/>
          </a:prstGeom>
          <a:noFill/>
          <a:ln w="9525">
            <a:solidFill>
              <a:srgbClr val="3366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38" name="直接连接符 114725"/>
          <p:cNvSpPr>
            <a:spLocks noChangeShapeType="1"/>
          </p:cNvSpPr>
          <p:nvPr/>
        </p:nvSpPr>
        <p:spPr bwMode="auto">
          <a:xfrm flipH="1">
            <a:off x="7391400" y="4127500"/>
            <a:ext cx="609600" cy="0"/>
          </a:xfrm>
          <a:prstGeom prst="line">
            <a:avLst/>
          </a:prstGeom>
          <a:noFill/>
          <a:ln w="9525">
            <a:solidFill>
              <a:srgbClr val="3366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39" name="直接连接符 114726"/>
          <p:cNvSpPr>
            <a:spLocks noChangeShapeType="1"/>
          </p:cNvSpPr>
          <p:nvPr/>
        </p:nvSpPr>
        <p:spPr bwMode="auto">
          <a:xfrm flipH="1">
            <a:off x="7543800" y="4203700"/>
            <a:ext cx="304800" cy="0"/>
          </a:xfrm>
          <a:prstGeom prst="line">
            <a:avLst/>
          </a:prstGeom>
          <a:noFill/>
          <a:ln w="9525">
            <a:solidFill>
              <a:srgbClr val="3366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40" name="直接连接符 114727"/>
          <p:cNvSpPr>
            <a:spLocks noChangeShapeType="1"/>
          </p:cNvSpPr>
          <p:nvPr/>
        </p:nvSpPr>
        <p:spPr bwMode="auto">
          <a:xfrm flipH="1">
            <a:off x="7620000" y="4279900"/>
            <a:ext cx="152400" cy="0"/>
          </a:xfrm>
          <a:prstGeom prst="line">
            <a:avLst/>
          </a:prstGeom>
          <a:noFill/>
          <a:ln w="9525">
            <a:solidFill>
              <a:srgbClr val="3366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90130" name="对象 114728"/>
          <p:cNvGraphicFramePr>
            <a:graphicFrameLocks/>
          </p:cNvGraphicFramePr>
          <p:nvPr/>
        </p:nvGraphicFramePr>
        <p:xfrm>
          <a:off x="1143000" y="228600"/>
          <a:ext cx="5257800" cy="977900"/>
        </p:xfrm>
        <a:graphic>
          <a:graphicData uri="http://schemas.openxmlformats.org/presentationml/2006/ole">
            <mc:AlternateContent xmlns:mc="http://schemas.openxmlformats.org/markup-compatibility/2006">
              <mc:Choice xmlns:v="urn:schemas-microsoft-com:vml" Requires="v">
                <p:oleObj spid="_x0000_s90470" r:id="rId17" imgW="2411953" imgH="444307" progId="Equation.DSMT4">
                  <p:embed/>
                </p:oleObj>
              </mc:Choice>
              <mc:Fallback>
                <p:oleObj r:id="rId17" imgW="2411953" imgH="444307" progId="Equation.DSMT4">
                  <p:embed/>
                  <p:pic>
                    <p:nvPicPr>
                      <p:cNvPr id="0" name="对象 114728"/>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43000" y="228600"/>
                        <a:ext cx="52578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90131" name="对象 114729"/>
          <p:cNvGraphicFramePr>
            <a:graphicFrameLocks/>
          </p:cNvGraphicFramePr>
          <p:nvPr/>
        </p:nvGraphicFramePr>
        <p:xfrm>
          <a:off x="7467600" y="381000"/>
          <a:ext cx="1295400" cy="719138"/>
        </p:xfrm>
        <a:graphic>
          <a:graphicData uri="http://schemas.openxmlformats.org/presentationml/2006/ole">
            <mc:AlternateContent xmlns:mc="http://schemas.openxmlformats.org/markup-compatibility/2006">
              <mc:Choice xmlns:v="urn:schemas-microsoft-com:vml" Requires="v">
                <p:oleObj spid="_x0000_s90471" r:id="rId19" imgW="596900" imgH="330200" progId="Equation.DSMT4">
                  <p:embed/>
                </p:oleObj>
              </mc:Choice>
              <mc:Fallback>
                <p:oleObj r:id="rId19" imgW="596900" imgH="330200" progId="Equation.DSMT4">
                  <p:embed/>
                  <p:pic>
                    <p:nvPicPr>
                      <p:cNvPr id="0" name="对象 114729"/>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467600" y="381000"/>
                        <a:ext cx="12954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2743" name="文本框 114732"/>
          <p:cNvSpPr txBox="1">
            <a:spLocks noChangeArrowheads="1"/>
          </p:cNvSpPr>
          <p:nvPr/>
        </p:nvSpPr>
        <p:spPr bwMode="auto">
          <a:xfrm>
            <a:off x="228600" y="4267200"/>
            <a:ext cx="2286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b="1"/>
              <a:t>2</a:t>
            </a:r>
            <a:r>
              <a:rPr lang="zh-CN" altLang="en-US" sz="2800" b="1"/>
              <a:t>、过阻尼</a:t>
            </a:r>
          </a:p>
        </p:txBody>
      </p:sp>
      <p:graphicFrame>
        <p:nvGraphicFramePr>
          <p:cNvPr id="72744" name="对象 114733"/>
          <p:cNvGraphicFramePr>
            <a:graphicFrameLocks/>
          </p:cNvGraphicFramePr>
          <p:nvPr/>
        </p:nvGraphicFramePr>
        <p:xfrm>
          <a:off x="2667000" y="4267200"/>
          <a:ext cx="1055688" cy="542925"/>
        </p:xfrm>
        <a:graphic>
          <a:graphicData uri="http://schemas.openxmlformats.org/presentationml/2006/ole">
            <mc:AlternateContent xmlns:mc="http://schemas.openxmlformats.org/markup-compatibility/2006">
              <mc:Choice xmlns:v="urn:schemas-microsoft-com:vml" Requires="v">
                <p:oleObj spid="_x0000_s90472" r:id="rId21" imgW="444307" imgH="228501" progId="Equation.DSMT4">
                  <p:embed/>
                </p:oleObj>
              </mc:Choice>
              <mc:Fallback>
                <p:oleObj r:id="rId21" imgW="444307" imgH="228501" progId="Equation.DSMT4">
                  <p:embed/>
                  <p:pic>
                    <p:nvPicPr>
                      <p:cNvPr id="0" name="对象 114733"/>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667000" y="4267200"/>
                        <a:ext cx="105568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2745" name="对象 114734"/>
          <p:cNvGraphicFramePr>
            <a:graphicFrameLocks/>
          </p:cNvGraphicFramePr>
          <p:nvPr/>
        </p:nvGraphicFramePr>
        <p:xfrm>
          <a:off x="457200" y="5105400"/>
          <a:ext cx="5638800" cy="906463"/>
        </p:xfrm>
        <a:graphic>
          <a:graphicData uri="http://schemas.openxmlformats.org/presentationml/2006/ole">
            <mc:AlternateContent xmlns:mc="http://schemas.openxmlformats.org/markup-compatibility/2006">
              <mc:Choice xmlns:v="urn:schemas-microsoft-com:vml" Requires="v">
                <p:oleObj spid="_x0000_s90473" r:id="rId23" imgW="2069202" imgH="330057" progId="Equation.DSMT4">
                  <p:embed/>
                </p:oleObj>
              </mc:Choice>
              <mc:Fallback>
                <p:oleObj r:id="rId23" imgW="2069202" imgH="330057" progId="Equation.DSMT4">
                  <p:embed/>
                  <p:pic>
                    <p:nvPicPr>
                      <p:cNvPr id="0" name="对象 114734"/>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57200" y="5105400"/>
                        <a:ext cx="5638800" cy="906463"/>
                      </a:xfrm>
                      <a:prstGeom prst="rect">
                        <a:avLst/>
                      </a:prstGeom>
                      <a:solidFill>
                        <a:srgbClr val="00FF00"/>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4698"/>
                                        </p:tgtEl>
                                        <p:attrNameLst>
                                          <p:attrName>style.visibility</p:attrName>
                                        </p:attrNameLst>
                                      </p:cBhvr>
                                      <p:to>
                                        <p:strVal val="visible"/>
                                      </p:to>
                                    </p:set>
                                    <p:anim calcmode="lin" valueType="num">
                                      <p:cBhvr additive="base">
                                        <p:cTn id="7" dur="500" fill="hold"/>
                                        <p:tgtEl>
                                          <p:spTgt spid="114698"/>
                                        </p:tgtEl>
                                        <p:attrNameLst>
                                          <p:attrName>ppt_x</p:attrName>
                                        </p:attrNameLst>
                                      </p:cBhvr>
                                      <p:tavLst>
                                        <p:tav tm="0">
                                          <p:val>
                                            <p:strVal val="#ppt_x"/>
                                          </p:val>
                                        </p:tav>
                                        <p:tav tm="100000">
                                          <p:val>
                                            <p:strVal val="#ppt_x"/>
                                          </p:val>
                                        </p:tav>
                                      </p:tavLst>
                                    </p:anim>
                                    <p:anim calcmode="lin" valueType="num">
                                      <p:cBhvr additive="base">
                                        <p:cTn id="8" dur="500" fill="hold"/>
                                        <p:tgtEl>
                                          <p:spTgt spid="11469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2705"/>
                                        </p:tgtEl>
                                        <p:attrNameLst>
                                          <p:attrName>style.visibility</p:attrName>
                                        </p:attrNameLst>
                                      </p:cBhvr>
                                      <p:to>
                                        <p:strVal val="visible"/>
                                      </p:to>
                                    </p:set>
                                    <p:anim calcmode="lin" valueType="num">
                                      <p:cBhvr additive="base">
                                        <p:cTn id="11" dur="500" fill="hold"/>
                                        <p:tgtEl>
                                          <p:spTgt spid="72705"/>
                                        </p:tgtEl>
                                        <p:attrNameLst>
                                          <p:attrName>ppt_x</p:attrName>
                                        </p:attrNameLst>
                                      </p:cBhvr>
                                      <p:tavLst>
                                        <p:tav tm="0">
                                          <p:val>
                                            <p:strVal val="#ppt_x"/>
                                          </p:val>
                                        </p:tav>
                                        <p:tav tm="100000">
                                          <p:val>
                                            <p:strVal val="#ppt_x"/>
                                          </p:val>
                                        </p:tav>
                                      </p:tavLst>
                                    </p:anim>
                                    <p:anim calcmode="lin" valueType="num">
                                      <p:cBhvr additive="base">
                                        <p:cTn id="12" dur="500" fill="hold"/>
                                        <p:tgtEl>
                                          <p:spTgt spid="7270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2706"/>
                                        </p:tgtEl>
                                        <p:attrNameLst>
                                          <p:attrName>style.visibility</p:attrName>
                                        </p:attrNameLst>
                                      </p:cBhvr>
                                      <p:to>
                                        <p:strVal val="visible"/>
                                      </p:to>
                                    </p:set>
                                    <p:anim calcmode="lin" valueType="num">
                                      <p:cBhvr additive="base">
                                        <p:cTn id="15" dur="500" fill="hold"/>
                                        <p:tgtEl>
                                          <p:spTgt spid="72706"/>
                                        </p:tgtEl>
                                        <p:attrNameLst>
                                          <p:attrName>ppt_x</p:attrName>
                                        </p:attrNameLst>
                                      </p:cBhvr>
                                      <p:tavLst>
                                        <p:tav tm="0">
                                          <p:val>
                                            <p:strVal val="#ppt_x"/>
                                          </p:val>
                                        </p:tav>
                                        <p:tav tm="100000">
                                          <p:val>
                                            <p:strVal val="#ppt_x"/>
                                          </p:val>
                                        </p:tav>
                                      </p:tavLst>
                                    </p:anim>
                                    <p:anim calcmode="lin" valueType="num">
                                      <p:cBhvr additive="base">
                                        <p:cTn id="16" dur="500" fill="hold"/>
                                        <p:tgtEl>
                                          <p:spTgt spid="7270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2707"/>
                                        </p:tgtEl>
                                        <p:attrNameLst>
                                          <p:attrName>style.visibility</p:attrName>
                                        </p:attrNameLst>
                                      </p:cBhvr>
                                      <p:to>
                                        <p:strVal val="visible"/>
                                      </p:to>
                                    </p:set>
                                    <p:anim calcmode="lin" valueType="num">
                                      <p:cBhvr additive="base">
                                        <p:cTn id="19" dur="500" fill="hold"/>
                                        <p:tgtEl>
                                          <p:spTgt spid="72707"/>
                                        </p:tgtEl>
                                        <p:attrNameLst>
                                          <p:attrName>ppt_x</p:attrName>
                                        </p:attrNameLst>
                                      </p:cBhvr>
                                      <p:tavLst>
                                        <p:tav tm="0">
                                          <p:val>
                                            <p:strVal val="#ppt_x"/>
                                          </p:val>
                                        </p:tav>
                                        <p:tav tm="100000">
                                          <p:val>
                                            <p:strVal val="#ppt_x"/>
                                          </p:val>
                                        </p:tav>
                                      </p:tavLst>
                                    </p:anim>
                                    <p:anim calcmode="lin" valueType="num">
                                      <p:cBhvr additive="base">
                                        <p:cTn id="20" dur="500" fill="hold"/>
                                        <p:tgtEl>
                                          <p:spTgt spid="7270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2708"/>
                                        </p:tgtEl>
                                        <p:attrNameLst>
                                          <p:attrName>style.visibility</p:attrName>
                                        </p:attrNameLst>
                                      </p:cBhvr>
                                      <p:to>
                                        <p:strVal val="visible"/>
                                      </p:to>
                                    </p:set>
                                    <p:anim calcmode="lin" valueType="num">
                                      <p:cBhvr additive="base">
                                        <p:cTn id="23" dur="500" fill="hold"/>
                                        <p:tgtEl>
                                          <p:spTgt spid="72708"/>
                                        </p:tgtEl>
                                        <p:attrNameLst>
                                          <p:attrName>ppt_x</p:attrName>
                                        </p:attrNameLst>
                                      </p:cBhvr>
                                      <p:tavLst>
                                        <p:tav tm="0">
                                          <p:val>
                                            <p:strVal val="#ppt_x"/>
                                          </p:val>
                                        </p:tav>
                                        <p:tav tm="100000">
                                          <p:val>
                                            <p:strVal val="#ppt_x"/>
                                          </p:val>
                                        </p:tav>
                                      </p:tavLst>
                                    </p:anim>
                                    <p:anim calcmode="lin" valueType="num">
                                      <p:cBhvr additive="base">
                                        <p:cTn id="24" dur="500" fill="hold"/>
                                        <p:tgtEl>
                                          <p:spTgt spid="7270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2709"/>
                                        </p:tgtEl>
                                        <p:attrNameLst>
                                          <p:attrName>style.visibility</p:attrName>
                                        </p:attrNameLst>
                                      </p:cBhvr>
                                      <p:to>
                                        <p:strVal val="visible"/>
                                      </p:to>
                                    </p:set>
                                    <p:anim calcmode="lin" valueType="num">
                                      <p:cBhvr additive="base">
                                        <p:cTn id="27" dur="500" fill="hold"/>
                                        <p:tgtEl>
                                          <p:spTgt spid="72709"/>
                                        </p:tgtEl>
                                        <p:attrNameLst>
                                          <p:attrName>ppt_x</p:attrName>
                                        </p:attrNameLst>
                                      </p:cBhvr>
                                      <p:tavLst>
                                        <p:tav tm="0">
                                          <p:val>
                                            <p:strVal val="#ppt_x"/>
                                          </p:val>
                                        </p:tav>
                                        <p:tav tm="100000">
                                          <p:val>
                                            <p:strVal val="#ppt_x"/>
                                          </p:val>
                                        </p:tav>
                                      </p:tavLst>
                                    </p:anim>
                                    <p:anim calcmode="lin" valueType="num">
                                      <p:cBhvr additive="base">
                                        <p:cTn id="28" dur="500" fill="hold"/>
                                        <p:tgtEl>
                                          <p:spTgt spid="7270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2731"/>
                                        </p:tgtEl>
                                        <p:attrNameLst>
                                          <p:attrName>style.visibility</p:attrName>
                                        </p:attrNameLst>
                                      </p:cBhvr>
                                      <p:to>
                                        <p:strVal val="visible"/>
                                      </p:to>
                                    </p:set>
                                    <p:anim calcmode="lin" valueType="num">
                                      <p:cBhvr additive="base">
                                        <p:cTn id="31" dur="500" fill="hold"/>
                                        <p:tgtEl>
                                          <p:spTgt spid="72731"/>
                                        </p:tgtEl>
                                        <p:attrNameLst>
                                          <p:attrName>ppt_x</p:attrName>
                                        </p:attrNameLst>
                                      </p:cBhvr>
                                      <p:tavLst>
                                        <p:tav tm="0">
                                          <p:val>
                                            <p:strVal val="#ppt_x"/>
                                          </p:val>
                                        </p:tav>
                                        <p:tav tm="100000">
                                          <p:val>
                                            <p:strVal val="#ppt_x"/>
                                          </p:val>
                                        </p:tav>
                                      </p:tavLst>
                                    </p:anim>
                                    <p:anim calcmode="lin" valueType="num">
                                      <p:cBhvr additive="base">
                                        <p:cTn id="32" dur="500" fill="hold"/>
                                        <p:tgtEl>
                                          <p:spTgt spid="72731"/>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72732"/>
                                        </p:tgtEl>
                                        <p:attrNameLst>
                                          <p:attrName>style.visibility</p:attrName>
                                        </p:attrNameLst>
                                      </p:cBhvr>
                                      <p:to>
                                        <p:strVal val="visible"/>
                                      </p:to>
                                    </p:set>
                                    <p:animEffect transition="in" filter="fade">
                                      <p:cBhvr>
                                        <p:cTn id="37" dur="1000"/>
                                        <p:tgtEl>
                                          <p:spTgt spid="72732"/>
                                        </p:tgtEl>
                                      </p:cBhvr>
                                    </p:animEffect>
                                    <p:anim calcmode="lin" valueType="num">
                                      <p:cBhvr>
                                        <p:cTn id="38" dur="1000" fill="hold"/>
                                        <p:tgtEl>
                                          <p:spTgt spid="72732"/>
                                        </p:tgtEl>
                                        <p:attrNameLst>
                                          <p:attrName>ppt_x</p:attrName>
                                        </p:attrNameLst>
                                      </p:cBhvr>
                                      <p:tavLst>
                                        <p:tav tm="0">
                                          <p:val>
                                            <p:strVal val="#ppt_x"/>
                                          </p:val>
                                        </p:tav>
                                        <p:tav tm="100000">
                                          <p:val>
                                            <p:strVal val="#ppt_x"/>
                                          </p:val>
                                        </p:tav>
                                      </p:tavLst>
                                    </p:anim>
                                    <p:anim calcmode="lin" valueType="num">
                                      <p:cBhvr>
                                        <p:cTn id="39" dur="1000" fill="hold"/>
                                        <p:tgtEl>
                                          <p:spTgt spid="72732"/>
                                        </p:tgtEl>
                                        <p:attrNameLst>
                                          <p:attrName>ppt_y</p:attrName>
                                        </p:attrNameLst>
                                      </p:cBhvr>
                                      <p:tavLst>
                                        <p:tav tm="0">
                                          <p:val>
                                            <p:strVal val="#ppt_y+.1"/>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72733"/>
                                        </p:tgtEl>
                                        <p:attrNameLst>
                                          <p:attrName>style.visibility</p:attrName>
                                        </p:attrNameLst>
                                      </p:cBhvr>
                                      <p:to>
                                        <p:strVal val="visible"/>
                                      </p:to>
                                    </p:set>
                                    <p:anim calcmode="lin" valueType="num">
                                      <p:cBhvr additive="base">
                                        <p:cTn id="42" dur="500" fill="hold"/>
                                        <p:tgtEl>
                                          <p:spTgt spid="72733"/>
                                        </p:tgtEl>
                                        <p:attrNameLst>
                                          <p:attrName>ppt_x</p:attrName>
                                        </p:attrNameLst>
                                      </p:cBhvr>
                                      <p:tavLst>
                                        <p:tav tm="0">
                                          <p:val>
                                            <p:strVal val="#ppt_x"/>
                                          </p:val>
                                        </p:tav>
                                        <p:tav tm="100000">
                                          <p:val>
                                            <p:strVal val="#ppt_x"/>
                                          </p:val>
                                        </p:tav>
                                      </p:tavLst>
                                    </p:anim>
                                    <p:anim calcmode="lin" valueType="num">
                                      <p:cBhvr additive="base">
                                        <p:cTn id="43" dur="500" fill="hold"/>
                                        <p:tgtEl>
                                          <p:spTgt spid="72733"/>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72734"/>
                                        </p:tgtEl>
                                        <p:attrNameLst>
                                          <p:attrName>style.visibility</p:attrName>
                                        </p:attrNameLst>
                                      </p:cBhvr>
                                      <p:to>
                                        <p:strVal val="visible"/>
                                      </p:to>
                                    </p:set>
                                    <p:anim calcmode="lin" valueType="num">
                                      <p:cBhvr additive="base">
                                        <p:cTn id="46" dur="500" fill="hold"/>
                                        <p:tgtEl>
                                          <p:spTgt spid="72734"/>
                                        </p:tgtEl>
                                        <p:attrNameLst>
                                          <p:attrName>ppt_x</p:attrName>
                                        </p:attrNameLst>
                                      </p:cBhvr>
                                      <p:tavLst>
                                        <p:tav tm="0">
                                          <p:val>
                                            <p:strVal val="#ppt_x"/>
                                          </p:val>
                                        </p:tav>
                                        <p:tav tm="100000">
                                          <p:val>
                                            <p:strVal val="#ppt_x"/>
                                          </p:val>
                                        </p:tav>
                                      </p:tavLst>
                                    </p:anim>
                                    <p:anim calcmode="lin" valueType="num">
                                      <p:cBhvr additive="base">
                                        <p:cTn id="47" dur="500" fill="hold"/>
                                        <p:tgtEl>
                                          <p:spTgt spid="72734"/>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72735"/>
                                        </p:tgtEl>
                                        <p:attrNameLst>
                                          <p:attrName>style.visibility</p:attrName>
                                        </p:attrNameLst>
                                      </p:cBhvr>
                                      <p:to>
                                        <p:strVal val="visible"/>
                                      </p:to>
                                    </p:set>
                                    <p:anim calcmode="lin" valueType="num">
                                      <p:cBhvr additive="base">
                                        <p:cTn id="50" dur="500" fill="hold"/>
                                        <p:tgtEl>
                                          <p:spTgt spid="72735"/>
                                        </p:tgtEl>
                                        <p:attrNameLst>
                                          <p:attrName>ppt_x</p:attrName>
                                        </p:attrNameLst>
                                      </p:cBhvr>
                                      <p:tavLst>
                                        <p:tav tm="0">
                                          <p:val>
                                            <p:strVal val="#ppt_x"/>
                                          </p:val>
                                        </p:tav>
                                        <p:tav tm="100000">
                                          <p:val>
                                            <p:strVal val="#ppt_x"/>
                                          </p:val>
                                        </p:tav>
                                      </p:tavLst>
                                    </p:anim>
                                    <p:anim calcmode="lin" valueType="num">
                                      <p:cBhvr additive="base">
                                        <p:cTn id="51" dur="500" fill="hold"/>
                                        <p:tgtEl>
                                          <p:spTgt spid="72735"/>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72736"/>
                                        </p:tgtEl>
                                        <p:attrNameLst>
                                          <p:attrName>style.visibility</p:attrName>
                                        </p:attrNameLst>
                                      </p:cBhvr>
                                      <p:to>
                                        <p:strVal val="visible"/>
                                      </p:to>
                                    </p:set>
                                    <p:anim calcmode="lin" valueType="num">
                                      <p:cBhvr additive="base">
                                        <p:cTn id="54" dur="500" fill="hold"/>
                                        <p:tgtEl>
                                          <p:spTgt spid="72736"/>
                                        </p:tgtEl>
                                        <p:attrNameLst>
                                          <p:attrName>ppt_x</p:attrName>
                                        </p:attrNameLst>
                                      </p:cBhvr>
                                      <p:tavLst>
                                        <p:tav tm="0">
                                          <p:val>
                                            <p:strVal val="#ppt_x"/>
                                          </p:val>
                                        </p:tav>
                                        <p:tav tm="100000">
                                          <p:val>
                                            <p:strVal val="#ppt_x"/>
                                          </p:val>
                                        </p:tav>
                                      </p:tavLst>
                                    </p:anim>
                                    <p:anim calcmode="lin" valueType="num">
                                      <p:cBhvr additive="base">
                                        <p:cTn id="55" dur="500" fill="hold"/>
                                        <p:tgtEl>
                                          <p:spTgt spid="72736"/>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72737"/>
                                        </p:tgtEl>
                                        <p:attrNameLst>
                                          <p:attrName>style.visibility</p:attrName>
                                        </p:attrNameLst>
                                      </p:cBhvr>
                                      <p:to>
                                        <p:strVal val="visible"/>
                                      </p:to>
                                    </p:set>
                                    <p:anim calcmode="lin" valueType="num">
                                      <p:cBhvr additive="base">
                                        <p:cTn id="58" dur="500" fill="hold"/>
                                        <p:tgtEl>
                                          <p:spTgt spid="72737"/>
                                        </p:tgtEl>
                                        <p:attrNameLst>
                                          <p:attrName>ppt_x</p:attrName>
                                        </p:attrNameLst>
                                      </p:cBhvr>
                                      <p:tavLst>
                                        <p:tav tm="0">
                                          <p:val>
                                            <p:strVal val="#ppt_x"/>
                                          </p:val>
                                        </p:tav>
                                        <p:tav tm="100000">
                                          <p:val>
                                            <p:strVal val="#ppt_x"/>
                                          </p:val>
                                        </p:tav>
                                      </p:tavLst>
                                    </p:anim>
                                    <p:anim calcmode="lin" valueType="num">
                                      <p:cBhvr additive="base">
                                        <p:cTn id="59" dur="500" fill="hold"/>
                                        <p:tgtEl>
                                          <p:spTgt spid="72737"/>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72738"/>
                                        </p:tgtEl>
                                        <p:attrNameLst>
                                          <p:attrName>style.visibility</p:attrName>
                                        </p:attrNameLst>
                                      </p:cBhvr>
                                      <p:to>
                                        <p:strVal val="visible"/>
                                      </p:to>
                                    </p:set>
                                    <p:anim calcmode="lin" valueType="num">
                                      <p:cBhvr additive="base">
                                        <p:cTn id="62" dur="500" fill="hold"/>
                                        <p:tgtEl>
                                          <p:spTgt spid="72738"/>
                                        </p:tgtEl>
                                        <p:attrNameLst>
                                          <p:attrName>ppt_x</p:attrName>
                                        </p:attrNameLst>
                                      </p:cBhvr>
                                      <p:tavLst>
                                        <p:tav tm="0">
                                          <p:val>
                                            <p:strVal val="#ppt_x"/>
                                          </p:val>
                                        </p:tav>
                                        <p:tav tm="100000">
                                          <p:val>
                                            <p:strVal val="#ppt_x"/>
                                          </p:val>
                                        </p:tav>
                                      </p:tavLst>
                                    </p:anim>
                                    <p:anim calcmode="lin" valueType="num">
                                      <p:cBhvr additive="base">
                                        <p:cTn id="63" dur="500" fill="hold"/>
                                        <p:tgtEl>
                                          <p:spTgt spid="72738"/>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72739"/>
                                        </p:tgtEl>
                                        <p:attrNameLst>
                                          <p:attrName>style.visibility</p:attrName>
                                        </p:attrNameLst>
                                      </p:cBhvr>
                                      <p:to>
                                        <p:strVal val="visible"/>
                                      </p:to>
                                    </p:set>
                                    <p:anim calcmode="lin" valueType="num">
                                      <p:cBhvr additive="base">
                                        <p:cTn id="66" dur="500" fill="hold"/>
                                        <p:tgtEl>
                                          <p:spTgt spid="72739"/>
                                        </p:tgtEl>
                                        <p:attrNameLst>
                                          <p:attrName>ppt_x</p:attrName>
                                        </p:attrNameLst>
                                      </p:cBhvr>
                                      <p:tavLst>
                                        <p:tav tm="0">
                                          <p:val>
                                            <p:strVal val="#ppt_x"/>
                                          </p:val>
                                        </p:tav>
                                        <p:tav tm="100000">
                                          <p:val>
                                            <p:strVal val="#ppt_x"/>
                                          </p:val>
                                        </p:tav>
                                      </p:tavLst>
                                    </p:anim>
                                    <p:anim calcmode="lin" valueType="num">
                                      <p:cBhvr additive="base">
                                        <p:cTn id="67" dur="500" fill="hold"/>
                                        <p:tgtEl>
                                          <p:spTgt spid="72739"/>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72740"/>
                                        </p:tgtEl>
                                        <p:attrNameLst>
                                          <p:attrName>style.visibility</p:attrName>
                                        </p:attrNameLst>
                                      </p:cBhvr>
                                      <p:to>
                                        <p:strVal val="visible"/>
                                      </p:to>
                                    </p:set>
                                    <p:anim calcmode="lin" valueType="num">
                                      <p:cBhvr additive="base">
                                        <p:cTn id="70" dur="500" fill="hold"/>
                                        <p:tgtEl>
                                          <p:spTgt spid="72740"/>
                                        </p:tgtEl>
                                        <p:attrNameLst>
                                          <p:attrName>ppt_x</p:attrName>
                                        </p:attrNameLst>
                                      </p:cBhvr>
                                      <p:tavLst>
                                        <p:tav tm="0">
                                          <p:val>
                                            <p:strVal val="#ppt_x"/>
                                          </p:val>
                                        </p:tav>
                                        <p:tav tm="100000">
                                          <p:val>
                                            <p:strVal val="#ppt_x"/>
                                          </p:val>
                                        </p:tav>
                                      </p:tavLst>
                                    </p:anim>
                                    <p:anim calcmode="lin" valueType="num">
                                      <p:cBhvr additive="base">
                                        <p:cTn id="71" dur="500" fill="hold"/>
                                        <p:tgtEl>
                                          <p:spTgt spid="72740"/>
                                        </p:tgtEl>
                                        <p:attrNameLst>
                                          <p:attrName>ppt_y</p:attrName>
                                        </p:attrNameLst>
                                      </p:cBhvr>
                                      <p:tavLst>
                                        <p:tav tm="0">
                                          <p:val>
                                            <p:strVal val="1+#ppt_h/2"/>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72745"/>
                                        </p:tgtEl>
                                        <p:attrNameLst>
                                          <p:attrName>style.visibility</p:attrName>
                                        </p:attrNameLst>
                                      </p:cBhvr>
                                      <p:to>
                                        <p:strVal val="visible"/>
                                      </p:to>
                                    </p:set>
                                    <p:animEffect transition="in" filter="fade">
                                      <p:cBhvr>
                                        <p:cTn id="74" dur="1000"/>
                                        <p:tgtEl>
                                          <p:spTgt spid="72745"/>
                                        </p:tgtEl>
                                      </p:cBhvr>
                                    </p:animEffect>
                                    <p:anim calcmode="lin" valueType="num">
                                      <p:cBhvr>
                                        <p:cTn id="75" dur="1000" fill="hold"/>
                                        <p:tgtEl>
                                          <p:spTgt spid="72745"/>
                                        </p:tgtEl>
                                        <p:attrNameLst>
                                          <p:attrName>ppt_x</p:attrName>
                                        </p:attrNameLst>
                                      </p:cBhvr>
                                      <p:tavLst>
                                        <p:tav tm="0">
                                          <p:val>
                                            <p:strVal val="#ppt_x"/>
                                          </p:val>
                                        </p:tav>
                                        <p:tav tm="100000">
                                          <p:val>
                                            <p:strVal val="#ppt_x"/>
                                          </p:val>
                                        </p:tav>
                                      </p:tavLst>
                                    </p:anim>
                                    <p:anim calcmode="lin" valueType="num">
                                      <p:cBhvr>
                                        <p:cTn id="76" dur="1000" fill="hold"/>
                                        <p:tgtEl>
                                          <p:spTgt spid="72745"/>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72743"/>
                                        </p:tgtEl>
                                        <p:attrNameLst>
                                          <p:attrName>style.visibility</p:attrName>
                                        </p:attrNameLst>
                                      </p:cBhvr>
                                      <p:to>
                                        <p:strVal val="visible"/>
                                      </p:to>
                                    </p:set>
                                    <p:animEffect transition="in" filter="fade">
                                      <p:cBhvr>
                                        <p:cTn id="79" dur="1000"/>
                                        <p:tgtEl>
                                          <p:spTgt spid="72743"/>
                                        </p:tgtEl>
                                      </p:cBhvr>
                                    </p:animEffect>
                                    <p:anim calcmode="lin" valueType="num">
                                      <p:cBhvr>
                                        <p:cTn id="80" dur="1000" fill="hold"/>
                                        <p:tgtEl>
                                          <p:spTgt spid="72743"/>
                                        </p:tgtEl>
                                        <p:attrNameLst>
                                          <p:attrName>ppt_x</p:attrName>
                                        </p:attrNameLst>
                                      </p:cBhvr>
                                      <p:tavLst>
                                        <p:tav tm="0">
                                          <p:val>
                                            <p:strVal val="#ppt_x"/>
                                          </p:val>
                                        </p:tav>
                                        <p:tav tm="100000">
                                          <p:val>
                                            <p:strVal val="#ppt_x"/>
                                          </p:val>
                                        </p:tav>
                                      </p:tavLst>
                                    </p:anim>
                                    <p:anim calcmode="lin" valueType="num">
                                      <p:cBhvr>
                                        <p:cTn id="81" dur="1000" fill="hold"/>
                                        <p:tgtEl>
                                          <p:spTgt spid="72743"/>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72744"/>
                                        </p:tgtEl>
                                        <p:attrNameLst>
                                          <p:attrName>style.visibility</p:attrName>
                                        </p:attrNameLst>
                                      </p:cBhvr>
                                      <p:to>
                                        <p:strVal val="visible"/>
                                      </p:to>
                                    </p:set>
                                    <p:animEffect transition="in" filter="fade">
                                      <p:cBhvr>
                                        <p:cTn id="84" dur="1000"/>
                                        <p:tgtEl>
                                          <p:spTgt spid="72744"/>
                                        </p:tgtEl>
                                      </p:cBhvr>
                                    </p:animEffect>
                                    <p:anim calcmode="lin" valueType="num">
                                      <p:cBhvr>
                                        <p:cTn id="85" dur="1000" fill="hold"/>
                                        <p:tgtEl>
                                          <p:spTgt spid="72744"/>
                                        </p:tgtEl>
                                        <p:attrNameLst>
                                          <p:attrName>ppt_x</p:attrName>
                                        </p:attrNameLst>
                                      </p:cBhvr>
                                      <p:tavLst>
                                        <p:tav tm="0">
                                          <p:val>
                                            <p:strVal val="#ppt_x"/>
                                          </p:val>
                                        </p:tav>
                                        <p:tav tm="100000">
                                          <p:val>
                                            <p:strVal val="#ppt_x"/>
                                          </p:val>
                                        </p:tav>
                                      </p:tavLst>
                                    </p:anim>
                                    <p:anim calcmode="lin" valueType="num">
                                      <p:cBhvr>
                                        <p:cTn id="86" dur="1000" fill="hold"/>
                                        <p:tgtEl>
                                          <p:spTgt spid="727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5" grpId="0"/>
      <p:bldP spid="72731" grpId="0" animBg="1"/>
      <p:bldP spid="72732" grpId="0" animBg="1"/>
      <p:bldP spid="72733" grpId="0" animBg="1"/>
      <p:bldP spid="72734" grpId="0" animBg="1"/>
      <p:bldP spid="72735" grpId="0" animBg="1"/>
      <p:bldP spid="72737" grpId="0" animBg="1"/>
      <p:bldP spid="72738" grpId="0" animBg="1"/>
      <p:bldP spid="72739" grpId="0" animBg="1"/>
      <p:bldP spid="72740" grpId="0" animBg="1"/>
      <p:bldP spid="72743"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729" name="对象 65541"/>
          <p:cNvGraphicFramePr>
            <a:graphicFrameLocks/>
          </p:cNvGraphicFramePr>
          <p:nvPr/>
        </p:nvGraphicFramePr>
        <p:xfrm>
          <a:off x="533400" y="381000"/>
          <a:ext cx="4724400" cy="758825"/>
        </p:xfrm>
        <a:graphic>
          <a:graphicData uri="http://schemas.openxmlformats.org/presentationml/2006/ole">
            <mc:AlternateContent xmlns:mc="http://schemas.openxmlformats.org/markup-compatibility/2006">
              <mc:Choice xmlns:v="urn:schemas-microsoft-com:vml" Requires="v">
                <p:oleObj spid="_x0000_s91422" r:id="rId3" imgW="2069202" imgH="330057" progId="Equation.DSMT4">
                  <p:embed/>
                </p:oleObj>
              </mc:Choice>
              <mc:Fallback>
                <p:oleObj r:id="rId3" imgW="2069202" imgH="330057" progId="Equation.DSMT4">
                  <p:embed/>
                  <p:pic>
                    <p:nvPicPr>
                      <p:cNvPr id="0" name="对象 6554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81000"/>
                        <a:ext cx="4724400"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3730" name="直接连接符 65543"/>
          <p:cNvSpPr>
            <a:spLocks noChangeShapeType="1"/>
          </p:cNvSpPr>
          <p:nvPr/>
        </p:nvSpPr>
        <p:spPr bwMode="auto">
          <a:xfrm>
            <a:off x="6019800" y="1600200"/>
            <a:ext cx="19050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31" name="直接连接符 65544"/>
          <p:cNvSpPr>
            <a:spLocks noChangeShapeType="1"/>
          </p:cNvSpPr>
          <p:nvPr/>
        </p:nvSpPr>
        <p:spPr bwMode="auto">
          <a:xfrm flipV="1">
            <a:off x="6019800" y="533400"/>
            <a:ext cx="0" cy="1066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32" name="任意多边形 65545"/>
          <p:cNvSpPr>
            <a:spLocks noChangeArrowheads="1"/>
          </p:cNvSpPr>
          <p:nvPr/>
        </p:nvSpPr>
        <p:spPr bwMode="auto">
          <a:xfrm>
            <a:off x="6019800" y="838200"/>
            <a:ext cx="1524000" cy="762000"/>
          </a:xfrm>
          <a:custGeom>
            <a:avLst/>
            <a:gdLst>
              <a:gd name="T0" fmla="*/ 0 w 960"/>
              <a:gd name="T1" fmla="*/ 0 h 296"/>
              <a:gd name="T2" fmla="*/ 604837500 w 960"/>
              <a:gd name="T3" fmla="*/ 954309750 h 296"/>
              <a:gd name="T4" fmla="*/ 1330642500 w 960"/>
              <a:gd name="T5" fmla="*/ 1590515392 h 296"/>
              <a:gd name="T6" fmla="*/ 1935480000 w 960"/>
              <a:gd name="T7" fmla="*/ 1908616926 h 296"/>
              <a:gd name="T8" fmla="*/ 2147483646 w 960"/>
              <a:gd name="T9" fmla="*/ 1908616926 h 2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0" h="296">
                <a:moveTo>
                  <a:pt x="0" y="0"/>
                </a:moveTo>
                <a:cubicBezTo>
                  <a:pt x="76" y="52"/>
                  <a:pt x="152" y="104"/>
                  <a:pt x="240" y="144"/>
                </a:cubicBezTo>
                <a:cubicBezTo>
                  <a:pt x="328" y="184"/>
                  <a:pt x="440" y="216"/>
                  <a:pt x="528" y="240"/>
                </a:cubicBezTo>
                <a:cubicBezTo>
                  <a:pt x="616" y="264"/>
                  <a:pt x="696" y="280"/>
                  <a:pt x="768" y="288"/>
                </a:cubicBezTo>
                <a:cubicBezTo>
                  <a:pt x="840" y="296"/>
                  <a:pt x="900" y="292"/>
                  <a:pt x="960" y="288"/>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73733" name="对象 65546"/>
          <p:cNvGraphicFramePr>
            <a:graphicFrameLocks/>
          </p:cNvGraphicFramePr>
          <p:nvPr/>
        </p:nvGraphicFramePr>
        <p:xfrm>
          <a:off x="6019800" y="228600"/>
          <a:ext cx="346075" cy="381000"/>
        </p:xfrm>
        <a:graphic>
          <a:graphicData uri="http://schemas.openxmlformats.org/presentationml/2006/ole">
            <mc:AlternateContent xmlns:mc="http://schemas.openxmlformats.org/markup-compatibility/2006">
              <mc:Choice xmlns:v="urn:schemas-microsoft-com:vml" Requires="v">
                <p:oleObj spid="_x0000_s91423" r:id="rId5" imgW="126725" imgH="139397" progId="Equation.DSMT4">
                  <p:embed/>
                </p:oleObj>
              </mc:Choice>
              <mc:Fallback>
                <p:oleObj r:id="rId5" imgW="126725" imgH="139397" progId="Equation.DSMT4">
                  <p:embed/>
                  <p:pic>
                    <p:nvPicPr>
                      <p:cNvPr id="0" name="对象 6554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9800" y="228600"/>
                        <a:ext cx="3460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3734" name="对象 65547"/>
          <p:cNvGraphicFramePr>
            <a:graphicFrameLocks/>
          </p:cNvGraphicFramePr>
          <p:nvPr/>
        </p:nvGraphicFramePr>
        <p:xfrm>
          <a:off x="7975600" y="1355725"/>
          <a:ext cx="242888" cy="414338"/>
        </p:xfrm>
        <a:graphic>
          <a:graphicData uri="http://schemas.openxmlformats.org/presentationml/2006/ole">
            <mc:AlternateContent xmlns:mc="http://schemas.openxmlformats.org/markup-compatibility/2006">
              <mc:Choice xmlns:v="urn:schemas-microsoft-com:vml" Requires="v">
                <p:oleObj spid="_x0000_s91424" r:id="rId7" imgW="88554" imgH="151807" progId="Equation.DSMT4">
                  <p:embed/>
                </p:oleObj>
              </mc:Choice>
              <mc:Fallback>
                <p:oleObj r:id="rId7" imgW="88554" imgH="151807" progId="Equation.DSMT4">
                  <p:embed/>
                  <p:pic>
                    <p:nvPicPr>
                      <p:cNvPr id="0" name="对象 6554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75600" y="1355725"/>
                        <a:ext cx="242888"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3735" name="文本框 65548"/>
          <p:cNvSpPr txBox="1">
            <a:spLocks noChangeArrowheads="1"/>
          </p:cNvSpPr>
          <p:nvPr/>
        </p:nvSpPr>
        <p:spPr bwMode="auto">
          <a:xfrm>
            <a:off x="228600" y="2590800"/>
            <a:ext cx="2286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b="1"/>
              <a:t>3</a:t>
            </a:r>
            <a:r>
              <a:rPr lang="zh-CN" altLang="en-US" sz="2800" b="1"/>
              <a:t>、临界阻尼</a:t>
            </a:r>
          </a:p>
        </p:txBody>
      </p:sp>
      <p:graphicFrame>
        <p:nvGraphicFramePr>
          <p:cNvPr id="73736" name="对象 65551"/>
          <p:cNvGraphicFramePr>
            <a:graphicFrameLocks/>
          </p:cNvGraphicFramePr>
          <p:nvPr/>
        </p:nvGraphicFramePr>
        <p:xfrm>
          <a:off x="685800" y="3200400"/>
          <a:ext cx="2514600" cy="561975"/>
        </p:xfrm>
        <a:graphic>
          <a:graphicData uri="http://schemas.openxmlformats.org/presentationml/2006/ole">
            <mc:AlternateContent xmlns:mc="http://schemas.openxmlformats.org/markup-compatibility/2006">
              <mc:Choice xmlns:v="urn:schemas-microsoft-com:vml" Requires="v">
                <p:oleObj spid="_x0000_s91425" r:id="rId9" imgW="1079032" imgH="241195" progId="Equation.DSMT4">
                  <p:embed/>
                </p:oleObj>
              </mc:Choice>
              <mc:Fallback>
                <p:oleObj r:id="rId9" imgW="1079032" imgH="241195" progId="Equation.DSMT4">
                  <p:embed/>
                  <p:pic>
                    <p:nvPicPr>
                      <p:cNvPr id="0" name="对象 6555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5800" y="3200400"/>
                        <a:ext cx="2514600" cy="561975"/>
                      </a:xfrm>
                      <a:prstGeom prst="rect">
                        <a:avLst/>
                      </a:prstGeom>
                      <a:solidFill>
                        <a:srgbClr val="00FF00"/>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3737" name="对象 65552"/>
          <p:cNvGraphicFramePr>
            <a:graphicFrameLocks/>
          </p:cNvGraphicFramePr>
          <p:nvPr/>
        </p:nvGraphicFramePr>
        <p:xfrm>
          <a:off x="2819400" y="2590800"/>
          <a:ext cx="1055688" cy="542925"/>
        </p:xfrm>
        <a:graphic>
          <a:graphicData uri="http://schemas.openxmlformats.org/presentationml/2006/ole">
            <mc:AlternateContent xmlns:mc="http://schemas.openxmlformats.org/markup-compatibility/2006">
              <mc:Choice xmlns:v="urn:schemas-microsoft-com:vml" Requires="v">
                <p:oleObj spid="_x0000_s91426" r:id="rId11" imgW="444307" imgH="228501" progId="Equation.DSMT4">
                  <p:embed/>
                </p:oleObj>
              </mc:Choice>
              <mc:Fallback>
                <p:oleObj r:id="rId11" imgW="444307" imgH="228501" progId="Equation.DSMT4">
                  <p:embed/>
                  <p:pic>
                    <p:nvPicPr>
                      <p:cNvPr id="0" name="对象 6555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19400" y="2590800"/>
                        <a:ext cx="105568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3738" name="直接连接符 65553"/>
          <p:cNvSpPr>
            <a:spLocks noChangeShapeType="1"/>
          </p:cNvSpPr>
          <p:nvPr/>
        </p:nvSpPr>
        <p:spPr bwMode="auto">
          <a:xfrm>
            <a:off x="6096000" y="3886200"/>
            <a:ext cx="19812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39" name="直接连接符 65554"/>
          <p:cNvSpPr>
            <a:spLocks noChangeShapeType="1"/>
          </p:cNvSpPr>
          <p:nvPr/>
        </p:nvSpPr>
        <p:spPr bwMode="auto">
          <a:xfrm flipV="1">
            <a:off x="6096000" y="2743200"/>
            <a:ext cx="0" cy="11430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40" name="任意多边形 65555"/>
          <p:cNvSpPr>
            <a:spLocks noChangeArrowheads="1"/>
          </p:cNvSpPr>
          <p:nvPr/>
        </p:nvSpPr>
        <p:spPr bwMode="auto">
          <a:xfrm>
            <a:off x="6096000" y="3048000"/>
            <a:ext cx="381000" cy="838200"/>
          </a:xfrm>
          <a:custGeom>
            <a:avLst/>
            <a:gdLst>
              <a:gd name="T0" fmla="*/ 0 w 240"/>
              <a:gd name="T1" fmla="*/ 0 h 384"/>
              <a:gd name="T2" fmla="*/ 120967500 w 240"/>
              <a:gd name="T3" fmla="*/ 914816719 h 384"/>
              <a:gd name="T4" fmla="*/ 362902500 w 240"/>
              <a:gd name="T5" fmla="*/ 1600929258 h 384"/>
              <a:gd name="T6" fmla="*/ 604837500 w 240"/>
              <a:gd name="T7" fmla="*/ 1829633438 h 38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0" h="384">
                <a:moveTo>
                  <a:pt x="0" y="0"/>
                </a:moveTo>
                <a:cubicBezTo>
                  <a:pt x="12" y="68"/>
                  <a:pt x="24" y="136"/>
                  <a:pt x="48" y="192"/>
                </a:cubicBezTo>
                <a:cubicBezTo>
                  <a:pt x="72" y="248"/>
                  <a:pt x="112" y="304"/>
                  <a:pt x="144" y="336"/>
                </a:cubicBezTo>
                <a:cubicBezTo>
                  <a:pt x="176" y="368"/>
                  <a:pt x="208" y="376"/>
                  <a:pt x="240" y="384"/>
                </a:cubicBezTo>
              </a:path>
            </a:pathLst>
          </a:custGeom>
          <a:noFill/>
          <a:ln w="19050">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91150" name="对象 65556"/>
          <p:cNvGraphicFramePr>
            <a:graphicFrameLocks/>
          </p:cNvGraphicFramePr>
          <p:nvPr/>
        </p:nvGraphicFramePr>
        <p:xfrm>
          <a:off x="6019800" y="2514600"/>
          <a:ext cx="346075" cy="381000"/>
        </p:xfrm>
        <a:graphic>
          <a:graphicData uri="http://schemas.openxmlformats.org/presentationml/2006/ole">
            <mc:AlternateContent xmlns:mc="http://schemas.openxmlformats.org/markup-compatibility/2006">
              <mc:Choice xmlns:v="urn:schemas-microsoft-com:vml" Requires="v">
                <p:oleObj spid="_x0000_s91427" r:id="rId13" imgW="126725" imgH="139397" progId="Equation.DSMT4">
                  <p:embed/>
                </p:oleObj>
              </mc:Choice>
              <mc:Fallback>
                <p:oleObj r:id="rId13" imgW="126725" imgH="139397" progId="Equation.DSMT4">
                  <p:embed/>
                  <p:pic>
                    <p:nvPicPr>
                      <p:cNvPr id="0" name="对象 6555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9800" y="2514600"/>
                        <a:ext cx="3460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3742" name="对象 65557"/>
          <p:cNvGraphicFramePr>
            <a:graphicFrameLocks/>
          </p:cNvGraphicFramePr>
          <p:nvPr/>
        </p:nvGraphicFramePr>
        <p:xfrm>
          <a:off x="8077200" y="3657600"/>
          <a:ext cx="242888" cy="414338"/>
        </p:xfrm>
        <a:graphic>
          <a:graphicData uri="http://schemas.openxmlformats.org/presentationml/2006/ole">
            <mc:AlternateContent xmlns:mc="http://schemas.openxmlformats.org/markup-compatibility/2006">
              <mc:Choice xmlns:v="urn:schemas-microsoft-com:vml" Requires="v">
                <p:oleObj spid="_x0000_s91428" r:id="rId14" imgW="88554" imgH="151807" progId="Equation.DSMT4">
                  <p:embed/>
                </p:oleObj>
              </mc:Choice>
              <mc:Fallback>
                <p:oleObj r:id="rId14" imgW="88554" imgH="151807" progId="Equation.DSMT4">
                  <p:embed/>
                  <p:pic>
                    <p:nvPicPr>
                      <p:cNvPr id="0" name="对象 6555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7200" y="3657600"/>
                        <a:ext cx="242888"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3743" name="任意多边形 65558"/>
          <p:cNvSpPr>
            <a:spLocks noChangeArrowheads="1"/>
          </p:cNvSpPr>
          <p:nvPr/>
        </p:nvSpPr>
        <p:spPr bwMode="auto">
          <a:xfrm>
            <a:off x="6019800" y="1981200"/>
            <a:ext cx="1524000" cy="152400"/>
          </a:xfrm>
          <a:custGeom>
            <a:avLst/>
            <a:gdLst>
              <a:gd name="T0" fmla="*/ 0 w 4800"/>
              <a:gd name="T1" fmla="*/ 15119415 h 776"/>
              <a:gd name="T2" fmla="*/ 14516100 w 4800"/>
              <a:gd name="T3" fmla="*/ 2159916 h 776"/>
              <a:gd name="T4" fmla="*/ 33870900 w 4800"/>
              <a:gd name="T5" fmla="*/ 28078718 h 776"/>
              <a:gd name="T6" fmla="*/ 53225700 w 4800"/>
              <a:gd name="T7" fmla="*/ 2159916 h 776"/>
              <a:gd name="T8" fmla="*/ 67741800 w 4800"/>
              <a:gd name="T9" fmla="*/ 28078718 h 776"/>
              <a:gd name="T10" fmla="*/ 87096600 w 4800"/>
              <a:gd name="T11" fmla="*/ 2159916 h 776"/>
              <a:gd name="T12" fmla="*/ 106451400 w 4800"/>
              <a:gd name="T13" fmla="*/ 28078718 h 776"/>
              <a:gd name="T14" fmla="*/ 120967500 w 4800"/>
              <a:gd name="T15" fmla="*/ 2159916 h 776"/>
              <a:gd name="T16" fmla="*/ 140322300 w 4800"/>
              <a:gd name="T17" fmla="*/ 28078718 h 776"/>
              <a:gd name="T18" fmla="*/ 159677100 w 4800"/>
              <a:gd name="T19" fmla="*/ 2159916 h 776"/>
              <a:gd name="T20" fmla="*/ 174193200 w 4800"/>
              <a:gd name="T21" fmla="*/ 28078718 h 776"/>
              <a:gd name="T22" fmla="*/ 193548000 w 4800"/>
              <a:gd name="T23" fmla="*/ 2159916 h 776"/>
              <a:gd name="T24" fmla="*/ 208064100 w 4800"/>
              <a:gd name="T25" fmla="*/ 28078718 h 776"/>
              <a:gd name="T26" fmla="*/ 227418900 w 4800"/>
              <a:gd name="T27" fmla="*/ 2159916 h 776"/>
              <a:gd name="T28" fmla="*/ 241935000 w 4800"/>
              <a:gd name="T29" fmla="*/ 28078718 h 776"/>
              <a:gd name="T30" fmla="*/ 261289800 w 4800"/>
              <a:gd name="T31" fmla="*/ 2159916 h 776"/>
              <a:gd name="T32" fmla="*/ 275805900 w 4800"/>
              <a:gd name="T33" fmla="*/ 28078718 h 776"/>
              <a:gd name="T34" fmla="*/ 295160700 w 4800"/>
              <a:gd name="T35" fmla="*/ 2159916 h 776"/>
              <a:gd name="T36" fmla="*/ 309676800 w 4800"/>
              <a:gd name="T37" fmla="*/ 28078718 h 776"/>
              <a:gd name="T38" fmla="*/ 329031600 w 4800"/>
              <a:gd name="T39" fmla="*/ 2159916 h 776"/>
              <a:gd name="T40" fmla="*/ 343547700 w 4800"/>
              <a:gd name="T41" fmla="*/ 28078718 h 776"/>
              <a:gd name="T42" fmla="*/ 362902500 w 4800"/>
              <a:gd name="T43" fmla="*/ 2159916 h 776"/>
              <a:gd name="T44" fmla="*/ 377418600 w 4800"/>
              <a:gd name="T45" fmla="*/ 28078718 h 776"/>
              <a:gd name="T46" fmla="*/ 396773400 w 4800"/>
              <a:gd name="T47" fmla="*/ 2159916 h 776"/>
              <a:gd name="T48" fmla="*/ 411289500 w 4800"/>
              <a:gd name="T49" fmla="*/ 28078718 h 776"/>
              <a:gd name="T50" fmla="*/ 425805600 w 4800"/>
              <a:gd name="T51" fmla="*/ 2159916 h 776"/>
              <a:gd name="T52" fmla="*/ 440321700 w 4800"/>
              <a:gd name="T53" fmla="*/ 28078718 h 776"/>
              <a:gd name="T54" fmla="*/ 454837800 w 4800"/>
              <a:gd name="T55" fmla="*/ 2159916 h 776"/>
              <a:gd name="T56" fmla="*/ 474192600 w 4800"/>
              <a:gd name="T57" fmla="*/ 28078718 h 776"/>
              <a:gd name="T58" fmla="*/ 483870000 w 4800"/>
              <a:gd name="T59" fmla="*/ 13268030 h 77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800" h="776">
                <a:moveTo>
                  <a:pt x="0" y="392"/>
                </a:moveTo>
                <a:cubicBezTo>
                  <a:pt x="44" y="196"/>
                  <a:pt x="88" y="0"/>
                  <a:pt x="144" y="56"/>
                </a:cubicBezTo>
                <a:cubicBezTo>
                  <a:pt x="200" y="112"/>
                  <a:pt x="272" y="728"/>
                  <a:pt x="336" y="728"/>
                </a:cubicBezTo>
                <a:cubicBezTo>
                  <a:pt x="400" y="728"/>
                  <a:pt x="472" y="56"/>
                  <a:pt x="528" y="56"/>
                </a:cubicBezTo>
                <a:cubicBezTo>
                  <a:pt x="584" y="56"/>
                  <a:pt x="616" y="728"/>
                  <a:pt x="672" y="728"/>
                </a:cubicBezTo>
                <a:cubicBezTo>
                  <a:pt x="728" y="728"/>
                  <a:pt x="800" y="56"/>
                  <a:pt x="864" y="56"/>
                </a:cubicBezTo>
                <a:cubicBezTo>
                  <a:pt x="928" y="56"/>
                  <a:pt x="1000" y="728"/>
                  <a:pt x="1056" y="728"/>
                </a:cubicBezTo>
                <a:cubicBezTo>
                  <a:pt x="1112" y="728"/>
                  <a:pt x="1144" y="56"/>
                  <a:pt x="1200" y="56"/>
                </a:cubicBezTo>
                <a:cubicBezTo>
                  <a:pt x="1256" y="56"/>
                  <a:pt x="1328" y="728"/>
                  <a:pt x="1392" y="728"/>
                </a:cubicBezTo>
                <a:cubicBezTo>
                  <a:pt x="1456" y="728"/>
                  <a:pt x="1528" y="56"/>
                  <a:pt x="1584" y="56"/>
                </a:cubicBezTo>
                <a:cubicBezTo>
                  <a:pt x="1640" y="56"/>
                  <a:pt x="1672" y="728"/>
                  <a:pt x="1728" y="728"/>
                </a:cubicBezTo>
                <a:cubicBezTo>
                  <a:pt x="1784" y="728"/>
                  <a:pt x="1864" y="56"/>
                  <a:pt x="1920" y="56"/>
                </a:cubicBezTo>
                <a:cubicBezTo>
                  <a:pt x="1976" y="56"/>
                  <a:pt x="2008" y="728"/>
                  <a:pt x="2064" y="728"/>
                </a:cubicBezTo>
                <a:cubicBezTo>
                  <a:pt x="2120" y="728"/>
                  <a:pt x="2200" y="56"/>
                  <a:pt x="2256" y="56"/>
                </a:cubicBezTo>
                <a:cubicBezTo>
                  <a:pt x="2312" y="56"/>
                  <a:pt x="2344" y="728"/>
                  <a:pt x="2400" y="728"/>
                </a:cubicBezTo>
                <a:cubicBezTo>
                  <a:pt x="2456" y="728"/>
                  <a:pt x="2536" y="56"/>
                  <a:pt x="2592" y="56"/>
                </a:cubicBezTo>
                <a:cubicBezTo>
                  <a:pt x="2648" y="56"/>
                  <a:pt x="2680" y="728"/>
                  <a:pt x="2736" y="728"/>
                </a:cubicBezTo>
                <a:cubicBezTo>
                  <a:pt x="2792" y="728"/>
                  <a:pt x="2872" y="56"/>
                  <a:pt x="2928" y="56"/>
                </a:cubicBezTo>
                <a:cubicBezTo>
                  <a:pt x="2984" y="56"/>
                  <a:pt x="3016" y="728"/>
                  <a:pt x="3072" y="728"/>
                </a:cubicBezTo>
                <a:cubicBezTo>
                  <a:pt x="3128" y="728"/>
                  <a:pt x="3208" y="56"/>
                  <a:pt x="3264" y="56"/>
                </a:cubicBezTo>
                <a:cubicBezTo>
                  <a:pt x="3320" y="56"/>
                  <a:pt x="3352" y="728"/>
                  <a:pt x="3408" y="728"/>
                </a:cubicBezTo>
                <a:cubicBezTo>
                  <a:pt x="3464" y="728"/>
                  <a:pt x="3544" y="56"/>
                  <a:pt x="3600" y="56"/>
                </a:cubicBezTo>
                <a:cubicBezTo>
                  <a:pt x="3656" y="56"/>
                  <a:pt x="3688" y="728"/>
                  <a:pt x="3744" y="728"/>
                </a:cubicBezTo>
                <a:cubicBezTo>
                  <a:pt x="3800" y="728"/>
                  <a:pt x="3880" y="56"/>
                  <a:pt x="3936" y="56"/>
                </a:cubicBezTo>
                <a:cubicBezTo>
                  <a:pt x="3992" y="56"/>
                  <a:pt x="4032" y="728"/>
                  <a:pt x="4080" y="728"/>
                </a:cubicBezTo>
                <a:cubicBezTo>
                  <a:pt x="4128" y="728"/>
                  <a:pt x="4176" y="56"/>
                  <a:pt x="4224" y="56"/>
                </a:cubicBezTo>
                <a:cubicBezTo>
                  <a:pt x="4272" y="56"/>
                  <a:pt x="4320" y="728"/>
                  <a:pt x="4368" y="728"/>
                </a:cubicBezTo>
                <a:cubicBezTo>
                  <a:pt x="4416" y="728"/>
                  <a:pt x="4456" y="56"/>
                  <a:pt x="4512" y="56"/>
                </a:cubicBezTo>
                <a:cubicBezTo>
                  <a:pt x="4568" y="56"/>
                  <a:pt x="4656" y="680"/>
                  <a:pt x="4704" y="728"/>
                </a:cubicBezTo>
                <a:cubicBezTo>
                  <a:pt x="4752" y="776"/>
                  <a:pt x="4776" y="560"/>
                  <a:pt x="4800" y="344"/>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744" name="直接连接符 65559"/>
          <p:cNvSpPr>
            <a:spLocks noChangeShapeType="1"/>
          </p:cNvSpPr>
          <p:nvPr/>
        </p:nvSpPr>
        <p:spPr bwMode="auto">
          <a:xfrm>
            <a:off x="6019800" y="1752600"/>
            <a:ext cx="0" cy="3810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45" name="直接连接符 65560"/>
          <p:cNvSpPr>
            <a:spLocks noChangeShapeType="1"/>
          </p:cNvSpPr>
          <p:nvPr/>
        </p:nvSpPr>
        <p:spPr bwMode="auto">
          <a:xfrm>
            <a:off x="6019800" y="2133600"/>
            <a:ext cx="21336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46" name="椭圆 65561"/>
          <p:cNvSpPr>
            <a:spLocks noChangeArrowheads="1"/>
          </p:cNvSpPr>
          <p:nvPr/>
        </p:nvSpPr>
        <p:spPr bwMode="auto">
          <a:xfrm>
            <a:off x="7543800" y="1905000"/>
            <a:ext cx="228600" cy="228600"/>
          </a:xfrm>
          <a:prstGeom prst="ellipse">
            <a:avLst/>
          </a:prstGeom>
          <a:solidFill>
            <a:schemeClr val="accent1"/>
          </a:solidFill>
          <a:ln w="9525">
            <a:solidFill>
              <a:schemeClr val="tx1"/>
            </a:solidFill>
            <a:round/>
            <a:headEnd/>
            <a:tailEnd/>
          </a:ln>
        </p:spPr>
        <p:txBody>
          <a:bodyPr/>
          <a:lstStyle/>
          <a:p>
            <a:pPr eaLnBrk="1" hangingPunct="1"/>
            <a:endParaRPr lang="zh-CN" altLang="en-US"/>
          </a:p>
        </p:txBody>
      </p:sp>
      <p:sp>
        <p:nvSpPr>
          <p:cNvPr id="73747" name="文本框 65562"/>
          <p:cNvSpPr txBox="1">
            <a:spLocks noChangeArrowheads="1"/>
          </p:cNvSpPr>
          <p:nvPr/>
        </p:nvSpPr>
        <p:spPr bwMode="auto">
          <a:xfrm>
            <a:off x="228600" y="1219200"/>
            <a:ext cx="5181600" cy="124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a:t>     </a:t>
            </a:r>
            <a:r>
              <a:rPr lang="zh-CN" altLang="en-US" sz="2400" b="1"/>
              <a:t>偏离平衡位置后，由于阻尼大到平衡位置需要无限长时间，实际上到不了平衡位置</a:t>
            </a:r>
          </a:p>
        </p:txBody>
      </p:sp>
      <p:sp>
        <p:nvSpPr>
          <p:cNvPr id="73748" name="直接连接符 65563"/>
          <p:cNvSpPr>
            <a:spLocks noChangeShapeType="1"/>
          </p:cNvSpPr>
          <p:nvPr/>
        </p:nvSpPr>
        <p:spPr bwMode="auto">
          <a:xfrm>
            <a:off x="7010400" y="1676400"/>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73749" name="对象 65564"/>
          <p:cNvGraphicFramePr>
            <a:graphicFrameLocks/>
          </p:cNvGraphicFramePr>
          <p:nvPr/>
        </p:nvGraphicFramePr>
        <p:xfrm>
          <a:off x="6781800" y="2133600"/>
          <a:ext cx="271463" cy="317500"/>
        </p:xfrm>
        <a:graphic>
          <a:graphicData uri="http://schemas.openxmlformats.org/presentationml/2006/ole">
            <mc:AlternateContent xmlns:mc="http://schemas.openxmlformats.org/markup-compatibility/2006">
              <mc:Choice xmlns:v="urn:schemas-microsoft-com:vml" Requires="v">
                <p:oleObj spid="_x0000_s91429" r:id="rId15" imgW="152136" imgH="177492" progId="Equation.DSMT4">
                  <p:embed/>
                </p:oleObj>
              </mc:Choice>
              <mc:Fallback>
                <p:oleObj r:id="rId15" imgW="152136" imgH="177492" progId="Equation.DSMT4">
                  <p:embed/>
                  <p:pic>
                    <p:nvPicPr>
                      <p:cNvPr id="0" name="对象 65564"/>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781800" y="2133600"/>
                        <a:ext cx="2714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3750" name="直接连接符 65565"/>
          <p:cNvSpPr>
            <a:spLocks noChangeShapeType="1"/>
          </p:cNvSpPr>
          <p:nvPr/>
        </p:nvSpPr>
        <p:spPr bwMode="auto">
          <a:xfrm flipH="1">
            <a:off x="7239000" y="1828800"/>
            <a:ext cx="381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3751" name="直接连接符 65566"/>
          <p:cNvSpPr>
            <a:spLocks noChangeShapeType="1"/>
          </p:cNvSpPr>
          <p:nvPr/>
        </p:nvSpPr>
        <p:spPr bwMode="auto">
          <a:xfrm>
            <a:off x="6096000" y="3995738"/>
            <a:ext cx="19050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52" name="任意多边形 65567"/>
          <p:cNvSpPr>
            <a:spLocks noChangeArrowheads="1"/>
          </p:cNvSpPr>
          <p:nvPr/>
        </p:nvSpPr>
        <p:spPr bwMode="auto">
          <a:xfrm>
            <a:off x="6096000" y="4376738"/>
            <a:ext cx="1143000" cy="152400"/>
          </a:xfrm>
          <a:custGeom>
            <a:avLst/>
            <a:gdLst>
              <a:gd name="T0" fmla="*/ 0 w 4800"/>
              <a:gd name="T1" fmla="*/ 15119415 h 776"/>
              <a:gd name="T2" fmla="*/ 8165306 w 4800"/>
              <a:gd name="T3" fmla="*/ 2159916 h 776"/>
              <a:gd name="T4" fmla="*/ 19052381 w 4800"/>
              <a:gd name="T5" fmla="*/ 28078718 h 776"/>
              <a:gd name="T6" fmla="*/ 29939456 w 4800"/>
              <a:gd name="T7" fmla="*/ 2159916 h 776"/>
              <a:gd name="T8" fmla="*/ 38104763 w 4800"/>
              <a:gd name="T9" fmla="*/ 28078718 h 776"/>
              <a:gd name="T10" fmla="*/ 48991838 w 4800"/>
              <a:gd name="T11" fmla="*/ 2159916 h 776"/>
              <a:gd name="T12" fmla="*/ 59878913 w 4800"/>
              <a:gd name="T13" fmla="*/ 28078718 h 776"/>
              <a:gd name="T14" fmla="*/ 68044219 w 4800"/>
              <a:gd name="T15" fmla="*/ 2159916 h 776"/>
              <a:gd name="T16" fmla="*/ 78931294 w 4800"/>
              <a:gd name="T17" fmla="*/ 28078718 h 776"/>
              <a:gd name="T18" fmla="*/ 89818369 w 4800"/>
              <a:gd name="T19" fmla="*/ 2159916 h 776"/>
              <a:gd name="T20" fmla="*/ 97983675 w 4800"/>
              <a:gd name="T21" fmla="*/ 28078718 h 776"/>
              <a:gd name="T22" fmla="*/ 108870750 w 4800"/>
              <a:gd name="T23" fmla="*/ 2159916 h 776"/>
              <a:gd name="T24" fmla="*/ 117036056 w 4800"/>
              <a:gd name="T25" fmla="*/ 28078718 h 776"/>
              <a:gd name="T26" fmla="*/ 127923131 w 4800"/>
              <a:gd name="T27" fmla="*/ 2159916 h 776"/>
              <a:gd name="T28" fmla="*/ 136088438 w 4800"/>
              <a:gd name="T29" fmla="*/ 28078718 h 776"/>
              <a:gd name="T30" fmla="*/ 146975513 w 4800"/>
              <a:gd name="T31" fmla="*/ 2159916 h 776"/>
              <a:gd name="T32" fmla="*/ 155140819 w 4800"/>
              <a:gd name="T33" fmla="*/ 28078718 h 776"/>
              <a:gd name="T34" fmla="*/ 166027894 w 4800"/>
              <a:gd name="T35" fmla="*/ 2159916 h 776"/>
              <a:gd name="T36" fmla="*/ 174193200 w 4800"/>
              <a:gd name="T37" fmla="*/ 28078718 h 776"/>
              <a:gd name="T38" fmla="*/ 185080275 w 4800"/>
              <a:gd name="T39" fmla="*/ 2159916 h 776"/>
              <a:gd name="T40" fmla="*/ 193245581 w 4800"/>
              <a:gd name="T41" fmla="*/ 28078718 h 776"/>
              <a:gd name="T42" fmla="*/ 204132656 w 4800"/>
              <a:gd name="T43" fmla="*/ 2159916 h 776"/>
              <a:gd name="T44" fmla="*/ 212297963 w 4800"/>
              <a:gd name="T45" fmla="*/ 28078718 h 776"/>
              <a:gd name="T46" fmla="*/ 223185038 w 4800"/>
              <a:gd name="T47" fmla="*/ 2159916 h 776"/>
              <a:gd name="T48" fmla="*/ 231350344 w 4800"/>
              <a:gd name="T49" fmla="*/ 28078718 h 776"/>
              <a:gd name="T50" fmla="*/ 239515650 w 4800"/>
              <a:gd name="T51" fmla="*/ 2159916 h 776"/>
              <a:gd name="T52" fmla="*/ 247680956 w 4800"/>
              <a:gd name="T53" fmla="*/ 28078718 h 776"/>
              <a:gd name="T54" fmla="*/ 255846263 w 4800"/>
              <a:gd name="T55" fmla="*/ 2159916 h 776"/>
              <a:gd name="T56" fmla="*/ 266733338 w 4800"/>
              <a:gd name="T57" fmla="*/ 28078718 h 776"/>
              <a:gd name="T58" fmla="*/ 272176875 w 4800"/>
              <a:gd name="T59" fmla="*/ 13268030 h 77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800" h="776">
                <a:moveTo>
                  <a:pt x="0" y="392"/>
                </a:moveTo>
                <a:cubicBezTo>
                  <a:pt x="44" y="196"/>
                  <a:pt x="88" y="0"/>
                  <a:pt x="144" y="56"/>
                </a:cubicBezTo>
                <a:cubicBezTo>
                  <a:pt x="200" y="112"/>
                  <a:pt x="272" y="728"/>
                  <a:pt x="336" y="728"/>
                </a:cubicBezTo>
                <a:cubicBezTo>
                  <a:pt x="400" y="728"/>
                  <a:pt x="472" y="56"/>
                  <a:pt x="528" y="56"/>
                </a:cubicBezTo>
                <a:cubicBezTo>
                  <a:pt x="584" y="56"/>
                  <a:pt x="616" y="728"/>
                  <a:pt x="672" y="728"/>
                </a:cubicBezTo>
                <a:cubicBezTo>
                  <a:pt x="728" y="728"/>
                  <a:pt x="800" y="56"/>
                  <a:pt x="864" y="56"/>
                </a:cubicBezTo>
                <a:cubicBezTo>
                  <a:pt x="928" y="56"/>
                  <a:pt x="1000" y="728"/>
                  <a:pt x="1056" y="728"/>
                </a:cubicBezTo>
                <a:cubicBezTo>
                  <a:pt x="1112" y="728"/>
                  <a:pt x="1144" y="56"/>
                  <a:pt x="1200" y="56"/>
                </a:cubicBezTo>
                <a:cubicBezTo>
                  <a:pt x="1256" y="56"/>
                  <a:pt x="1328" y="728"/>
                  <a:pt x="1392" y="728"/>
                </a:cubicBezTo>
                <a:cubicBezTo>
                  <a:pt x="1456" y="728"/>
                  <a:pt x="1528" y="56"/>
                  <a:pt x="1584" y="56"/>
                </a:cubicBezTo>
                <a:cubicBezTo>
                  <a:pt x="1640" y="56"/>
                  <a:pt x="1672" y="728"/>
                  <a:pt x="1728" y="728"/>
                </a:cubicBezTo>
                <a:cubicBezTo>
                  <a:pt x="1784" y="728"/>
                  <a:pt x="1864" y="56"/>
                  <a:pt x="1920" y="56"/>
                </a:cubicBezTo>
                <a:cubicBezTo>
                  <a:pt x="1976" y="56"/>
                  <a:pt x="2008" y="728"/>
                  <a:pt x="2064" y="728"/>
                </a:cubicBezTo>
                <a:cubicBezTo>
                  <a:pt x="2120" y="728"/>
                  <a:pt x="2200" y="56"/>
                  <a:pt x="2256" y="56"/>
                </a:cubicBezTo>
                <a:cubicBezTo>
                  <a:pt x="2312" y="56"/>
                  <a:pt x="2344" y="728"/>
                  <a:pt x="2400" y="728"/>
                </a:cubicBezTo>
                <a:cubicBezTo>
                  <a:pt x="2456" y="728"/>
                  <a:pt x="2536" y="56"/>
                  <a:pt x="2592" y="56"/>
                </a:cubicBezTo>
                <a:cubicBezTo>
                  <a:pt x="2648" y="56"/>
                  <a:pt x="2680" y="728"/>
                  <a:pt x="2736" y="728"/>
                </a:cubicBezTo>
                <a:cubicBezTo>
                  <a:pt x="2792" y="728"/>
                  <a:pt x="2872" y="56"/>
                  <a:pt x="2928" y="56"/>
                </a:cubicBezTo>
                <a:cubicBezTo>
                  <a:pt x="2984" y="56"/>
                  <a:pt x="3016" y="728"/>
                  <a:pt x="3072" y="728"/>
                </a:cubicBezTo>
                <a:cubicBezTo>
                  <a:pt x="3128" y="728"/>
                  <a:pt x="3208" y="56"/>
                  <a:pt x="3264" y="56"/>
                </a:cubicBezTo>
                <a:cubicBezTo>
                  <a:pt x="3320" y="56"/>
                  <a:pt x="3352" y="728"/>
                  <a:pt x="3408" y="728"/>
                </a:cubicBezTo>
                <a:cubicBezTo>
                  <a:pt x="3464" y="728"/>
                  <a:pt x="3544" y="56"/>
                  <a:pt x="3600" y="56"/>
                </a:cubicBezTo>
                <a:cubicBezTo>
                  <a:pt x="3656" y="56"/>
                  <a:pt x="3688" y="728"/>
                  <a:pt x="3744" y="728"/>
                </a:cubicBezTo>
                <a:cubicBezTo>
                  <a:pt x="3800" y="728"/>
                  <a:pt x="3880" y="56"/>
                  <a:pt x="3936" y="56"/>
                </a:cubicBezTo>
                <a:cubicBezTo>
                  <a:pt x="3992" y="56"/>
                  <a:pt x="4032" y="728"/>
                  <a:pt x="4080" y="728"/>
                </a:cubicBezTo>
                <a:cubicBezTo>
                  <a:pt x="4128" y="728"/>
                  <a:pt x="4176" y="56"/>
                  <a:pt x="4224" y="56"/>
                </a:cubicBezTo>
                <a:cubicBezTo>
                  <a:pt x="4272" y="56"/>
                  <a:pt x="4320" y="728"/>
                  <a:pt x="4368" y="728"/>
                </a:cubicBezTo>
                <a:cubicBezTo>
                  <a:pt x="4416" y="728"/>
                  <a:pt x="4456" y="56"/>
                  <a:pt x="4512" y="56"/>
                </a:cubicBezTo>
                <a:cubicBezTo>
                  <a:pt x="4568" y="56"/>
                  <a:pt x="4656" y="680"/>
                  <a:pt x="4704" y="728"/>
                </a:cubicBezTo>
                <a:cubicBezTo>
                  <a:pt x="4752" y="776"/>
                  <a:pt x="4776" y="560"/>
                  <a:pt x="4800" y="344"/>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753" name="直接连接符 65568"/>
          <p:cNvSpPr>
            <a:spLocks noChangeShapeType="1"/>
          </p:cNvSpPr>
          <p:nvPr/>
        </p:nvSpPr>
        <p:spPr bwMode="auto">
          <a:xfrm>
            <a:off x="6096000" y="4148138"/>
            <a:ext cx="0" cy="3810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54" name="直接连接符 65569"/>
          <p:cNvSpPr>
            <a:spLocks noChangeShapeType="1"/>
          </p:cNvSpPr>
          <p:nvPr/>
        </p:nvSpPr>
        <p:spPr bwMode="auto">
          <a:xfrm>
            <a:off x="6096000" y="4529138"/>
            <a:ext cx="21336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55" name="椭圆 65570"/>
          <p:cNvSpPr>
            <a:spLocks noChangeArrowheads="1"/>
          </p:cNvSpPr>
          <p:nvPr/>
        </p:nvSpPr>
        <p:spPr bwMode="auto">
          <a:xfrm>
            <a:off x="7239000" y="4300538"/>
            <a:ext cx="228600" cy="228600"/>
          </a:xfrm>
          <a:prstGeom prst="ellipse">
            <a:avLst/>
          </a:prstGeom>
          <a:solidFill>
            <a:schemeClr val="accent1"/>
          </a:solidFill>
          <a:ln w="9525">
            <a:solidFill>
              <a:schemeClr val="tx1"/>
            </a:solidFill>
            <a:round/>
            <a:headEnd/>
            <a:tailEnd/>
          </a:ln>
        </p:spPr>
        <p:txBody>
          <a:bodyPr/>
          <a:lstStyle/>
          <a:p>
            <a:pPr eaLnBrk="1" hangingPunct="1"/>
            <a:endParaRPr lang="zh-CN" altLang="en-US"/>
          </a:p>
        </p:txBody>
      </p:sp>
      <p:sp>
        <p:nvSpPr>
          <p:cNvPr id="73756" name="直接连接符 65571"/>
          <p:cNvSpPr>
            <a:spLocks noChangeShapeType="1"/>
          </p:cNvSpPr>
          <p:nvPr/>
        </p:nvSpPr>
        <p:spPr bwMode="auto">
          <a:xfrm>
            <a:off x="7086600" y="4071938"/>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73757" name="对象 65572"/>
          <p:cNvGraphicFramePr>
            <a:graphicFrameLocks/>
          </p:cNvGraphicFramePr>
          <p:nvPr/>
        </p:nvGraphicFramePr>
        <p:xfrm>
          <a:off x="6858000" y="4529138"/>
          <a:ext cx="271463" cy="317500"/>
        </p:xfrm>
        <a:graphic>
          <a:graphicData uri="http://schemas.openxmlformats.org/presentationml/2006/ole">
            <mc:AlternateContent xmlns:mc="http://schemas.openxmlformats.org/markup-compatibility/2006">
              <mc:Choice xmlns:v="urn:schemas-microsoft-com:vml" Requires="v">
                <p:oleObj spid="_x0000_s91430" r:id="rId17" imgW="152136" imgH="177492" progId="Equation.DSMT4">
                  <p:embed/>
                </p:oleObj>
              </mc:Choice>
              <mc:Fallback>
                <p:oleObj r:id="rId17" imgW="152136" imgH="177492" progId="Equation.DSMT4">
                  <p:embed/>
                  <p:pic>
                    <p:nvPicPr>
                      <p:cNvPr id="0" name="对象 65572"/>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58000" y="4529138"/>
                        <a:ext cx="2714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3758" name="直接连接符 65573"/>
          <p:cNvSpPr>
            <a:spLocks noChangeShapeType="1"/>
          </p:cNvSpPr>
          <p:nvPr/>
        </p:nvSpPr>
        <p:spPr bwMode="auto">
          <a:xfrm flipH="1">
            <a:off x="7086600" y="4224338"/>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3759" name="文本框 65574"/>
          <p:cNvSpPr txBox="1">
            <a:spLocks noChangeArrowheads="1"/>
          </p:cNvSpPr>
          <p:nvPr/>
        </p:nvSpPr>
        <p:spPr bwMode="auto">
          <a:xfrm>
            <a:off x="228600" y="3810000"/>
            <a:ext cx="5181600"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a:t>     </a:t>
            </a:r>
            <a:r>
              <a:rPr lang="zh-CN" altLang="en-US" sz="2400" b="1"/>
              <a:t>偏离平衡位置后，很快回到平衡位置，但因阻尼，不离开平衡位置</a:t>
            </a:r>
          </a:p>
        </p:txBody>
      </p:sp>
      <p:sp>
        <p:nvSpPr>
          <p:cNvPr id="73760" name="文本框 65575"/>
          <p:cNvSpPr txBox="1">
            <a:spLocks noChangeArrowheads="1"/>
          </p:cNvSpPr>
          <p:nvPr/>
        </p:nvSpPr>
        <p:spPr bwMode="auto">
          <a:xfrm>
            <a:off x="152400" y="4876800"/>
            <a:ext cx="87630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a:t>      </a:t>
            </a:r>
            <a:r>
              <a:rPr lang="zh-CN" altLang="en-US" sz="2800"/>
              <a:t>临界阻尼应用：仪器指针调</a:t>
            </a:r>
            <a:r>
              <a:rPr lang="en-US" altLang="zh-CN" sz="2800"/>
              <a:t>0</a:t>
            </a:r>
            <a:r>
              <a:rPr lang="zh-CN" altLang="en-US" sz="2800"/>
              <a:t>，设计临界阻尼，可使指针迅速指</a:t>
            </a:r>
            <a:r>
              <a:rPr lang="en-US" altLang="zh-CN" sz="2800"/>
              <a:t>0</a:t>
            </a:r>
            <a:r>
              <a:rPr lang="zh-CN" altLang="en-US" sz="2800"/>
              <a:t>。否则做阻尼振动，很长时间来回摆动，影响测量。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3729"/>
                                        </p:tgtEl>
                                        <p:attrNameLst>
                                          <p:attrName>style.visibility</p:attrName>
                                        </p:attrNameLst>
                                      </p:cBhvr>
                                      <p:to>
                                        <p:strVal val="visible"/>
                                      </p:to>
                                    </p:set>
                                    <p:anim calcmode="lin" valueType="num">
                                      <p:cBhvr additive="base">
                                        <p:cTn id="7" dur="500" fill="hold"/>
                                        <p:tgtEl>
                                          <p:spTgt spid="73729"/>
                                        </p:tgtEl>
                                        <p:attrNameLst>
                                          <p:attrName>ppt_x</p:attrName>
                                        </p:attrNameLst>
                                      </p:cBhvr>
                                      <p:tavLst>
                                        <p:tav tm="0">
                                          <p:val>
                                            <p:strVal val="#ppt_x"/>
                                          </p:val>
                                        </p:tav>
                                        <p:tav tm="100000">
                                          <p:val>
                                            <p:strVal val="#ppt_x"/>
                                          </p:val>
                                        </p:tav>
                                      </p:tavLst>
                                    </p:anim>
                                    <p:anim calcmode="lin" valueType="num">
                                      <p:cBhvr additive="base">
                                        <p:cTn id="8" dur="500" fill="hold"/>
                                        <p:tgtEl>
                                          <p:spTgt spid="737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3730"/>
                                        </p:tgtEl>
                                        <p:attrNameLst>
                                          <p:attrName>style.visibility</p:attrName>
                                        </p:attrNameLst>
                                      </p:cBhvr>
                                      <p:to>
                                        <p:strVal val="visible"/>
                                      </p:to>
                                    </p:set>
                                    <p:anim calcmode="lin" valueType="num">
                                      <p:cBhvr additive="base">
                                        <p:cTn id="11" dur="500" fill="hold"/>
                                        <p:tgtEl>
                                          <p:spTgt spid="73730"/>
                                        </p:tgtEl>
                                        <p:attrNameLst>
                                          <p:attrName>ppt_x</p:attrName>
                                        </p:attrNameLst>
                                      </p:cBhvr>
                                      <p:tavLst>
                                        <p:tav tm="0">
                                          <p:val>
                                            <p:strVal val="#ppt_x"/>
                                          </p:val>
                                        </p:tav>
                                        <p:tav tm="100000">
                                          <p:val>
                                            <p:strVal val="#ppt_x"/>
                                          </p:val>
                                        </p:tav>
                                      </p:tavLst>
                                    </p:anim>
                                    <p:anim calcmode="lin" valueType="num">
                                      <p:cBhvr additive="base">
                                        <p:cTn id="12" dur="500" fill="hold"/>
                                        <p:tgtEl>
                                          <p:spTgt spid="7373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3731"/>
                                        </p:tgtEl>
                                        <p:attrNameLst>
                                          <p:attrName>style.visibility</p:attrName>
                                        </p:attrNameLst>
                                      </p:cBhvr>
                                      <p:to>
                                        <p:strVal val="visible"/>
                                      </p:to>
                                    </p:set>
                                    <p:anim calcmode="lin" valueType="num">
                                      <p:cBhvr additive="base">
                                        <p:cTn id="15" dur="500" fill="hold"/>
                                        <p:tgtEl>
                                          <p:spTgt spid="73731"/>
                                        </p:tgtEl>
                                        <p:attrNameLst>
                                          <p:attrName>ppt_x</p:attrName>
                                        </p:attrNameLst>
                                      </p:cBhvr>
                                      <p:tavLst>
                                        <p:tav tm="0">
                                          <p:val>
                                            <p:strVal val="#ppt_x"/>
                                          </p:val>
                                        </p:tav>
                                        <p:tav tm="100000">
                                          <p:val>
                                            <p:strVal val="#ppt_x"/>
                                          </p:val>
                                        </p:tav>
                                      </p:tavLst>
                                    </p:anim>
                                    <p:anim calcmode="lin" valueType="num">
                                      <p:cBhvr additive="base">
                                        <p:cTn id="16" dur="500" fill="hold"/>
                                        <p:tgtEl>
                                          <p:spTgt spid="7373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3732"/>
                                        </p:tgtEl>
                                        <p:attrNameLst>
                                          <p:attrName>style.visibility</p:attrName>
                                        </p:attrNameLst>
                                      </p:cBhvr>
                                      <p:to>
                                        <p:strVal val="visible"/>
                                      </p:to>
                                    </p:set>
                                    <p:anim calcmode="lin" valueType="num">
                                      <p:cBhvr additive="base">
                                        <p:cTn id="19" dur="500" fill="hold"/>
                                        <p:tgtEl>
                                          <p:spTgt spid="73732"/>
                                        </p:tgtEl>
                                        <p:attrNameLst>
                                          <p:attrName>ppt_x</p:attrName>
                                        </p:attrNameLst>
                                      </p:cBhvr>
                                      <p:tavLst>
                                        <p:tav tm="0">
                                          <p:val>
                                            <p:strVal val="#ppt_x"/>
                                          </p:val>
                                        </p:tav>
                                        <p:tav tm="100000">
                                          <p:val>
                                            <p:strVal val="#ppt_x"/>
                                          </p:val>
                                        </p:tav>
                                      </p:tavLst>
                                    </p:anim>
                                    <p:anim calcmode="lin" valueType="num">
                                      <p:cBhvr additive="base">
                                        <p:cTn id="20" dur="500" fill="hold"/>
                                        <p:tgtEl>
                                          <p:spTgt spid="7373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3733"/>
                                        </p:tgtEl>
                                        <p:attrNameLst>
                                          <p:attrName>style.visibility</p:attrName>
                                        </p:attrNameLst>
                                      </p:cBhvr>
                                      <p:to>
                                        <p:strVal val="visible"/>
                                      </p:to>
                                    </p:set>
                                    <p:anim calcmode="lin" valueType="num">
                                      <p:cBhvr additive="base">
                                        <p:cTn id="23" dur="500" fill="hold"/>
                                        <p:tgtEl>
                                          <p:spTgt spid="73733"/>
                                        </p:tgtEl>
                                        <p:attrNameLst>
                                          <p:attrName>ppt_x</p:attrName>
                                        </p:attrNameLst>
                                      </p:cBhvr>
                                      <p:tavLst>
                                        <p:tav tm="0">
                                          <p:val>
                                            <p:strVal val="#ppt_x"/>
                                          </p:val>
                                        </p:tav>
                                        <p:tav tm="100000">
                                          <p:val>
                                            <p:strVal val="#ppt_x"/>
                                          </p:val>
                                        </p:tav>
                                      </p:tavLst>
                                    </p:anim>
                                    <p:anim calcmode="lin" valueType="num">
                                      <p:cBhvr additive="base">
                                        <p:cTn id="24" dur="500" fill="hold"/>
                                        <p:tgtEl>
                                          <p:spTgt spid="7373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3734"/>
                                        </p:tgtEl>
                                        <p:attrNameLst>
                                          <p:attrName>style.visibility</p:attrName>
                                        </p:attrNameLst>
                                      </p:cBhvr>
                                      <p:to>
                                        <p:strVal val="visible"/>
                                      </p:to>
                                    </p:set>
                                    <p:anim calcmode="lin" valueType="num">
                                      <p:cBhvr additive="base">
                                        <p:cTn id="27" dur="500" fill="hold"/>
                                        <p:tgtEl>
                                          <p:spTgt spid="73734"/>
                                        </p:tgtEl>
                                        <p:attrNameLst>
                                          <p:attrName>ppt_x</p:attrName>
                                        </p:attrNameLst>
                                      </p:cBhvr>
                                      <p:tavLst>
                                        <p:tav tm="0">
                                          <p:val>
                                            <p:strVal val="#ppt_x"/>
                                          </p:val>
                                        </p:tav>
                                        <p:tav tm="100000">
                                          <p:val>
                                            <p:strVal val="#ppt_x"/>
                                          </p:val>
                                        </p:tav>
                                      </p:tavLst>
                                    </p:anim>
                                    <p:anim calcmode="lin" valueType="num">
                                      <p:cBhvr additive="base">
                                        <p:cTn id="28" dur="500" fill="hold"/>
                                        <p:tgtEl>
                                          <p:spTgt spid="7373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3743"/>
                                        </p:tgtEl>
                                        <p:attrNameLst>
                                          <p:attrName>style.visibility</p:attrName>
                                        </p:attrNameLst>
                                      </p:cBhvr>
                                      <p:to>
                                        <p:strVal val="visible"/>
                                      </p:to>
                                    </p:set>
                                    <p:anim calcmode="lin" valueType="num">
                                      <p:cBhvr additive="base">
                                        <p:cTn id="31" dur="500" fill="hold"/>
                                        <p:tgtEl>
                                          <p:spTgt spid="73743"/>
                                        </p:tgtEl>
                                        <p:attrNameLst>
                                          <p:attrName>ppt_x</p:attrName>
                                        </p:attrNameLst>
                                      </p:cBhvr>
                                      <p:tavLst>
                                        <p:tav tm="0">
                                          <p:val>
                                            <p:strVal val="#ppt_x"/>
                                          </p:val>
                                        </p:tav>
                                        <p:tav tm="100000">
                                          <p:val>
                                            <p:strVal val="#ppt_x"/>
                                          </p:val>
                                        </p:tav>
                                      </p:tavLst>
                                    </p:anim>
                                    <p:anim calcmode="lin" valueType="num">
                                      <p:cBhvr additive="base">
                                        <p:cTn id="32" dur="500" fill="hold"/>
                                        <p:tgtEl>
                                          <p:spTgt spid="7374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3744"/>
                                        </p:tgtEl>
                                        <p:attrNameLst>
                                          <p:attrName>style.visibility</p:attrName>
                                        </p:attrNameLst>
                                      </p:cBhvr>
                                      <p:to>
                                        <p:strVal val="visible"/>
                                      </p:to>
                                    </p:set>
                                    <p:anim calcmode="lin" valueType="num">
                                      <p:cBhvr additive="base">
                                        <p:cTn id="35" dur="500" fill="hold"/>
                                        <p:tgtEl>
                                          <p:spTgt spid="73744"/>
                                        </p:tgtEl>
                                        <p:attrNameLst>
                                          <p:attrName>ppt_x</p:attrName>
                                        </p:attrNameLst>
                                      </p:cBhvr>
                                      <p:tavLst>
                                        <p:tav tm="0">
                                          <p:val>
                                            <p:strVal val="#ppt_x"/>
                                          </p:val>
                                        </p:tav>
                                        <p:tav tm="100000">
                                          <p:val>
                                            <p:strVal val="#ppt_x"/>
                                          </p:val>
                                        </p:tav>
                                      </p:tavLst>
                                    </p:anim>
                                    <p:anim calcmode="lin" valueType="num">
                                      <p:cBhvr additive="base">
                                        <p:cTn id="36" dur="500" fill="hold"/>
                                        <p:tgtEl>
                                          <p:spTgt spid="7374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73745"/>
                                        </p:tgtEl>
                                        <p:attrNameLst>
                                          <p:attrName>style.visibility</p:attrName>
                                        </p:attrNameLst>
                                      </p:cBhvr>
                                      <p:to>
                                        <p:strVal val="visible"/>
                                      </p:to>
                                    </p:set>
                                    <p:anim calcmode="lin" valueType="num">
                                      <p:cBhvr additive="base">
                                        <p:cTn id="39" dur="500" fill="hold"/>
                                        <p:tgtEl>
                                          <p:spTgt spid="73745"/>
                                        </p:tgtEl>
                                        <p:attrNameLst>
                                          <p:attrName>ppt_x</p:attrName>
                                        </p:attrNameLst>
                                      </p:cBhvr>
                                      <p:tavLst>
                                        <p:tav tm="0">
                                          <p:val>
                                            <p:strVal val="#ppt_x"/>
                                          </p:val>
                                        </p:tav>
                                        <p:tav tm="100000">
                                          <p:val>
                                            <p:strVal val="#ppt_x"/>
                                          </p:val>
                                        </p:tav>
                                      </p:tavLst>
                                    </p:anim>
                                    <p:anim calcmode="lin" valueType="num">
                                      <p:cBhvr additive="base">
                                        <p:cTn id="40" dur="500" fill="hold"/>
                                        <p:tgtEl>
                                          <p:spTgt spid="7374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73746"/>
                                        </p:tgtEl>
                                        <p:attrNameLst>
                                          <p:attrName>style.visibility</p:attrName>
                                        </p:attrNameLst>
                                      </p:cBhvr>
                                      <p:to>
                                        <p:strVal val="visible"/>
                                      </p:to>
                                    </p:set>
                                    <p:anim calcmode="lin" valueType="num">
                                      <p:cBhvr additive="base">
                                        <p:cTn id="43" dur="500" fill="hold"/>
                                        <p:tgtEl>
                                          <p:spTgt spid="73746"/>
                                        </p:tgtEl>
                                        <p:attrNameLst>
                                          <p:attrName>ppt_x</p:attrName>
                                        </p:attrNameLst>
                                      </p:cBhvr>
                                      <p:tavLst>
                                        <p:tav tm="0">
                                          <p:val>
                                            <p:strVal val="#ppt_x"/>
                                          </p:val>
                                        </p:tav>
                                        <p:tav tm="100000">
                                          <p:val>
                                            <p:strVal val="#ppt_x"/>
                                          </p:val>
                                        </p:tav>
                                      </p:tavLst>
                                    </p:anim>
                                    <p:anim calcmode="lin" valueType="num">
                                      <p:cBhvr additive="base">
                                        <p:cTn id="44" dur="500" fill="hold"/>
                                        <p:tgtEl>
                                          <p:spTgt spid="7374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73747"/>
                                        </p:tgtEl>
                                        <p:attrNameLst>
                                          <p:attrName>style.visibility</p:attrName>
                                        </p:attrNameLst>
                                      </p:cBhvr>
                                      <p:to>
                                        <p:strVal val="visible"/>
                                      </p:to>
                                    </p:set>
                                    <p:anim calcmode="lin" valueType="num">
                                      <p:cBhvr additive="base">
                                        <p:cTn id="47" dur="500" fill="hold"/>
                                        <p:tgtEl>
                                          <p:spTgt spid="73747"/>
                                        </p:tgtEl>
                                        <p:attrNameLst>
                                          <p:attrName>ppt_x</p:attrName>
                                        </p:attrNameLst>
                                      </p:cBhvr>
                                      <p:tavLst>
                                        <p:tav tm="0">
                                          <p:val>
                                            <p:strVal val="#ppt_x"/>
                                          </p:val>
                                        </p:tav>
                                        <p:tav tm="100000">
                                          <p:val>
                                            <p:strVal val="#ppt_x"/>
                                          </p:val>
                                        </p:tav>
                                      </p:tavLst>
                                    </p:anim>
                                    <p:anim calcmode="lin" valueType="num">
                                      <p:cBhvr additive="base">
                                        <p:cTn id="48" dur="500" fill="hold"/>
                                        <p:tgtEl>
                                          <p:spTgt spid="7374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73748"/>
                                        </p:tgtEl>
                                        <p:attrNameLst>
                                          <p:attrName>style.visibility</p:attrName>
                                        </p:attrNameLst>
                                      </p:cBhvr>
                                      <p:to>
                                        <p:strVal val="visible"/>
                                      </p:to>
                                    </p:set>
                                    <p:anim calcmode="lin" valueType="num">
                                      <p:cBhvr additive="base">
                                        <p:cTn id="51" dur="500" fill="hold"/>
                                        <p:tgtEl>
                                          <p:spTgt spid="73748"/>
                                        </p:tgtEl>
                                        <p:attrNameLst>
                                          <p:attrName>ppt_x</p:attrName>
                                        </p:attrNameLst>
                                      </p:cBhvr>
                                      <p:tavLst>
                                        <p:tav tm="0">
                                          <p:val>
                                            <p:strVal val="#ppt_x"/>
                                          </p:val>
                                        </p:tav>
                                        <p:tav tm="100000">
                                          <p:val>
                                            <p:strVal val="#ppt_x"/>
                                          </p:val>
                                        </p:tav>
                                      </p:tavLst>
                                    </p:anim>
                                    <p:anim calcmode="lin" valueType="num">
                                      <p:cBhvr additive="base">
                                        <p:cTn id="52" dur="500" fill="hold"/>
                                        <p:tgtEl>
                                          <p:spTgt spid="73748"/>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73749"/>
                                        </p:tgtEl>
                                        <p:attrNameLst>
                                          <p:attrName>style.visibility</p:attrName>
                                        </p:attrNameLst>
                                      </p:cBhvr>
                                      <p:to>
                                        <p:strVal val="visible"/>
                                      </p:to>
                                    </p:set>
                                    <p:anim calcmode="lin" valueType="num">
                                      <p:cBhvr additive="base">
                                        <p:cTn id="55" dur="500" fill="hold"/>
                                        <p:tgtEl>
                                          <p:spTgt spid="73749"/>
                                        </p:tgtEl>
                                        <p:attrNameLst>
                                          <p:attrName>ppt_x</p:attrName>
                                        </p:attrNameLst>
                                      </p:cBhvr>
                                      <p:tavLst>
                                        <p:tav tm="0">
                                          <p:val>
                                            <p:strVal val="#ppt_x"/>
                                          </p:val>
                                        </p:tav>
                                        <p:tav tm="100000">
                                          <p:val>
                                            <p:strVal val="#ppt_x"/>
                                          </p:val>
                                        </p:tav>
                                      </p:tavLst>
                                    </p:anim>
                                    <p:anim calcmode="lin" valueType="num">
                                      <p:cBhvr additive="base">
                                        <p:cTn id="56" dur="500" fill="hold"/>
                                        <p:tgtEl>
                                          <p:spTgt spid="7374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73750"/>
                                        </p:tgtEl>
                                        <p:attrNameLst>
                                          <p:attrName>style.visibility</p:attrName>
                                        </p:attrNameLst>
                                      </p:cBhvr>
                                      <p:to>
                                        <p:strVal val="visible"/>
                                      </p:to>
                                    </p:set>
                                    <p:anim calcmode="lin" valueType="num">
                                      <p:cBhvr additive="base">
                                        <p:cTn id="59" dur="500" fill="hold"/>
                                        <p:tgtEl>
                                          <p:spTgt spid="73750"/>
                                        </p:tgtEl>
                                        <p:attrNameLst>
                                          <p:attrName>ppt_x</p:attrName>
                                        </p:attrNameLst>
                                      </p:cBhvr>
                                      <p:tavLst>
                                        <p:tav tm="0">
                                          <p:val>
                                            <p:strVal val="#ppt_x"/>
                                          </p:val>
                                        </p:tav>
                                        <p:tav tm="100000">
                                          <p:val>
                                            <p:strVal val="#ppt_x"/>
                                          </p:val>
                                        </p:tav>
                                      </p:tavLst>
                                    </p:anim>
                                    <p:anim calcmode="lin" valueType="num">
                                      <p:cBhvr additive="base">
                                        <p:cTn id="60" dur="500" fill="hold"/>
                                        <p:tgtEl>
                                          <p:spTgt spid="73750"/>
                                        </p:tgtEl>
                                        <p:attrNameLst>
                                          <p:attrName>ppt_y</p:attrName>
                                        </p:attrNameLst>
                                      </p:cBhvr>
                                      <p:tavLst>
                                        <p:tav tm="0">
                                          <p:val>
                                            <p:strVal val="1+#ppt_h/2"/>
                                          </p:val>
                                        </p:tav>
                                        <p:tav tm="100000">
                                          <p:val>
                                            <p:strVal val="#ppt_y"/>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73735"/>
                                        </p:tgtEl>
                                        <p:attrNameLst>
                                          <p:attrName>style.visibility</p:attrName>
                                        </p:attrNameLst>
                                      </p:cBhvr>
                                      <p:to>
                                        <p:strVal val="visible"/>
                                      </p:to>
                                    </p:set>
                                    <p:anim calcmode="lin" valueType="num">
                                      <p:cBhvr additive="base">
                                        <p:cTn id="65" dur="500" fill="hold"/>
                                        <p:tgtEl>
                                          <p:spTgt spid="73735"/>
                                        </p:tgtEl>
                                        <p:attrNameLst>
                                          <p:attrName>ppt_x</p:attrName>
                                        </p:attrNameLst>
                                      </p:cBhvr>
                                      <p:tavLst>
                                        <p:tav tm="0">
                                          <p:val>
                                            <p:strVal val="#ppt_x"/>
                                          </p:val>
                                        </p:tav>
                                        <p:tav tm="100000">
                                          <p:val>
                                            <p:strVal val="#ppt_x"/>
                                          </p:val>
                                        </p:tav>
                                      </p:tavLst>
                                    </p:anim>
                                    <p:anim calcmode="lin" valueType="num">
                                      <p:cBhvr additive="base">
                                        <p:cTn id="66" dur="500" fill="hold"/>
                                        <p:tgtEl>
                                          <p:spTgt spid="73735"/>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73736"/>
                                        </p:tgtEl>
                                        <p:attrNameLst>
                                          <p:attrName>style.visibility</p:attrName>
                                        </p:attrNameLst>
                                      </p:cBhvr>
                                      <p:to>
                                        <p:strVal val="visible"/>
                                      </p:to>
                                    </p:set>
                                    <p:anim calcmode="lin" valueType="num">
                                      <p:cBhvr additive="base">
                                        <p:cTn id="69" dur="500" fill="hold"/>
                                        <p:tgtEl>
                                          <p:spTgt spid="73736"/>
                                        </p:tgtEl>
                                        <p:attrNameLst>
                                          <p:attrName>ppt_x</p:attrName>
                                        </p:attrNameLst>
                                      </p:cBhvr>
                                      <p:tavLst>
                                        <p:tav tm="0">
                                          <p:val>
                                            <p:strVal val="#ppt_x"/>
                                          </p:val>
                                        </p:tav>
                                        <p:tav tm="100000">
                                          <p:val>
                                            <p:strVal val="#ppt_x"/>
                                          </p:val>
                                        </p:tav>
                                      </p:tavLst>
                                    </p:anim>
                                    <p:anim calcmode="lin" valueType="num">
                                      <p:cBhvr additive="base">
                                        <p:cTn id="70" dur="500" fill="hold"/>
                                        <p:tgtEl>
                                          <p:spTgt spid="73736"/>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73737"/>
                                        </p:tgtEl>
                                        <p:attrNameLst>
                                          <p:attrName>style.visibility</p:attrName>
                                        </p:attrNameLst>
                                      </p:cBhvr>
                                      <p:to>
                                        <p:strVal val="visible"/>
                                      </p:to>
                                    </p:set>
                                    <p:anim calcmode="lin" valueType="num">
                                      <p:cBhvr additive="base">
                                        <p:cTn id="73" dur="500" fill="hold"/>
                                        <p:tgtEl>
                                          <p:spTgt spid="73737"/>
                                        </p:tgtEl>
                                        <p:attrNameLst>
                                          <p:attrName>ppt_x</p:attrName>
                                        </p:attrNameLst>
                                      </p:cBhvr>
                                      <p:tavLst>
                                        <p:tav tm="0">
                                          <p:val>
                                            <p:strVal val="#ppt_x"/>
                                          </p:val>
                                        </p:tav>
                                        <p:tav tm="100000">
                                          <p:val>
                                            <p:strVal val="#ppt_x"/>
                                          </p:val>
                                        </p:tav>
                                      </p:tavLst>
                                    </p:anim>
                                    <p:anim calcmode="lin" valueType="num">
                                      <p:cBhvr additive="base">
                                        <p:cTn id="74" dur="500" fill="hold"/>
                                        <p:tgtEl>
                                          <p:spTgt spid="73737"/>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73738"/>
                                        </p:tgtEl>
                                        <p:attrNameLst>
                                          <p:attrName>style.visibility</p:attrName>
                                        </p:attrNameLst>
                                      </p:cBhvr>
                                      <p:to>
                                        <p:strVal val="visible"/>
                                      </p:to>
                                    </p:set>
                                    <p:anim calcmode="lin" valueType="num">
                                      <p:cBhvr additive="base">
                                        <p:cTn id="77" dur="500" fill="hold"/>
                                        <p:tgtEl>
                                          <p:spTgt spid="73738"/>
                                        </p:tgtEl>
                                        <p:attrNameLst>
                                          <p:attrName>ppt_x</p:attrName>
                                        </p:attrNameLst>
                                      </p:cBhvr>
                                      <p:tavLst>
                                        <p:tav tm="0">
                                          <p:val>
                                            <p:strVal val="#ppt_x"/>
                                          </p:val>
                                        </p:tav>
                                        <p:tav tm="100000">
                                          <p:val>
                                            <p:strVal val="#ppt_x"/>
                                          </p:val>
                                        </p:tav>
                                      </p:tavLst>
                                    </p:anim>
                                    <p:anim calcmode="lin" valueType="num">
                                      <p:cBhvr additive="base">
                                        <p:cTn id="78" dur="500" fill="hold"/>
                                        <p:tgtEl>
                                          <p:spTgt spid="73738"/>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73739"/>
                                        </p:tgtEl>
                                        <p:attrNameLst>
                                          <p:attrName>style.visibility</p:attrName>
                                        </p:attrNameLst>
                                      </p:cBhvr>
                                      <p:to>
                                        <p:strVal val="visible"/>
                                      </p:to>
                                    </p:set>
                                    <p:anim calcmode="lin" valueType="num">
                                      <p:cBhvr additive="base">
                                        <p:cTn id="81" dur="500" fill="hold"/>
                                        <p:tgtEl>
                                          <p:spTgt spid="73739"/>
                                        </p:tgtEl>
                                        <p:attrNameLst>
                                          <p:attrName>ppt_x</p:attrName>
                                        </p:attrNameLst>
                                      </p:cBhvr>
                                      <p:tavLst>
                                        <p:tav tm="0">
                                          <p:val>
                                            <p:strVal val="#ppt_x"/>
                                          </p:val>
                                        </p:tav>
                                        <p:tav tm="100000">
                                          <p:val>
                                            <p:strVal val="#ppt_x"/>
                                          </p:val>
                                        </p:tav>
                                      </p:tavLst>
                                    </p:anim>
                                    <p:anim calcmode="lin" valueType="num">
                                      <p:cBhvr additive="base">
                                        <p:cTn id="82" dur="500" fill="hold"/>
                                        <p:tgtEl>
                                          <p:spTgt spid="73739"/>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73740"/>
                                        </p:tgtEl>
                                        <p:attrNameLst>
                                          <p:attrName>style.visibility</p:attrName>
                                        </p:attrNameLst>
                                      </p:cBhvr>
                                      <p:to>
                                        <p:strVal val="visible"/>
                                      </p:to>
                                    </p:set>
                                    <p:anim calcmode="lin" valueType="num">
                                      <p:cBhvr additive="base">
                                        <p:cTn id="85" dur="500" fill="hold"/>
                                        <p:tgtEl>
                                          <p:spTgt spid="73740"/>
                                        </p:tgtEl>
                                        <p:attrNameLst>
                                          <p:attrName>ppt_x</p:attrName>
                                        </p:attrNameLst>
                                      </p:cBhvr>
                                      <p:tavLst>
                                        <p:tav tm="0">
                                          <p:val>
                                            <p:strVal val="#ppt_x"/>
                                          </p:val>
                                        </p:tav>
                                        <p:tav tm="100000">
                                          <p:val>
                                            <p:strVal val="#ppt_x"/>
                                          </p:val>
                                        </p:tav>
                                      </p:tavLst>
                                    </p:anim>
                                    <p:anim calcmode="lin" valueType="num">
                                      <p:cBhvr additive="base">
                                        <p:cTn id="86" dur="500" fill="hold"/>
                                        <p:tgtEl>
                                          <p:spTgt spid="73740"/>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73742"/>
                                        </p:tgtEl>
                                        <p:attrNameLst>
                                          <p:attrName>style.visibility</p:attrName>
                                        </p:attrNameLst>
                                      </p:cBhvr>
                                      <p:to>
                                        <p:strVal val="visible"/>
                                      </p:to>
                                    </p:set>
                                    <p:anim calcmode="lin" valueType="num">
                                      <p:cBhvr additive="base">
                                        <p:cTn id="89" dur="500" fill="hold"/>
                                        <p:tgtEl>
                                          <p:spTgt spid="73742"/>
                                        </p:tgtEl>
                                        <p:attrNameLst>
                                          <p:attrName>ppt_x</p:attrName>
                                        </p:attrNameLst>
                                      </p:cBhvr>
                                      <p:tavLst>
                                        <p:tav tm="0">
                                          <p:val>
                                            <p:strVal val="#ppt_x"/>
                                          </p:val>
                                        </p:tav>
                                        <p:tav tm="100000">
                                          <p:val>
                                            <p:strVal val="#ppt_x"/>
                                          </p:val>
                                        </p:tav>
                                      </p:tavLst>
                                    </p:anim>
                                    <p:anim calcmode="lin" valueType="num">
                                      <p:cBhvr additive="base">
                                        <p:cTn id="90" dur="500" fill="hold"/>
                                        <p:tgtEl>
                                          <p:spTgt spid="73742"/>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73751"/>
                                        </p:tgtEl>
                                        <p:attrNameLst>
                                          <p:attrName>style.visibility</p:attrName>
                                        </p:attrNameLst>
                                      </p:cBhvr>
                                      <p:to>
                                        <p:strVal val="visible"/>
                                      </p:to>
                                    </p:set>
                                    <p:anim calcmode="lin" valueType="num">
                                      <p:cBhvr additive="base">
                                        <p:cTn id="93" dur="500" fill="hold"/>
                                        <p:tgtEl>
                                          <p:spTgt spid="73751"/>
                                        </p:tgtEl>
                                        <p:attrNameLst>
                                          <p:attrName>ppt_x</p:attrName>
                                        </p:attrNameLst>
                                      </p:cBhvr>
                                      <p:tavLst>
                                        <p:tav tm="0">
                                          <p:val>
                                            <p:strVal val="#ppt_x"/>
                                          </p:val>
                                        </p:tav>
                                        <p:tav tm="100000">
                                          <p:val>
                                            <p:strVal val="#ppt_x"/>
                                          </p:val>
                                        </p:tav>
                                      </p:tavLst>
                                    </p:anim>
                                    <p:anim calcmode="lin" valueType="num">
                                      <p:cBhvr additive="base">
                                        <p:cTn id="94" dur="500" fill="hold"/>
                                        <p:tgtEl>
                                          <p:spTgt spid="73751"/>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73752"/>
                                        </p:tgtEl>
                                        <p:attrNameLst>
                                          <p:attrName>style.visibility</p:attrName>
                                        </p:attrNameLst>
                                      </p:cBhvr>
                                      <p:to>
                                        <p:strVal val="visible"/>
                                      </p:to>
                                    </p:set>
                                    <p:anim calcmode="lin" valueType="num">
                                      <p:cBhvr additive="base">
                                        <p:cTn id="97" dur="500" fill="hold"/>
                                        <p:tgtEl>
                                          <p:spTgt spid="73752"/>
                                        </p:tgtEl>
                                        <p:attrNameLst>
                                          <p:attrName>ppt_x</p:attrName>
                                        </p:attrNameLst>
                                      </p:cBhvr>
                                      <p:tavLst>
                                        <p:tav tm="0">
                                          <p:val>
                                            <p:strVal val="#ppt_x"/>
                                          </p:val>
                                        </p:tav>
                                        <p:tav tm="100000">
                                          <p:val>
                                            <p:strVal val="#ppt_x"/>
                                          </p:val>
                                        </p:tav>
                                      </p:tavLst>
                                    </p:anim>
                                    <p:anim calcmode="lin" valueType="num">
                                      <p:cBhvr additive="base">
                                        <p:cTn id="98" dur="500" fill="hold"/>
                                        <p:tgtEl>
                                          <p:spTgt spid="73752"/>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73753"/>
                                        </p:tgtEl>
                                        <p:attrNameLst>
                                          <p:attrName>style.visibility</p:attrName>
                                        </p:attrNameLst>
                                      </p:cBhvr>
                                      <p:to>
                                        <p:strVal val="visible"/>
                                      </p:to>
                                    </p:set>
                                    <p:anim calcmode="lin" valueType="num">
                                      <p:cBhvr additive="base">
                                        <p:cTn id="101" dur="500" fill="hold"/>
                                        <p:tgtEl>
                                          <p:spTgt spid="73753"/>
                                        </p:tgtEl>
                                        <p:attrNameLst>
                                          <p:attrName>ppt_x</p:attrName>
                                        </p:attrNameLst>
                                      </p:cBhvr>
                                      <p:tavLst>
                                        <p:tav tm="0">
                                          <p:val>
                                            <p:strVal val="#ppt_x"/>
                                          </p:val>
                                        </p:tav>
                                        <p:tav tm="100000">
                                          <p:val>
                                            <p:strVal val="#ppt_x"/>
                                          </p:val>
                                        </p:tav>
                                      </p:tavLst>
                                    </p:anim>
                                    <p:anim calcmode="lin" valueType="num">
                                      <p:cBhvr additive="base">
                                        <p:cTn id="102" dur="500" fill="hold"/>
                                        <p:tgtEl>
                                          <p:spTgt spid="73753"/>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73754"/>
                                        </p:tgtEl>
                                        <p:attrNameLst>
                                          <p:attrName>style.visibility</p:attrName>
                                        </p:attrNameLst>
                                      </p:cBhvr>
                                      <p:to>
                                        <p:strVal val="visible"/>
                                      </p:to>
                                    </p:set>
                                    <p:anim calcmode="lin" valueType="num">
                                      <p:cBhvr additive="base">
                                        <p:cTn id="105" dur="500" fill="hold"/>
                                        <p:tgtEl>
                                          <p:spTgt spid="73754"/>
                                        </p:tgtEl>
                                        <p:attrNameLst>
                                          <p:attrName>ppt_x</p:attrName>
                                        </p:attrNameLst>
                                      </p:cBhvr>
                                      <p:tavLst>
                                        <p:tav tm="0">
                                          <p:val>
                                            <p:strVal val="#ppt_x"/>
                                          </p:val>
                                        </p:tav>
                                        <p:tav tm="100000">
                                          <p:val>
                                            <p:strVal val="#ppt_x"/>
                                          </p:val>
                                        </p:tav>
                                      </p:tavLst>
                                    </p:anim>
                                    <p:anim calcmode="lin" valueType="num">
                                      <p:cBhvr additive="base">
                                        <p:cTn id="106" dur="500" fill="hold"/>
                                        <p:tgtEl>
                                          <p:spTgt spid="73754"/>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73755"/>
                                        </p:tgtEl>
                                        <p:attrNameLst>
                                          <p:attrName>style.visibility</p:attrName>
                                        </p:attrNameLst>
                                      </p:cBhvr>
                                      <p:to>
                                        <p:strVal val="visible"/>
                                      </p:to>
                                    </p:set>
                                    <p:anim calcmode="lin" valueType="num">
                                      <p:cBhvr additive="base">
                                        <p:cTn id="109" dur="500" fill="hold"/>
                                        <p:tgtEl>
                                          <p:spTgt spid="73755"/>
                                        </p:tgtEl>
                                        <p:attrNameLst>
                                          <p:attrName>ppt_x</p:attrName>
                                        </p:attrNameLst>
                                      </p:cBhvr>
                                      <p:tavLst>
                                        <p:tav tm="0">
                                          <p:val>
                                            <p:strVal val="#ppt_x"/>
                                          </p:val>
                                        </p:tav>
                                        <p:tav tm="100000">
                                          <p:val>
                                            <p:strVal val="#ppt_x"/>
                                          </p:val>
                                        </p:tav>
                                      </p:tavLst>
                                    </p:anim>
                                    <p:anim calcmode="lin" valueType="num">
                                      <p:cBhvr additive="base">
                                        <p:cTn id="110" dur="500" fill="hold"/>
                                        <p:tgtEl>
                                          <p:spTgt spid="73755"/>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73756"/>
                                        </p:tgtEl>
                                        <p:attrNameLst>
                                          <p:attrName>style.visibility</p:attrName>
                                        </p:attrNameLst>
                                      </p:cBhvr>
                                      <p:to>
                                        <p:strVal val="visible"/>
                                      </p:to>
                                    </p:set>
                                    <p:anim calcmode="lin" valueType="num">
                                      <p:cBhvr additive="base">
                                        <p:cTn id="113" dur="500" fill="hold"/>
                                        <p:tgtEl>
                                          <p:spTgt spid="73756"/>
                                        </p:tgtEl>
                                        <p:attrNameLst>
                                          <p:attrName>ppt_x</p:attrName>
                                        </p:attrNameLst>
                                      </p:cBhvr>
                                      <p:tavLst>
                                        <p:tav tm="0">
                                          <p:val>
                                            <p:strVal val="#ppt_x"/>
                                          </p:val>
                                        </p:tav>
                                        <p:tav tm="100000">
                                          <p:val>
                                            <p:strVal val="#ppt_x"/>
                                          </p:val>
                                        </p:tav>
                                      </p:tavLst>
                                    </p:anim>
                                    <p:anim calcmode="lin" valueType="num">
                                      <p:cBhvr additive="base">
                                        <p:cTn id="114" dur="500" fill="hold"/>
                                        <p:tgtEl>
                                          <p:spTgt spid="73756"/>
                                        </p:tgtEl>
                                        <p:attrNameLst>
                                          <p:attrName>ppt_y</p:attrName>
                                        </p:attrNameLst>
                                      </p:cBhvr>
                                      <p:tavLst>
                                        <p:tav tm="0">
                                          <p:val>
                                            <p:strVal val="1+#ppt_h/2"/>
                                          </p:val>
                                        </p:tav>
                                        <p:tav tm="100000">
                                          <p:val>
                                            <p:strVal val="#ppt_y"/>
                                          </p:val>
                                        </p:tav>
                                      </p:tavLst>
                                    </p:anim>
                                  </p:childTnLst>
                                </p:cTn>
                              </p:par>
                              <p:par>
                                <p:cTn id="115" presetID="2" presetClass="entr" presetSubtype="4" fill="hold" nodeType="withEffect">
                                  <p:stCondLst>
                                    <p:cond delay="0"/>
                                  </p:stCondLst>
                                  <p:childTnLst>
                                    <p:set>
                                      <p:cBhvr>
                                        <p:cTn id="116" dur="1" fill="hold">
                                          <p:stCondLst>
                                            <p:cond delay="0"/>
                                          </p:stCondLst>
                                        </p:cTn>
                                        <p:tgtEl>
                                          <p:spTgt spid="73757"/>
                                        </p:tgtEl>
                                        <p:attrNameLst>
                                          <p:attrName>style.visibility</p:attrName>
                                        </p:attrNameLst>
                                      </p:cBhvr>
                                      <p:to>
                                        <p:strVal val="visible"/>
                                      </p:to>
                                    </p:set>
                                    <p:anim calcmode="lin" valueType="num">
                                      <p:cBhvr additive="base">
                                        <p:cTn id="117" dur="500" fill="hold"/>
                                        <p:tgtEl>
                                          <p:spTgt spid="73757"/>
                                        </p:tgtEl>
                                        <p:attrNameLst>
                                          <p:attrName>ppt_x</p:attrName>
                                        </p:attrNameLst>
                                      </p:cBhvr>
                                      <p:tavLst>
                                        <p:tav tm="0">
                                          <p:val>
                                            <p:strVal val="#ppt_x"/>
                                          </p:val>
                                        </p:tav>
                                        <p:tav tm="100000">
                                          <p:val>
                                            <p:strVal val="#ppt_x"/>
                                          </p:val>
                                        </p:tav>
                                      </p:tavLst>
                                    </p:anim>
                                    <p:anim calcmode="lin" valueType="num">
                                      <p:cBhvr additive="base">
                                        <p:cTn id="118" dur="500" fill="hold"/>
                                        <p:tgtEl>
                                          <p:spTgt spid="73757"/>
                                        </p:tgtEl>
                                        <p:attrNameLst>
                                          <p:attrName>ppt_y</p:attrName>
                                        </p:attrNameLst>
                                      </p:cBhvr>
                                      <p:tavLst>
                                        <p:tav tm="0">
                                          <p:val>
                                            <p:strVal val="1+#ppt_h/2"/>
                                          </p:val>
                                        </p:tav>
                                        <p:tav tm="100000">
                                          <p:val>
                                            <p:strVal val="#ppt_y"/>
                                          </p:val>
                                        </p:tav>
                                      </p:tavLst>
                                    </p:anim>
                                  </p:childTnLst>
                                </p:cTn>
                              </p:par>
                              <p:par>
                                <p:cTn id="119" presetID="2" presetClass="entr" presetSubtype="4" fill="hold" grpId="0" nodeType="withEffect">
                                  <p:stCondLst>
                                    <p:cond delay="0"/>
                                  </p:stCondLst>
                                  <p:childTnLst>
                                    <p:set>
                                      <p:cBhvr>
                                        <p:cTn id="120" dur="1" fill="hold">
                                          <p:stCondLst>
                                            <p:cond delay="0"/>
                                          </p:stCondLst>
                                        </p:cTn>
                                        <p:tgtEl>
                                          <p:spTgt spid="73758"/>
                                        </p:tgtEl>
                                        <p:attrNameLst>
                                          <p:attrName>style.visibility</p:attrName>
                                        </p:attrNameLst>
                                      </p:cBhvr>
                                      <p:to>
                                        <p:strVal val="visible"/>
                                      </p:to>
                                    </p:set>
                                    <p:anim calcmode="lin" valueType="num">
                                      <p:cBhvr additive="base">
                                        <p:cTn id="121" dur="500" fill="hold"/>
                                        <p:tgtEl>
                                          <p:spTgt spid="73758"/>
                                        </p:tgtEl>
                                        <p:attrNameLst>
                                          <p:attrName>ppt_x</p:attrName>
                                        </p:attrNameLst>
                                      </p:cBhvr>
                                      <p:tavLst>
                                        <p:tav tm="0">
                                          <p:val>
                                            <p:strVal val="#ppt_x"/>
                                          </p:val>
                                        </p:tav>
                                        <p:tav tm="100000">
                                          <p:val>
                                            <p:strVal val="#ppt_x"/>
                                          </p:val>
                                        </p:tav>
                                      </p:tavLst>
                                    </p:anim>
                                    <p:anim calcmode="lin" valueType="num">
                                      <p:cBhvr additive="base">
                                        <p:cTn id="122" dur="500" fill="hold"/>
                                        <p:tgtEl>
                                          <p:spTgt spid="73758"/>
                                        </p:tgtEl>
                                        <p:attrNameLst>
                                          <p:attrName>ppt_y</p:attrName>
                                        </p:attrNameLst>
                                      </p:cBhvr>
                                      <p:tavLst>
                                        <p:tav tm="0">
                                          <p:val>
                                            <p:strVal val="1+#ppt_h/2"/>
                                          </p:val>
                                        </p:tav>
                                        <p:tav tm="100000">
                                          <p:val>
                                            <p:strVal val="#ppt_y"/>
                                          </p:val>
                                        </p:tav>
                                      </p:tavLst>
                                    </p:anim>
                                  </p:childTnLst>
                                </p:cTn>
                              </p:par>
                              <p:par>
                                <p:cTn id="123" presetID="2" presetClass="entr" presetSubtype="4" fill="hold" grpId="0" nodeType="withEffect">
                                  <p:stCondLst>
                                    <p:cond delay="0"/>
                                  </p:stCondLst>
                                  <p:childTnLst>
                                    <p:set>
                                      <p:cBhvr>
                                        <p:cTn id="124" dur="1" fill="hold">
                                          <p:stCondLst>
                                            <p:cond delay="0"/>
                                          </p:stCondLst>
                                        </p:cTn>
                                        <p:tgtEl>
                                          <p:spTgt spid="73759"/>
                                        </p:tgtEl>
                                        <p:attrNameLst>
                                          <p:attrName>style.visibility</p:attrName>
                                        </p:attrNameLst>
                                      </p:cBhvr>
                                      <p:to>
                                        <p:strVal val="visible"/>
                                      </p:to>
                                    </p:set>
                                    <p:anim calcmode="lin" valueType="num">
                                      <p:cBhvr additive="base">
                                        <p:cTn id="125" dur="500" fill="hold"/>
                                        <p:tgtEl>
                                          <p:spTgt spid="73759"/>
                                        </p:tgtEl>
                                        <p:attrNameLst>
                                          <p:attrName>ppt_x</p:attrName>
                                        </p:attrNameLst>
                                      </p:cBhvr>
                                      <p:tavLst>
                                        <p:tav tm="0">
                                          <p:val>
                                            <p:strVal val="#ppt_x"/>
                                          </p:val>
                                        </p:tav>
                                        <p:tav tm="100000">
                                          <p:val>
                                            <p:strVal val="#ppt_x"/>
                                          </p:val>
                                        </p:tav>
                                      </p:tavLst>
                                    </p:anim>
                                    <p:anim calcmode="lin" valueType="num">
                                      <p:cBhvr additive="base">
                                        <p:cTn id="126" dur="500" fill="hold"/>
                                        <p:tgtEl>
                                          <p:spTgt spid="73759"/>
                                        </p:tgtEl>
                                        <p:attrNameLst>
                                          <p:attrName>ppt_y</p:attrName>
                                        </p:attrNameLst>
                                      </p:cBhvr>
                                      <p:tavLst>
                                        <p:tav tm="0">
                                          <p:val>
                                            <p:strVal val="1+#ppt_h/2"/>
                                          </p:val>
                                        </p:tav>
                                        <p:tav tm="100000">
                                          <p:val>
                                            <p:strVal val="#ppt_y"/>
                                          </p:val>
                                        </p:tav>
                                      </p:tavLst>
                                    </p:anim>
                                  </p:childTnLst>
                                </p:cTn>
                              </p:par>
                              <p:par>
                                <p:cTn id="127" presetID="2" presetClass="entr" presetSubtype="4" fill="hold" grpId="0" nodeType="withEffect">
                                  <p:stCondLst>
                                    <p:cond delay="0"/>
                                  </p:stCondLst>
                                  <p:childTnLst>
                                    <p:set>
                                      <p:cBhvr>
                                        <p:cTn id="128" dur="1" fill="hold">
                                          <p:stCondLst>
                                            <p:cond delay="0"/>
                                          </p:stCondLst>
                                        </p:cTn>
                                        <p:tgtEl>
                                          <p:spTgt spid="73760"/>
                                        </p:tgtEl>
                                        <p:attrNameLst>
                                          <p:attrName>style.visibility</p:attrName>
                                        </p:attrNameLst>
                                      </p:cBhvr>
                                      <p:to>
                                        <p:strVal val="visible"/>
                                      </p:to>
                                    </p:set>
                                    <p:anim calcmode="lin" valueType="num">
                                      <p:cBhvr additive="base">
                                        <p:cTn id="129" dur="500" fill="hold"/>
                                        <p:tgtEl>
                                          <p:spTgt spid="73760"/>
                                        </p:tgtEl>
                                        <p:attrNameLst>
                                          <p:attrName>ppt_x</p:attrName>
                                        </p:attrNameLst>
                                      </p:cBhvr>
                                      <p:tavLst>
                                        <p:tav tm="0">
                                          <p:val>
                                            <p:strVal val="#ppt_x"/>
                                          </p:val>
                                        </p:tav>
                                        <p:tav tm="100000">
                                          <p:val>
                                            <p:strVal val="#ppt_x"/>
                                          </p:val>
                                        </p:tav>
                                      </p:tavLst>
                                    </p:anim>
                                    <p:anim calcmode="lin" valueType="num">
                                      <p:cBhvr additive="base">
                                        <p:cTn id="130" dur="500" fill="hold"/>
                                        <p:tgtEl>
                                          <p:spTgt spid="737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0" grpId="0" animBg="1"/>
      <p:bldP spid="73731" grpId="0" animBg="1"/>
      <p:bldP spid="73732" grpId="0" animBg="1"/>
      <p:bldP spid="73735" grpId="0"/>
      <p:bldP spid="73738" grpId="0" animBg="1"/>
      <p:bldP spid="73739" grpId="0" animBg="1"/>
      <p:bldP spid="73740" grpId="0" animBg="1"/>
      <p:bldP spid="73743" grpId="0" animBg="1"/>
      <p:bldP spid="73744" grpId="0" animBg="1"/>
      <p:bldP spid="73745" grpId="0" animBg="1"/>
      <p:bldP spid="73746" grpId="0" animBg="1"/>
      <p:bldP spid="73747" grpId="0"/>
      <p:bldP spid="73748" grpId="0" animBg="1"/>
      <p:bldP spid="73750" grpId="0" animBg="1"/>
      <p:bldP spid="73751" grpId="0" animBg="1"/>
      <p:bldP spid="73752" grpId="0" animBg="1"/>
      <p:bldP spid="73753" grpId="0" animBg="1"/>
      <p:bldP spid="73754" grpId="0" animBg="1"/>
      <p:bldP spid="73755" grpId="0" animBg="1"/>
      <p:bldP spid="73756" grpId="0" animBg="1"/>
      <p:bldP spid="73758" grpId="0" animBg="1"/>
      <p:bldP spid="73759" grpId="0"/>
      <p:bldP spid="73760"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文本框 66563"/>
          <p:cNvSpPr txBox="1">
            <a:spLocks noChangeArrowheads="1"/>
          </p:cNvSpPr>
          <p:nvPr/>
        </p:nvSpPr>
        <p:spPr bwMode="auto">
          <a:xfrm>
            <a:off x="228600" y="220663"/>
            <a:ext cx="4648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b="1"/>
              <a:t>二、受迫振动</a:t>
            </a:r>
          </a:p>
        </p:txBody>
      </p:sp>
      <p:sp>
        <p:nvSpPr>
          <p:cNvPr id="74754" name="文本框 66564"/>
          <p:cNvSpPr txBox="1">
            <a:spLocks noChangeArrowheads="1"/>
          </p:cNvSpPr>
          <p:nvPr/>
        </p:nvSpPr>
        <p:spPr bwMode="auto">
          <a:xfrm>
            <a:off x="152400" y="838200"/>
            <a:ext cx="83820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a:t>       </a:t>
            </a:r>
            <a:r>
              <a:rPr lang="zh-CN" altLang="en-US" sz="2800"/>
              <a:t>由于阻尼，阻尼振动，振幅减小。若要维持简谐振动，必须加周期性外力，不断补充能量。这种维持简谐振动的连续周期性外力叫</a:t>
            </a:r>
            <a:r>
              <a:rPr lang="zh-CN" altLang="en-US" sz="2800" b="1">
                <a:solidFill>
                  <a:srgbClr val="0099CC"/>
                </a:solidFill>
              </a:rPr>
              <a:t>驱动力（或策动力）</a:t>
            </a:r>
          </a:p>
        </p:txBody>
      </p:sp>
      <p:sp>
        <p:nvSpPr>
          <p:cNvPr id="74755" name="文本框 66565"/>
          <p:cNvSpPr txBox="1">
            <a:spLocks noChangeArrowheads="1"/>
          </p:cNvSpPr>
          <p:nvPr/>
        </p:nvSpPr>
        <p:spPr bwMode="auto">
          <a:xfrm>
            <a:off x="228600" y="2286000"/>
            <a:ext cx="86106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a:t>      </a:t>
            </a:r>
            <a:r>
              <a:rPr lang="zh-CN" altLang="en-US" sz="2800"/>
              <a:t>在连续周期性外力（驱动力）作用下的振动叫</a:t>
            </a:r>
            <a:r>
              <a:rPr lang="zh-CN" altLang="en-US" sz="2800" b="1">
                <a:solidFill>
                  <a:srgbClr val="0099CC"/>
                </a:solidFill>
              </a:rPr>
              <a:t>受迫振动。</a:t>
            </a:r>
          </a:p>
        </p:txBody>
      </p:sp>
      <p:grpSp>
        <p:nvGrpSpPr>
          <p:cNvPr id="66606" name="组合 66605"/>
          <p:cNvGrpSpPr>
            <a:grpSpLocks/>
          </p:cNvGrpSpPr>
          <p:nvPr/>
        </p:nvGrpSpPr>
        <p:grpSpPr bwMode="auto">
          <a:xfrm>
            <a:off x="6324600" y="4876800"/>
            <a:ext cx="1344613" cy="1104900"/>
            <a:chOff x="4573" y="2054"/>
            <a:chExt cx="847" cy="696"/>
          </a:xfrm>
        </p:grpSpPr>
        <p:sp>
          <p:nvSpPr>
            <p:cNvPr id="92213" name="圆角矩形 66606"/>
            <p:cNvSpPr>
              <a:spLocks noChangeArrowheads="1"/>
            </p:cNvSpPr>
            <p:nvPr/>
          </p:nvSpPr>
          <p:spPr bwMode="auto">
            <a:xfrm>
              <a:off x="4573" y="2228"/>
              <a:ext cx="847" cy="522"/>
            </a:xfrm>
            <a:prstGeom prst="roundRect">
              <a:avLst>
                <a:gd name="adj" fmla="val 16667"/>
              </a:avLst>
            </a:prstGeom>
            <a:solidFill>
              <a:srgbClr val="DDF2FF"/>
            </a:solidFill>
            <a:ln w="28575">
              <a:solidFill>
                <a:schemeClr val="tx1"/>
              </a:solidFill>
              <a:round/>
              <a:headEnd/>
              <a:tailEnd/>
            </a:ln>
          </p:spPr>
          <p:txBody>
            <a:bodyPr/>
            <a:lstStyle/>
            <a:p>
              <a:pPr eaLnBrk="1" hangingPunct="1"/>
              <a:endParaRPr lang="zh-CN" altLang="en-US"/>
            </a:p>
          </p:txBody>
        </p:sp>
        <p:sp>
          <p:nvSpPr>
            <p:cNvPr id="92214" name="直接连接符 66607"/>
            <p:cNvSpPr>
              <a:spLocks noChangeShapeType="1"/>
            </p:cNvSpPr>
            <p:nvPr/>
          </p:nvSpPr>
          <p:spPr bwMode="auto">
            <a:xfrm>
              <a:off x="4829" y="2517"/>
              <a:ext cx="39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57150">
                  <a:solidFill>
                    <a:srgbClr val="000000"/>
                  </a:solidFill>
                  <a:round/>
                  <a:headEnd/>
                  <a:tailEnd/>
                </a14:hiddenLine>
              </a:ext>
            </a:extLst>
          </p:spPr>
          <p:txBody>
            <a:bodyPr/>
            <a:lstStyle/>
            <a:p>
              <a:endParaRPr lang="zh-CN" altLang="en-US"/>
            </a:p>
          </p:txBody>
        </p:sp>
        <p:sp>
          <p:nvSpPr>
            <p:cNvPr id="92215" name="直接连接符 66608"/>
            <p:cNvSpPr>
              <a:spLocks noChangeShapeType="1"/>
            </p:cNvSpPr>
            <p:nvPr/>
          </p:nvSpPr>
          <p:spPr bwMode="auto">
            <a:xfrm>
              <a:off x="4631" y="2750"/>
              <a:ext cx="70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216" name="矩形 66609"/>
            <p:cNvSpPr>
              <a:spLocks noChangeArrowheads="1"/>
            </p:cNvSpPr>
            <p:nvPr/>
          </p:nvSpPr>
          <p:spPr bwMode="auto">
            <a:xfrm>
              <a:off x="4573" y="2170"/>
              <a:ext cx="847" cy="115"/>
            </a:xfrm>
            <a:prstGeom prst="rect">
              <a:avLst/>
            </a:prstGeom>
            <a:solidFill>
              <a:srgbClr val="DDF2FF"/>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endParaRPr lang="zh-CN" altLang="en-US"/>
            </a:p>
          </p:txBody>
        </p:sp>
        <p:sp>
          <p:nvSpPr>
            <p:cNvPr id="92217" name="直接连接符 66610"/>
            <p:cNvSpPr>
              <a:spLocks noChangeShapeType="1"/>
            </p:cNvSpPr>
            <p:nvPr/>
          </p:nvSpPr>
          <p:spPr bwMode="auto">
            <a:xfrm>
              <a:off x="5420" y="2054"/>
              <a:ext cx="0" cy="60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218" name="直接连接符 66611"/>
            <p:cNvSpPr>
              <a:spLocks noChangeShapeType="1"/>
            </p:cNvSpPr>
            <p:nvPr/>
          </p:nvSpPr>
          <p:spPr bwMode="auto">
            <a:xfrm>
              <a:off x="4573" y="2054"/>
              <a:ext cx="0" cy="60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219" name="直接连接符 66612"/>
            <p:cNvSpPr>
              <a:spLocks noChangeShapeType="1"/>
            </p:cNvSpPr>
            <p:nvPr/>
          </p:nvSpPr>
          <p:spPr bwMode="auto">
            <a:xfrm>
              <a:off x="5025" y="2054"/>
              <a:ext cx="0" cy="46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57150">
                  <a:solidFill>
                    <a:srgbClr val="000000"/>
                  </a:solidFill>
                  <a:round/>
                  <a:headEnd/>
                  <a:tailEnd/>
                </a14:hiddenLine>
              </a:ext>
            </a:extLst>
          </p:spPr>
          <p:txBody>
            <a:bodyPr/>
            <a:lstStyle/>
            <a:p>
              <a:endParaRPr lang="zh-CN" altLang="en-US"/>
            </a:p>
          </p:txBody>
        </p:sp>
      </p:grpSp>
      <p:grpSp>
        <p:nvGrpSpPr>
          <p:cNvPr id="66614" name="组合 66613"/>
          <p:cNvGrpSpPr>
            <a:grpSpLocks/>
          </p:cNvGrpSpPr>
          <p:nvPr/>
        </p:nvGrpSpPr>
        <p:grpSpPr bwMode="auto">
          <a:xfrm>
            <a:off x="6248400" y="3048000"/>
            <a:ext cx="2649538" cy="2628900"/>
            <a:chOff x="3796" y="1366"/>
            <a:chExt cx="1669" cy="1656"/>
          </a:xfrm>
        </p:grpSpPr>
        <p:grpSp>
          <p:nvGrpSpPr>
            <p:cNvPr id="92175" name="组合 66614"/>
            <p:cNvGrpSpPr>
              <a:grpSpLocks/>
            </p:cNvGrpSpPr>
            <p:nvPr/>
          </p:nvGrpSpPr>
          <p:grpSpPr bwMode="auto">
            <a:xfrm flipV="1">
              <a:off x="4315" y="2059"/>
              <a:ext cx="150" cy="557"/>
              <a:chOff x="1104" y="1776"/>
              <a:chExt cx="480" cy="768"/>
            </a:xfrm>
          </p:grpSpPr>
          <p:grpSp>
            <p:nvGrpSpPr>
              <p:cNvPr id="92193" name="组合 66615"/>
              <p:cNvGrpSpPr>
                <a:grpSpLocks/>
              </p:cNvGrpSpPr>
              <p:nvPr/>
            </p:nvGrpSpPr>
            <p:grpSpPr bwMode="auto">
              <a:xfrm>
                <a:off x="1104" y="2304"/>
                <a:ext cx="480" cy="240"/>
                <a:chOff x="1104" y="2304"/>
                <a:chExt cx="480" cy="240"/>
              </a:xfrm>
            </p:grpSpPr>
            <p:sp>
              <p:nvSpPr>
                <p:cNvPr id="92209" name="椭圆 66616"/>
                <p:cNvSpPr>
                  <a:spLocks noChangeArrowheads="1"/>
                </p:cNvSpPr>
                <p:nvPr/>
              </p:nvSpPr>
              <p:spPr bwMode="auto">
                <a:xfrm>
                  <a:off x="1104" y="2448"/>
                  <a:ext cx="480"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92210" name="椭圆 66617"/>
                <p:cNvSpPr>
                  <a:spLocks noChangeArrowheads="1"/>
                </p:cNvSpPr>
                <p:nvPr/>
              </p:nvSpPr>
              <p:spPr bwMode="auto">
                <a:xfrm>
                  <a:off x="1104" y="2400"/>
                  <a:ext cx="480"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92211" name="椭圆 66618"/>
                <p:cNvSpPr>
                  <a:spLocks noChangeArrowheads="1"/>
                </p:cNvSpPr>
                <p:nvPr/>
              </p:nvSpPr>
              <p:spPr bwMode="auto">
                <a:xfrm>
                  <a:off x="1104" y="2352"/>
                  <a:ext cx="480"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92212" name="椭圆 66619"/>
                <p:cNvSpPr>
                  <a:spLocks noChangeArrowheads="1"/>
                </p:cNvSpPr>
                <p:nvPr/>
              </p:nvSpPr>
              <p:spPr bwMode="auto">
                <a:xfrm>
                  <a:off x="1104" y="2304"/>
                  <a:ext cx="480"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grpSp>
          <p:grpSp>
            <p:nvGrpSpPr>
              <p:cNvPr id="92194" name="组合 66620"/>
              <p:cNvGrpSpPr>
                <a:grpSpLocks/>
              </p:cNvGrpSpPr>
              <p:nvPr/>
            </p:nvGrpSpPr>
            <p:grpSpPr bwMode="auto">
              <a:xfrm>
                <a:off x="1104" y="2112"/>
                <a:ext cx="480" cy="240"/>
                <a:chOff x="1104" y="2304"/>
                <a:chExt cx="480" cy="240"/>
              </a:xfrm>
            </p:grpSpPr>
            <p:sp>
              <p:nvSpPr>
                <p:cNvPr id="92205" name="椭圆 66621"/>
                <p:cNvSpPr>
                  <a:spLocks noChangeArrowheads="1"/>
                </p:cNvSpPr>
                <p:nvPr/>
              </p:nvSpPr>
              <p:spPr bwMode="auto">
                <a:xfrm>
                  <a:off x="1104" y="2448"/>
                  <a:ext cx="480"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92206" name="椭圆 66622"/>
                <p:cNvSpPr>
                  <a:spLocks noChangeArrowheads="1"/>
                </p:cNvSpPr>
                <p:nvPr/>
              </p:nvSpPr>
              <p:spPr bwMode="auto">
                <a:xfrm>
                  <a:off x="1104" y="2400"/>
                  <a:ext cx="480"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92207" name="椭圆 66623"/>
                <p:cNvSpPr>
                  <a:spLocks noChangeArrowheads="1"/>
                </p:cNvSpPr>
                <p:nvPr/>
              </p:nvSpPr>
              <p:spPr bwMode="auto">
                <a:xfrm>
                  <a:off x="1104" y="2352"/>
                  <a:ext cx="480"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92208" name="椭圆 66624"/>
                <p:cNvSpPr>
                  <a:spLocks noChangeArrowheads="1"/>
                </p:cNvSpPr>
                <p:nvPr/>
              </p:nvSpPr>
              <p:spPr bwMode="auto">
                <a:xfrm>
                  <a:off x="1104" y="2304"/>
                  <a:ext cx="480"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grpSp>
          <p:grpSp>
            <p:nvGrpSpPr>
              <p:cNvPr id="92195" name="组合 66625"/>
              <p:cNvGrpSpPr>
                <a:grpSpLocks/>
              </p:cNvGrpSpPr>
              <p:nvPr/>
            </p:nvGrpSpPr>
            <p:grpSpPr bwMode="auto">
              <a:xfrm>
                <a:off x="1104" y="1920"/>
                <a:ext cx="480" cy="240"/>
                <a:chOff x="1104" y="2304"/>
                <a:chExt cx="480" cy="240"/>
              </a:xfrm>
            </p:grpSpPr>
            <p:sp>
              <p:nvSpPr>
                <p:cNvPr id="92201" name="椭圆 66626"/>
                <p:cNvSpPr>
                  <a:spLocks noChangeArrowheads="1"/>
                </p:cNvSpPr>
                <p:nvPr/>
              </p:nvSpPr>
              <p:spPr bwMode="auto">
                <a:xfrm>
                  <a:off x="1104" y="2448"/>
                  <a:ext cx="480"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92202" name="椭圆 66627"/>
                <p:cNvSpPr>
                  <a:spLocks noChangeArrowheads="1"/>
                </p:cNvSpPr>
                <p:nvPr/>
              </p:nvSpPr>
              <p:spPr bwMode="auto">
                <a:xfrm>
                  <a:off x="1104" y="2400"/>
                  <a:ext cx="480"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92203" name="椭圆 66628"/>
                <p:cNvSpPr>
                  <a:spLocks noChangeArrowheads="1"/>
                </p:cNvSpPr>
                <p:nvPr/>
              </p:nvSpPr>
              <p:spPr bwMode="auto">
                <a:xfrm>
                  <a:off x="1104" y="2352"/>
                  <a:ext cx="480"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92204" name="椭圆 66629"/>
                <p:cNvSpPr>
                  <a:spLocks noChangeArrowheads="1"/>
                </p:cNvSpPr>
                <p:nvPr/>
              </p:nvSpPr>
              <p:spPr bwMode="auto">
                <a:xfrm>
                  <a:off x="1104" y="2304"/>
                  <a:ext cx="480"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grpSp>
          <p:grpSp>
            <p:nvGrpSpPr>
              <p:cNvPr id="92196" name="组合 66630"/>
              <p:cNvGrpSpPr>
                <a:grpSpLocks/>
              </p:cNvGrpSpPr>
              <p:nvPr/>
            </p:nvGrpSpPr>
            <p:grpSpPr bwMode="auto">
              <a:xfrm>
                <a:off x="1104" y="1776"/>
                <a:ext cx="480" cy="240"/>
                <a:chOff x="1104" y="2304"/>
                <a:chExt cx="480" cy="240"/>
              </a:xfrm>
            </p:grpSpPr>
            <p:sp>
              <p:nvSpPr>
                <p:cNvPr id="92197" name="椭圆 66631"/>
                <p:cNvSpPr>
                  <a:spLocks noChangeArrowheads="1"/>
                </p:cNvSpPr>
                <p:nvPr/>
              </p:nvSpPr>
              <p:spPr bwMode="auto">
                <a:xfrm>
                  <a:off x="1104" y="2448"/>
                  <a:ext cx="480"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92198" name="椭圆 66632"/>
                <p:cNvSpPr>
                  <a:spLocks noChangeArrowheads="1"/>
                </p:cNvSpPr>
                <p:nvPr/>
              </p:nvSpPr>
              <p:spPr bwMode="auto">
                <a:xfrm>
                  <a:off x="1104" y="2400"/>
                  <a:ext cx="480"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92199" name="椭圆 66633"/>
                <p:cNvSpPr>
                  <a:spLocks noChangeArrowheads="1"/>
                </p:cNvSpPr>
                <p:nvPr/>
              </p:nvSpPr>
              <p:spPr bwMode="auto">
                <a:xfrm>
                  <a:off x="1104" y="2352"/>
                  <a:ext cx="480"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sp>
              <p:nvSpPr>
                <p:cNvPr id="92200" name="椭圆 66634"/>
                <p:cNvSpPr>
                  <a:spLocks noChangeArrowheads="1"/>
                </p:cNvSpPr>
                <p:nvPr/>
              </p:nvSpPr>
              <p:spPr bwMode="auto">
                <a:xfrm>
                  <a:off x="1104" y="2304"/>
                  <a:ext cx="480"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en-US"/>
                </a:p>
              </p:txBody>
            </p:sp>
          </p:grpSp>
        </p:grpSp>
        <p:sp>
          <p:nvSpPr>
            <p:cNvPr id="92176" name="任意多边形 66635"/>
            <p:cNvSpPr>
              <a:spLocks noChangeArrowheads="1"/>
            </p:cNvSpPr>
            <p:nvPr/>
          </p:nvSpPr>
          <p:spPr bwMode="auto">
            <a:xfrm flipV="1">
              <a:off x="4327" y="1912"/>
              <a:ext cx="72" cy="171"/>
            </a:xfrm>
            <a:custGeom>
              <a:avLst/>
              <a:gdLst>
                <a:gd name="T0" fmla="*/ 0 w 138"/>
                <a:gd name="T1" fmla="*/ 4 h 134"/>
                <a:gd name="T2" fmla="*/ 29 w 138"/>
                <a:gd name="T3" fmla="*/ 218 h 134"/>
                <a:gd name="T4" fmla="*/ 0 60000 65536"/>
                <a:gd name="T5" fmla="*/ 0 60000 65536"/>
              </a:gdLst>
              <a:ahLst/>
              <a:cxnLst>
                <a:cxn ang="T4">
                  <a:pos x="T0" y="T1"/>
                </a:cxn>
                <a:cxn ang="T5">
                  <a:pos x="T2" y="T3"/>
                </a:cxn>
              </a:cxnLst>
              <a:rect l="0" t="0" r="r" b="b"/>
              <a:pathLst>
                <a:path w="138" h="134">
                  <a:moveTo>
                    <a:pt x="0" y="2"/>
                  </a:moveTo>
                  <a:cubicBezTo>
                    <a:pt x="138" y="48"/>
                    <a:pt x="108" y="0"/>
                    <a:pt x="108" y="134"/>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177" name="任意多边形 66636"/>
            <p:cNvSpPr>
              <a:spLocks noChangeArrowheads="1"/>
            </p:cNvSpPr>
            <p:nvPr/>
          </p:nvSpPr>
          <p:spPr bwMode="auto">
            <a:xfrm flipV="1">
              <a:off x="4315" y="2564"/>
              <a:ext cx="94" cy="70"/>
            </a:xfrm>
            <a:custGeom>
              <a:avLst/>
              <a:gdLst>
                <a:gd name="T0" fmla="*/ 0 w 168"/>
                <a:gd name="T1" fmla="*/ 31 h 144"/>
                <a:gd name="T2" fmla="*/ 45 w 168"/>
                <a:gd name="T3" fmla="*/ 26 h 144"/>
                <a:gd name="T4" fmla="*/ 45 w 168"/>
                <a:gd name="T5" fmla="*/ 0 h 144"/>
                <a:gd name="T6" fmla="*/ 0 60000 65536"/>
                <a:gd name="T7" fmla="*/ 0 60000 65536"/>
                <a:gd name="T8" fmla="*/ 0 60000 65536"/>
              </a:gdLst>
              <a:ahLst/>
              <a:cxnLst>
                <a:cxn ang="T6">
                  <a:pos x="T0" y="T1"/>
                </a:cxn>
                <a:cxn ang="T7">
                  <a:pos x="T2" y="T3"/>
                </a:cxn>
                <a:cxn ang="T8">
                  <a:pos x="T4" y="T5"/>
                </a:cxn>
              </a:cxnLst>
              <a:rect l="0" t="0" r="r" b="b"/>
              <a:pathLst>
                <a:path w="168" h="144">
                  <a:moveTo>
                    <a:pt x="0" y="132"/>
                  </a:moveTo>
                  <a:cubicBezTo>
                    <a:pt x="46" y="117"/>
                    <a:pt x="111" y="144"/>
                    <a:pt x="144" y="108"/>
                  </a:cubicBezTo>
                  <a:cubicBezTo>
                    <a:pt x="168" y="81"/>
                    <a:pt x="144" y="36"/>
                    <a:pt x="144"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178" name="直接连接符 66637"/>
            <p:cNvSpPr>
              <a:spLocks noChangeShapeType="1"/>
            </p:cNvSpPr>
            <p:nvPr/>
          </p:nvSpPr>
          <p:spPr bwMode="auto">
            <a:xfrm>
              <a:off x="4399" y="2632"/>
              <a:ext cx="0" cy="1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79" name="矩形 66638"/>
            <p:cNvSpPr>
              <a:spLocks noChangeArrowheads="1"/>
            </p:cNvSpPr>
            <p:nvPr/>
          </p:nvSpPr>
          <p:spPr bwMode="auto">
            <a:xfrm>
              <a:off x="4259" y="2731"/>
              <a:ext cx="282" cy="190"/>
            </a:xfrm>
            <a:prstGeom prst="rect">
              <a:avLst/>
            </a:prstGeom>
            <a:solidFill>
              <a:schemeClr val="bg1"/>
            </a:solidFill>
            <a:ln w="19050">
              <a:solidFill>
                <a:schemeClr val="tx1"/>
              </a:solidFill>
              <a:miter lim="800000"/>
              <a:headEnd/>
              <a:tailEnd/>
            </a:ln>
          </p:spPr>
          <p:txBody>
            <a:bodyPr/>
            <a:lstStyle/>
            <a:p>
              <a:pPr eaLnBrk="1" hangingPunct="1"/>
              <a:endParaRPr lang="zh-CN" altLang="en-US"/>
            </a:p>
          </p:txBody>
        </p:sp>
        <p:sp>
          <p:nvSpPr>
            <p:cNvPr id="92180" name="文本框 66639"/>
            <p:cNvSpPr txBox="1">
              <a:spLocks noChangeArrowheads="1"/>
            </p:cNvSpPr>
            <p:nvPr/>
          </p:nvSpPr>
          <p:spPr bwMode="auto">
            <a:xfrm>
              <a:off x="4197" y="2636"/>
              <a:ext cx="34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algn="ctr" eaLnBrk="1" hangingPunct="1"/>
              <a:r>
                <a:rPr lang="en-US" altLang="zh-CN" sz="2800" b="1" i="1">
                  <a:latin typeface="Times New Roman" pitchFamily="18" charset="0"/>
                </a:rPr>
                <a:t> m</a:t>
              </a:r>
            </a:p>
          </p:txBody>
        </p:sp>
        <p:sp>
          <p:nvSpPr>
            <p:cNvPr id="92181" name="文本框 66640"/>
            <p:cNvSpPr txBox="1">
              <a:spLocks noChangeArrowheads="1"/>
            </p:cNvSpPr>
            <p:nvPr/>
          </p:nvSpPr>
          <p:spPr bwMode="auto">
            <a:xfrm>
              <a:off x="4459" y="219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algn="ctr" eaLnBrk="1" hangingPunct="1"/>
              <a:r>
                <a:rPr lang="en-US" altLang="zh-CN" sz="2800" b="1" i="1">
                  <a:latin typeface="Times New Roman" pitchFamily="18" charset="0"/>
                </a:rPr>
                <a:t>k</a:t>
              </a:r>
            </a:p>
          </p:txBody>
        </p:sp>
        <p:sp>
          <p:nvSpPr>
            <p:cNvPr id="92182" name="直接连接符 66641"/>
            <p:cNvSpPr>
              <a:spLocks noChangeShapeType="1"/>
            </p:cNvSpPr>
            <p:nvPr/>
          </p:nvSpPr>
          <p:spPr bwMode="auto">
            <a:xfrm flipV="1">
              <a:off x="4023" y="2144"/>
              <a:ext cx="0" cy="719"/>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183" name="文本框 66642"/>
            <p:cNvSpPr txBox="1">
              <a:spLocks noChangeArrowheads="1"/>
            </p:cNvSpPr>
            <p:nvPr/>
          </p:nvSpPr>
          <p:spPr bwMode="auto">
            <a:xfrm>
              <a:off x="4018" y="1873"/>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algn="ctr" eaLnBrk="1" hangingPunct="1"/>
              <a:r>
                <a:rPr lang="en-US" altLang="zh-CN" sz="2800" b="1" i="1">
                  <a:latin typeface="Times New Roman" pitchFamily="18" charset="0"/>
                </a:rPr>
                <a:t>x</a:t>
              </a:r>
            </a:p>
          </p:txBody>
        </p:sp>
        <p:sp>
          <p:nvSpPr>
            <p:cNvPr id="92184" name="矩形 66643"/>
            <p:cNvSpPr>
              <a:spLocks noChangeArrowheads="1"/>
            </p:cNvSpPr>
            <p:nvPr/>
          </p:nvSpPr>
          <p:spPr bwMode="auto">
            <a:xfrm>
              <a:off x="4114" y="1457"/>
              <a:ext cx="499" cy="499"/>
            </a:xfrm>
            <a:prstGeom prst="rect">
              <a:avLst/>
            </a:prstGeom>
            <a:blipFill dpi="0" rotWithShape="0">
              <a:blip r:embed="rId3"/>
              <a:srcRect/>
              <a:tile tx="0" ty="0" sx="100000" sy="100000" flip="none" algn="tl"/>
            </a:blipFill>
            <a:ln w="9525">
              <a:solidFill>
                <a:schemeClr val="tx1"/>
              </a:solidFill>
              <a:miter lim="800000"/>
              <a:headEnd/>
              <a:tailEnd/>
            </a:ln>
          </p:spPr>
          <p:txBody>
            <a:bodyPr/>
            <a:lstStyle/>
            <a:p>
              <a:pPr eaLnBrk="1" hangingPunct="1"/>
              <a:endParaRPr lang="zh-CN" altLang="en-US"/>
            </a:p>
          </p:txBody>
        </p:sp>
        <p:sp>
          <p:nvSpPr>
            <p:cNvPr id="92185" name="矩形 66644"/>
            <p:cNvSpPr>
              <a:spLocks noChangeArrowheads="1"/>
            </p:cNvSpPr>
            <p:nvPr/>
          </p:nvSpPr>
          <p:spPr bwMode="auto">
            <a:xfrm>
              <a:off x="4195" y="1457"/>
              <a:ext cx="327" cy="408"/>
            </a:xfrm>
            <a:prstGeom prst="rect">
              <a:avLst/>
            </a:prstGeom>
            <a:solidFill>
              <a:schemeClr val="bg1"/>
            </a:solidFill>
            <a:ln w="9525">
              <a:solidFill>
                <a:schemeClr val="tx1"/>
              </a:solidFill>
              <a:miter lim="800000"/>
              <a:headEnd/>
              <a:tailEnd/>
            </a:ln>
          </p:spPr>
          <p:txBody>
            <a:bodyPr/>
            <a:lstStyle/>
            <a:p>
              <a:pPr eaLnBrk="1" hangingPunct="1"/>
              <a:endParaRPr lang="zh-CN" altLang="en-US"/>
            </a:p>
          </p:txBody>
        </p:sp>
        <p:sp>
          <p:nvSpPr>
            <p:cNvPr id="92186" name="矩形 66645"/>
            <p:cNvSpPr>
              <a:spLocks noChangeArrowheads="1"/>
            </p:cNvSpPr>
            <p:nvPr/>
          </p:nvSpPr>
          <p:spPr bwMode="auto">
            <a:xfrm>
              <a:off x="4204" y="1366"/>
              <a:ext cx="264"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92187" name="直接连接符 66646"/>
            <p:cNvSpPr>
              <a:spLocks noChangeShapeType="1"/>
            </p:cNvSpPr>
            <p:nvPr/>
          </p:nvSpPr>
          <p:spPr bwMode="auto">
            <a:xfrm>
              <a:off x="3932" y="2818"/>
              <a:ext cx="18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88" name="直接连接符 66647"/>
            <p:cNvSpPr>
              <a:spLocks noChangeShapeType="1"/>
            </p:cNvSpPr>
            <p:nvPr/>
          </p:nvSpPr>
          <p:spPr bwMode="auto">
            <a:xfrm>
              <a:off x="4703" y="1547"/>
              <a:ext cx="0" cy="273"/>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189" name="直接连接符 66648"/>
            <p:cNvSpPr>
              <a:spLocks noChangeShapeType="1"/>
            </p:cNvSpPr>
            <p:nvPr/>
          </p:nvSpPr>
          <p:spPr bwMode="auto">
            <a:xfrm>
              <a:off x="4613" y="2681"/>
              <a:ext cx="0" cy="273"/>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190" name="文本框 66649"/>
            <p:cNvSpPr txBox="1">
              <a:spLocks noChangeArrowheads="1"/>
            </p:cNvSpPr>
            <p:nvPr/>
          </p:nvSpPr>
          <p:spPr bwMode="auto">
            <a:xfrm>
              <a:off x="3796" y="2772"/>
              <a:ext cx="2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lang="en-US" altLang="zh-CN" sz="2000" b="1" i="1">
                  <a:latin typeface="Times New Roman" pitchFamily="18" charset="0"/>
                </a:rPr>
                <a:t>O </a:t>
              </a:r>
            </a:p>
          </p:txBody>
        </p:sp>
        <p:sp>
          <p:nvSpPr>
            <p:cNvPr id="92191" name="文本框 66650"/>
            <p:cNvSpPr txBox="1">
              <a:spLocks noChangeArrowheads="1"/>
            </p:cNvSpPr>
            <p:nvPr/>
          </p:nvSpPr>
          <p:spPr bwMode="auto">
            <a:xfrm>
              <a:off x="4658" y="1502"/>
              <a:ext cx="80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lang="en-US" altLang="zh-CN" sz="2400" b="1" i="1">
                  <a:latin typeface="Times New Roman" pitchFamily="18" charset="0"/>
                  <a:sym typeface="Symbol" pitchFamily="18" charset="2"/>
                </a:rPr>
                <a:t> </a:t>
              </a:r>
              <a:r>
                <a:rPr lang="en-US" altLang="zh-CN" sz="2400" b="1">
                  <a:latin typeface="Times New Roman" pitchFamily="18" charset="0"/>
                  <a:sym typeface="Symbol" pitchFamily="18" charset="2"/>
                </a:rPr>
                <a:t>= </a:t>
              </a:r>
              <a:r>
                <a:rPr lang="en-US" altLang="zh-CN" sz="2400" b="1" i="1">
                  <a:latin typeface="Times New Roman" pitchFamily="18" charset="0"/>
                  <a:sym typeface="Symbol" pitchFamily="18" charset="2"/>
                </a:rPr>
                <a:t></a:t>
              </a:r>
              <a:r>
                <a:rPr lang="en-US" altLang="zh-CN" sz="2400" b="1">
                  <a:latin typeface="Times New Roman" pitchFamily="18" charset="0"/>
                  <a:sym typeface="Symbol" pitchFamily="18" charset="2"/>
                </a:rPr>
                <a:t>/2</a:t>
              </a:r>
            </a:p>
          </p:txBody>
        </p:sp>
        <p:sp>
          <p:nvSpPr>
            <p:cNvPr id="92192" name="矩形 66651"/>
            <p:cNvSpPr>
              <a:spLocks noChangeArrowheads="1"/>
            </p:cNvSpPr>
            <p:nvPr/>
          </p:nvSpPr>
          <p:spPr bwMode="auto">
            <a:xfrm>
              <a:off x="4468" y="1389"/>
              <a:ext cx="45" cy="9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pSp>
      <p:sp>
        <p:nvSpPr>
          <p:cNvPr id="74803" name="矩形 66653"/>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74804" name="对象 66652"/>
          <p:cNvGraphicFramePr>
            <a:graphicFrameLocks/>
          </p:cNvGraphicFramePr>
          <p:nvPr/>
        </p:nvGraphicFramePr>
        <p:xfrm>
          <a:off x="2209800" y="3276600"/>
          <a:ext cx="2286000" cy="544513"/>
        </p:xfrm>
        <a:graphic>
          <a:graphicData uri="http://schemas.openxmlformats.org/presentationml/2006/ole">
            <mc:AlternateContent xmlns:mc="http://schemas.openxmlformats.org/markup-compatibility/2006">
              <mc:Choice xmlns:v="urn:schemas-microsoft-com:vml" Requires="v">
                <p:oleObj spid="_x0000_s92304" r:id="rId4" imgW="837473" imgH="203024" progId="Equation.DSMT4">
                  <p:embed/>
                </p:oleObj>
              </mc:Choice>
              <mc:Fallback>
                <p:oleObj r:id="rId4" imgW="837473" imgH="203024" progId="Equation.DSMT4">
                  <p:embed/>
                  <p:pic>
                    <p:nvPicPr>
                      <p:cNvPr id="0" name="对象 6665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3276600"/>
                        <a:ext cx="2286000"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4805" name="矩形 66654"/>
          <p:cNvSpPr>
            <a:spLocks noChangeArrowheads="1"/>
          </p:cNvSpPr>
          <p:nvPr/>
        </p:nvSpPr>
        <p:spPr bwMode="auto">
          <a:xfrm>
            <a:off x="685800" y="3276600"/>
            <a:ext cx="1250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a:t>驱动力</a:t>
            </a:r>
          </a:p>
        </p:txBody>
      </p:sp>
      <p:sp>
        <p:nvSpPr>
          <p:cNvPr id="74806" name="矩形 66656"/>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74807" name="对象 66655"/>
          <p:cNvGraphicFramePr>
            <a:graphicFrameLocks/>
          </p:cNvGraphicFramePr>
          <p:nvPr>
            <p:extLst>
              <p:ext uri="{D42A27DB-BD31-4B8C-83A1-F6EECF244321}">
                <p14:modId xmlns:p14="http://schemas.microsoft.com/office/powerpoint/2010/main" val="11087348"/>
              </p:ext>
            </p:extLst>
          </p:nvPr>
        </p:nvGraphicFramePr>
        <p:xfrm>
          <a:off x="0" y="3886200"/>
          <a:ext cx="6219825" cy="942975"/>
        </p:xfrm>
        <a:graphic>
          <a:graphicData uri="http://schemas.openxmlformats.org/presentationml/2006/ole">
            <mc:AlternateContent xmlns:mc="http://schemas.openxmlformats.org/markup-compatibility/2006">
              <mc:Choice xmlns:v="urn:schemas-microsoft-com:vml" Requires="v">
                <p:oleObj spid="_x0000_s92305" name="Equation" r:id="rId6" imgW="2768400" imgH="419040" progId="Equation.DSMT4">
                  <p:embed/>
                </p:oleObj>
              </mc:Choice>
              <mc:Fallback>
                <p:oleObj name="Equation" r:id="rId6" imgW="2768400" imgH="419040" progId="Equation.DSMT4">
                  <p:embed/>
                  <p:pic>
                    <p:nvPicPr>
                      <p:cNvPr id="0" name="对象 66655"/>
                      <p:cNvPicPr>
                        <a:picLocks noChangeArrowheads="1"/>
                      </p:cNvPicPr>
                      <p:nvPr/>
                    </p:nvPicPr>
                    <p:blipFill>
                      <a:blip r:embed="rId7"/>
                      <a:srcRect/>
                      <a:stretch>
                        <a:fillRect/>
                      </a:stretch>
                    </p:blipFill>
                    <p:spPr bwMode="auto">
                      <a:xfrm>
                        <a:off x="0" y="3886200"/>
                        <a:ext cx="621982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4808" name="矩形 66658"/>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74809" name="对象 66657"/>
          <p:cNvGraphicFramePr>
            <a:graphicFrameLocks/>
          </p:cNvGraphicFramePr>
          <p:nvPr/>
        </p:nvGraphicFramePr>
        <p:xfrm>
          <a:off x="1157288" y="4800600"/>
          <a:ext cx="4086225" cy="947738"/>
        </p:xfrm>
        <a:graphic>
          <a:graphicData uri="http://schemas.openxmlformats.org/presentationml/2006/ole">
            <mc:AlternateContent xmlns:mc="http://schemas.openxmlformats.org/markup-compatibility/2006">
              <mc:Choice xmlns:v="urn:schemas-microsoft-com:vml" Requires="v">
                <p:oleObj spid="_x0000_s92306" r:id="rId8" imgW="1803400" imgH="419100" progId="Equation.DSMT4">
                  <p:embed/>
                </p:oleObj>
              </mc:Choice>
              <mc:Fallback>
                <p:oleObj r:id="rId8" imgW="1803400" imgH="419100" progId="Equation.DSMT4">
                  <p:embed/>
                  <p:pic>
                    <p:nvPicPr>
                      <p:cNvPr id="0" name="对象 6665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7288" y="4800600"/>
                        <a:ext cx="4086225" cy="94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4810" name="文本框 66659"/>
          <p:cNvSpPr txBox="1">
            <a:spLocks noChangeArrowheads="1"/>
          </p:cNvSpPr>
          <p:nvPr/>
        </p:nvSpPr>
        <p:spPr bwMode="auto">
          <a:xfrm>
            <a:off x="533400" y="5715000"/>
            <a:ext cx="5486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二阶常系数非齐次微分方程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660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61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4753"/>
                                        </p:tgtEl>
                                        <p:attrNameLst>
                                          <p:attrName>style.visibility</p:attrName>
                                        </p:attrNameLst>
                                      </p:cBhvr>
                                      <p:to>
                                        <p:strVal val="visible"/>
                                      </p:to>
                                    </p:set>
                                    <p:anim calcmode="lin" valueType="num">
                                      <p:cBhvr additive="base">
                                        <p:cTn id="13" dur="500" fill="hold"/>
                                        <p:tgtEl>
                                          <p:spTgt spid="74753"/>
                                        </p:tgtEl>
                                        <p:attrNameLst>
                                          <p:attrName>ppt_x</p:attrName>
                                        </p:attrNameLst>
                                      </p:cBhvr>
                                      <p:tavLst>
                                        <p:tav tm="0">
                                          <p:val>
                                            <p:strVal val="#ppt_x"/>
                                          </p:val>
                                        </p:tav>
                                        <p:tav tm="100000">
                                          <p:val>
                                            <p:strVal val="#ppt_x"/>
                                          </p:val>
                                        </p:tav>
                                      </p:tavLst>
                                    </p:anim>
                                    <p:anim calcmode="lin" valueType="num">
                                      <p:cBhvr additive="base">
                                        <p:cTn id="14" dur="500" fill="hold"/>
                                        <p:tgtEl>
                                          <p:spTgt spid="74753"/>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4754"/>
                                        </p:tgtEl>
                                        <p:attrNameLst>
                                          <p:attrName>style.visibility</p:attrName>
                                        </p:attrNameLst>
                                      </p:cBhvr>
                                      <p:to>
                                        <p:strVal val="visible"/>
                                      </p:to>
                                    </p:set>
                                    <p:anim calcmode="lin" valueType="num">
                                      <p:cBhvr additive="base">
                                        <p:cTn id="17" dur="500" fill="hold"/>
                                        <p:tgtEl>
                                          <p:spTgt spid="74754"/>
                                        </p:tgtEl>
                                        <p:attrNameLst>
                                          <p:attrName>ppt_x</p:attrName>
                                        </p:attrNameLst>
                                      </p:cBhvr>
                                      <p:tavLst>
                                        <p:tav tm="0">
                                          <p:val>
                                            <p:strVal val="#ppt_x"/>
                                          </p:val>
                                        </p:tav>
                                        <p:tav tm="100000">
                                          <p:val>
                                            <p:strVal val="#ppt_x"/>
                                          </p:val>
                                        </p:tav>
                                      </p:tavLst>
                                    </p:anim>
                                    <p:anim calcmode="lin" valueType="num">
                                      <p:cBhvr additive="base">
                                        <p:cTn id="18" dur="500" fill="hold"/>
                                        <p:tgtEl>
                                          <p:spTgt spid="7475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4755"/>
                                        </p:tgtEl>
                                        <p:attrNameLst>
                                          <p:attrName>style.visibility</p:attrName>
                                        </p:attrNameLst>
                                      </p:cBhvr>
                                      <p:to>
                                        <p:strVal val="visible"/>
                                      </p:to>
                                    </p:set>
                                    <p:anim calcmode="lin" valueType="num">
                                      <p:cBhvr additive="base">
                                        <p:cTn id="21" dur="500" fill="hold"/>
                                        <p:tgtEl>
                                          <p:spTgt spid="74755"/>
                                        </p:tgtEl>
                                        <p:attrNameLst>
                                          <p:attrName>ppt_x</p:attrName>
                                        </p:attrNameLst>
                                      </p:cBhvr>
                                      <p:tavLst>
                                        <p:tav tm="0">
                                          <p:val>
                                            <p:strVal val="#ppt_x"/>
                                          </p:val>
                                        </p:tav>
                                        <p:tav tm="100000">
                                          <p:val>
                                            <p:strVal val="#ppt_x"/>
                                          </p:val>
                                        </p:tav>
                                      </p:tavLst>
                                    </p:anim>
                                    <p:anim calcmode="lin" valueType="num">
                                      <p:cBhvr additive="base">
                                        <p:cTn id="22" dur="500" fill="hold"/>
                                        <p:tgtEl>
                                          <p:spTgt spid="74755"/>
                                        </p:tgtEl>
                                        <p:attrNameLst>
                                          <p:attrName>ppt_y</p:attrName>
                                        </p:attrNameLst>
                                      </p:cBhvr>
                                      <p:tavLst>
                                        <p:tav tm="0">
                                          <p:val>
                                            <p:strVal val="1+#ppt_h/2"/>
                                          </p:val>
                                        </p:tav>
                                        <p:tav tm="100000">
                                          <p:val>
                                            <p:strVal val="#ppt_y"/>
                                          </p:val>
                                        </p:tav>
                                      </p:tavLst>
                                    </p:anim>
                                  </p:childTnLst>
                                </p:cTn>
                              </p:par>
                              <p:par>
                                <p:cTn id="23" presetID="1" presetClass="entr" presetSubtype="0" fill="hold" grpId="0" nodeType="withEffect" nodePh="1">
                                  <p:stCondLst>
                                    <p:cond delay="0"/>
                                  </p:stCondLst>
                                  <p:endCondLst>
                                    <p:cond evt="begin" delay="0">
                                      <p:tn val="23"/>
                                    </p:cond>
                                  </p:endCondLst>
                                  <p:childTnLst>
                                    <p:set>
                                      <p:cBhvr>
                                        <p:cTn id="24" dur="1" fill="hold">
                                          <p:stCondLst>
                                            <p:cond delay="0"/>
                                          </p:stCondLst>
                                        </p:cTn>
                                        <p:tgtEl>
                                          <p:spTgt spid="74803"/>
                                        </p:tgtEl>
                                        <p:attrNameLst>
                                          <p:attrName>style.visibility</p:attrName>
                                        </p:attrNameLst>
                                      </p:cBhvr>
                                      <p:to>
                                        <p:strVal val="visible"/>
                                      </p:to>
                                    </p:set>
                                  </p:childTnLst>
                                </p:cTn>
                              </p:par>
                              <p:par>
                                <p:cTn id="25" presetID="1" presetClass="entr" presetSubtype="0" fill="hold" grpId="0" nodeType="withEffect" nodePh="1">
                                  <p:stCondLst>
                                    <p:cond delay="0"/>
                                  </p:stCondLst>
                                  <p:endCondLst>
                                    <p:cond evt="begin" delay="0">
                                      <p:tn val="25"/>
                                    </p:cond>
                                  </p:endCondLst>
                                  <p:childTnLst>
                                    <p:set>
                                      <p:cBhvr>
                                        <p:cTn id="26" dur="1" fill="hold">
                                          <p:stCondLst>
                                            <p:cond delay="0"/>
                                          </p:stCondLst>
                                        </p:cTn>
                                        <p:tgtEl>
                                          <p:spTgt spid="74806"/>
                                        </p:tgtEl>
                                        <p:attrNameLst>
                                          <p:attrName>style.visibility</p:attrName>
                                        </p:attrNameLst>
                                      </p:cBhvr>
                                      <p:to>
                                        <p:strVal val="visible"/>
                                      </p:to>
                                    </p:set>
                                  </p:childTnLst>
                                </p:cTn>
                              </p:par>
                              <p:par>
                                <p:cTn id="27" presetID="1" presetClass="entr" presetSubtype="0" fill="hold" grpId="0" nodeType="withEffect" nodePh="1">
                                  <p:stCondLst>
                                    <p:cond delay="0"/>
                                  </p:stCondLst>
                                  <p:endCondLst>
                                    <p:cond evt="begin" delay="0">
                                      <p:tn val="27"/>
                                    </p:cond>
                                  </p:endCondLst>
                                  <p:childTnLst>
                                    <p:set>
                                      <p:cBhvr>
                                        <p:cTn id="28" dur="1" fill="hold">
                                          <p:stCondLst>
                                            <p:cond delay="0"/>
                                          </p:stCondLst>
                                        </p:cTn>
                                        <p:tgtEl>
                                          <p:spTgt spid="7480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480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480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480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480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48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3" grpId="0"/>
      <p:bldP spid="74754" grpId="0"/>
      <p:bldP spid="74755" grpId="0"/>
      <p:bldP spid="74803" grpId="0"/>
      <p:bldP spid="74805" grpId="0"/>
      <p:bldP spid="74806" grpId="0"/>
      <p:bldP spid="74808" grpId="0"/>
      <p:bldP spid="74810"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5777" name="对象 64516"/>
          <p:cNvGraphicFramePr>
            <a:graphicFrameLocks/>
          </p:cNvGraphicFramePr>
          <p:nvPr/>
        </p:nvGraphicFramePr>
        <p:xfrm>
          <a:off x="1295400" y="0"/>
          <a:ext cx="4086225" cy="947738"/>
        </p:xfrm>
        <a:graphic>
          <a:graphicData uri="http://schemas.openxmlformats.org/presentationml/2006/ole">
            <mc:AlternateContent xmlns:mc="http://schemas.openxmlformats.org/markup-compatibility/2006">
              <mc:Choice xmlns:v="urn:schemas-microsoft-com:vml" Requires="v">
                <p:oleObj spid="_x0000_s93542" r:id="rId3" imgW="1803400" imgH="419100" progId="Equation.DSMT4">
                  <p:embed/>
                </p:oleObj>
              </mc:Choice>
              <mc:Fallback>
                <p:oleObj r:id="rId3" imgW="1803400" imgH="419100" progId="Equation.DSMT4">
                  <p:embed/>
                  <p:pic>
                    <p:nvPicPr>
                      <p:cNvPr id="0" name="对象 6451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0"/>
                        <a:ext cx="4086225" cy="94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3187" name="矩形 64518"/>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93188" name="矩形 64521"/>
          <p:cNvSpPr>
            <a:spLocks noChangeArrowheads="1"/>
          </p:cNvSpPr>
          <p:nvPr/>
        </p:nvSpPr>
        <p:spPr bwMode="auto">
          <a:xfrm>
            <a:off x="0" y="32908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93189" name="矩形 64526"/>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93190" name="矩形 64528"/>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93191" name="矩形 64531"/>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75783" name="文本框 64540"/>
          <p:cNvSpPr txBox="1">
            <a:spLocks noChangeArrowheads="1"/>
          </p:cNvSpPr>
          <p:nvPr/>
        </p:nvSpPr>
        <p:spPr bwMode="auto">
          <a:xfrm>
            <a:off x="762000" y="1066800"/>
            <a:ext cx="8153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如何求解该方程？按常微分方程求解方法</a:t>
            </a:r>
          </a:p>
        </p:txBody>
      </p:sp>
      <p:graphicFrame>
        <p:nvGraphicFramePr>
          <p:cNvPr id="75784" name="对象 64541"/>
          <p:cNvGraphicFramePr>
            <a:graphicFrameLocks/>
          </p:cNvGraphicFramePr>
          <p:nvPr/>
        </p:nvGraphicFramePr>
        <p:xfrm>
          <a:off x="6400800" y="304800"/>
          <a:ext cx="771525" cy="400050"/>
        </p:xfrm>
        <a:graphic>
          <a:graphicData uri="http://schemas.openxmlformats.org/presentationml/2006/ole">
            <mc:AlternateContent xmlns:mc="http://schemas.openxmlformats.org/markup-compatibility/2006">
              <mc:Choice xmlns:v="urn:schemas-microsoft-com:vml" Requires="v">
                <p:oleObj spid="_x0000_s93543" r:id="rId5" imgW="342306" imgH="177492" progId="Equation.DSMT4">
                  <p:embed/>
                </p:oleObj>
              </mc:Choice>
              <mc:Fallback>
                <p:oleObj r:id="rId5" imgW="342306" imgH="177492" progId="Equation.DSMT4">
                  <p:embed/>
                  <p:pic>
                    <p:nvPicPr>
                      <p:cNvPr id="0" name="对象 6454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0800" y="304800"/>
                        <a:ext cx="771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5785" name="对象 64543"/>
          <p:cNvGraphicFramePr>
            <a:graphicFrameLocks/>
          </p:cNvGraphicFramePr>
          <p:nvPr/>
        </p:nvGraphicFramePr>
        <p:xfrm>
          <a:off x="2133600" y="1752600"/>
          <a:ext cx="3101975" cy="500063"/>
        </p:xfrm>
        <a:graphic>
          <a:graphicData uri="http://schemas.openxmlformats.org/presentationml/2006/ole">
            <mc:AlternateContent xmlns:mc="http://schemas.openxmlformats.org/markup-compatibility/2006">
              <mc:Choice xmlns:v="urn:schemas-microsoft-com:vml" Requires="v">
                <p:oleObj spid="_x0000_s93544" r:id="rId7" imgW="1256210" imgH="203024" progId="Equation.DSMT4">
                  <p:embed/>
                </p:oleObj>
              </mc:Choice>
              <mc:Fallback>
                <p:oleObj r:id="rId7" imgW="1256210" imgH="203024" progId="Equation.DSMT4">
                  <p:embed/>
                  <p:pic>
                    <p:nvPicPr>
                      <p:cNvPr id="0" name="对象 6454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33600" y="1752600"/>
                        <a:ext cx="3101975"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5786" name="对象 64544"/>
          <p:cNvGraphicFramePr>
            <a:graphicFrameLocks/>
          </p:cNvGraphicFramePr>
          <p:nvPr/>
        </p:nvGraphicFramePr>
        <p:xfrm>
          <a:off x="990600" y="2286000"/>
          <a:ext cx="3194050" cy="947738"/>
        </p:xfrm>
        <a:graphic>
          <a:graphicData uri="http://schemas.openxmlformats.org/presentationml/2006/ole">
            <mc:AlternateContent xmlns:mc="http://schemas.openxmlformats.org/markup-compatibility/2006">
              <mc:Choice xmlns:v="urn:schemas-microsoft-com:vml" Requires="v">
                <p:oleObj spid="_x0000_s93545" r:id="rId9" imgW="1409700" imgH="419100" progId="Equation.DSMT4">
                  <p:embed/>
                </p:oleObj>
              </mc:Choice>
              <mc:Fallback>
                <p:oleObj r:id="rId9" imgW="1409700" imgH="419100" progId="Equation.DSMT4">
                  <p:embed/>
                  <p:pic>
                    <p:nvPicPr>
                      <p:cNvPr id="0" name="对象 64544"/>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0600" y="2286000"/>
                        <a:ext cx="3194050" cy="94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5787" name="矩形 64545"/>
          <p:cNvSpPr>
            <a:spLocks noChangeArrowheads="1"/>
          </p:cNvSpPr>
          <p:nvPr/>
        </p:nvSpPr>
        <p:spPr bwMode="auto">
          <a:xfrm>
            <a:off x="4267200" y="2535238"/>
            <a:ext cx="3028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a:t>——</a:t>
            </a:r>
            <a:r>
              <a:rPr lang="zh-CN" altLang="en-US"/>
              <a:t>齐次微分方程</a:t>
            </a:r>
          </a:p>
        </p:txBody>
      </p:sp>
      <p:graphicFrame>
        <p:nvGraphicFramePr>
          <p:cNvPr id="75788" name="对象 64546"/>
          <p:cNvGraphicFramePr>
            <a:graphicFrameLocks/>
          </p:cNvGraphicFramePr>
          <p:nvPr/>
        </p:nvGraphicFramePr>
        <p:xfrm>
          <a:off x="1143000" y="3276600"/>
          <a:ext cx="3810000" cy="654050"/>
        </p:xfrm>
        <a:graphic>
          <a:graphicData uri="http://schemas.openxmlformats.org/presentationml/2006/ole">
            <mc:AlternateContent xmlns:mc="http://schemas.openxmlformats.org/markup-compatibility/2006">
              <mc:Choice xmlns:v="urn:schemas-microsoft-com:vml" Requires="v">
                <p:oleObj spid="_x0000_s93546" r:id="rId11" imgW="1320227" imgH="228501" progId="Equation.DSMT4">
                  <p:embed/>
                </p:oleObj>
              </mc:Choice>
              <mc:Fallback>
                <p:oleObj r:id="rId11" imgW="1320227" imgH="228501" progId="Equation.DSMT4">
                  <p:embed/>
                  <p:pic>
                    <p:nvPicPr>
                      <p:cNvPr id="0" name="对象 64546"/>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43000" y="3276600"/>
                        <a:ext cx="3810000" cy="654050"/>
                      </a:xfrm>
                      <a:prstGeom prst="rect">
                        <a:avLst/>
                      </a:prstGeom>
                      <a:solidFill>
                        <a:srgbClr val="00FF00">
                          <a:alpha val="0"/>
                        </a:srgbClr>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5789" name="对象 64547"/>
          <p:cNvGraphicFramePr>
            <a:graphicFrameLocks/>
          </p:cNvGraphicFramePr>
          <p:nvPr/>
        </p:nvGraphicFramePr>
        <p:xfrm>
          <a:off x="1143000" y="4724400"/>
          <a:ext cx="4724400" cy="758825"/>
        </p:xfrm>
        <a:graphic>
          <a:graphicData uri="http://schemas.openxmlformats.org/presentationml/2006/ole">
            <mc:AlternateContent xmlns:mc="http://schemas.openxmlformats.org/markup-compatibility/2006">
              <mc:Choice xmlns:v="urn:schemas-microsoft-com:vml" Requires="v">
                <p:oleObj spid="_x0000_s93547" r:id="rId13" imgW="2069202" imgH="330057" progId="Equation.DSMT4">
                  <p:embed/>
                </p:oleObj>
              </mc:Choice>
              <mc:Fallback>
                <p:oleObj r:id="rId13" imgW="2069202" imgH="330057" progId="Equation.DSMT4">
                  <p:embed/>
                  <p:pic>
                    <p:nvPicPr>
                      <p:cNvPr id="0" name="对象 64547"/>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43000" y="4724400"/>
                        <a:ext cx="4724400"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5790" name="对象 64548"/>
          <p:cNvGraphicFramePr>
            <a:graphicFrameLocks/>
          </p:cNvGraphicFramePr>
          <p:nvPr/>
        </p:nvGraphicFramePr>
        <p:xfrm>
          <a:off x="1143000" y="4038600"/>
          <a:ext cx="2514600" cy="561975"/>
        </p:xfrm>
        <a:graphic>
          <a:graphicData uri="http://schemas.openxmlformats.org/presentationml/2006/ole">
            <mc:AlternateContent xmlns:mc="http://schemas.openxmlformats.org/markup-compatibility/2006">
              <mc:Choice xmlns:v="urn:schemas-microsoft-com:vml" Requires="v">
                <p:oleObj spid="_x0000_s93548" r:id="rId15" imgW="1079032" imgH="241195" progId="Equation.DSMT4">
                  <p:embed/>
                </p:oleObj>
              </mc:Choice>
              <mc:Fallback>
                <p:oleObj r:id="rId15" imgW="1079032" imgH="241195" progId="Equation.DSMT4">
                  <p:embed/>
                  <p:pic>
                    <p:nvPicPr>
                      <p:cNvPr id="0" name="对象 64548"/>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43000" y="4038600"/>
                        <a:ext cx="2514600" cy="561975"/>
                      </a:xfrm>
                      <a:prstGeom prst="rect">
                        <a:avLst/>
                      </a:prstGeom>
                      <a:solidFill>
                        <a:srgbClr val="00FF00">
                          <a:alpha val="0"/>
                        </a:srgbClr>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5791" name="对象 64549"/>
          <p:cNvGraphicFramePr>
            <a:graphicFrameLocks/>
          </p:cNvGraphicFramePr>
          <p:nvPr/>
        </p:nvGraphicFramePr>
        <p:xfrm>
          <a:off x="6629400" y="4114800"/>
          <a:ext cx="1055688" cy="542925"/>
        </p:xfrm>
        <a:graphic>
          <a:graphicData uri="http://schemas.openxmlformats.org/presentationml/2006/ole">
            <mc:AlternateContent xmlns:mc="http://schemas.openxmlformats.org/markup-compatibility/2006">
              <mc:Choice xmlns:v="urn:schemas-microsoft-com:vml" Requires="v">
                <p:oleObj spid="_x0000_s93549" r:id="rId17" imgW="444307" imgH="228501" progId="Equation.DSMT4">
                  <p:embed/>
                </p:oleObj>
              </mc:Choice>
              <mc:Fallback>
                <p:oleObj r:id="rId17" imgW="444307" imgH="228501" progId="Equation.DSMT4">
                  <p:embed/>
                  <p:pic>
                    <p:nvPicPr>
                      <p:cNvPr id="0" name="对象 64549"/>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629400" y="4114800"/>
                        <a:ext cx="105568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5792" name="对象 64550"/>
          <p:cNvGraphicFramePr>
            <a:graphicFrameLocks/>
          </p:cNvGraphicFramePr>
          <p:nvPr/>
        </p:nvGraphicFramePr>
        <p:xfrm>
          <a:off x="6629400" y="3352800"/>
          <a:ext cx="1055688" cy="542925"/>
        </p:xfrm>
        <a:graphic>
          <a:graphicData uri="http://schemas.openxmlformats.org/presentationml/2006/ole">
            <mc:AlternateContent xmlns:mc="http://schemas.openxmlformats.org/markup-compatibility/2006">
              <mc:Choice xmlns:v="urn:schemas-microsoft-com:vml" Requires="v">
                <p:oleObj spid="_x0000_s93550" r:id="rId19" imgW="444307" imgH="228501" progId="Equation.DSMT4">
                  <p:embed/>
                </p:oleObj>
              </mc:Choice>
              <mc:Fallback>
                <p:oleObj r:id="rId19" imgW="444307" imgH="228501" progId="Equation.DSMT4">
                  <p:embed/>
                  <p:pic>
                    <p:nvPicPr>
                      <p:cNvPr id="0" name="对象 64550"/>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629400" y="3352800"/>
                        <a:ext cx="105568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5793" name="对象 64551"/>
          <p:cNvGraphicFramePr>
            <a:graphicFrameLocks/>
          </p:cNvGraphicFramePr>
          <p:nvPr/>
        </p:nvGraphicFramePr>
        <p:xfrm>
          <a:off x="6629400" y="4800600"/>
          <a:ext cx="1055688" cy="542925"/>
        </p:xfrm>
        <a:graphic>
          <a:graphicData uri="http://schemas.openxmlformats.org/presentationml/2006/ole">
            <mc:AlternateContent xmlns:mc="http://schemas.openxmlformats.org/markup-compatibility/2006">
              <mc:Choice xmlns:v="urn:schemas-microsoft-com:vml" Requires="v">
                <p:oleObj spid="_x0000_s93551" r:id="rId21" imgW="444307" imgH="228501" progId="Equation.DSMT4">
                  <p:embed/>
                </p:oleObj>
              </mc:Choice>
              <mc:Fallback>
                <p:oleObj r:id="rId21" imgW="444307" imgH="228501" progId="Equation.DSMT4">
                  <p:embed/>
                  <p:pic>
                    <p:nvPicPr>
                      <p:cNvPr id="0" name="对象 64551"/>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629400" y="4800600"/>
                        <a:ext cx="105568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5794" name="对象 64552"/>
          <p:cNvGraphicFramePr>
            <a:graphicFrameLocks/>
          </p:cNvGraphicFramePr>
          <p:nvPr/>
        </p:nvGraphicFramePr>
        <p:xfrm>
          <a:off x="914400" y="3124200"/>
          <a:ext cx="422275" cy="2782888"/>
        </p:xfrm>
        <a:graphic>
          <a:graphicData uri="http://schemas.openxmlformats.org/presentationml/2006/ole">
            <mc:AlternateContent xmlns:mc="http://schemas.openxmlformats.org/markup-compatibility/2006">
              <mc:Choice xmlns:v="urn:schemas-microsoft-com:vml" Requires="v">
                <p:oleObj spid="_x0000_s93552" r:id="rId23" imgW="177492" imgH="253560" progId="Equation.DSMT4">
                  <p:embed/>
                </p:oleObj>
              </mc:Choice>
              <mc:Fallback>
                <p:oleObj r:id="rId23" imgW="177492" imgH="253560" progId="Equation.DSMT4">
                  <p:embed/>
                  <p:pic>
                    <p:nvPicPr>
                      <p:cNvPr id="0" name="对象 64552"/>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14400" y="3124200"/>
                        <a:ext cx="422275" cy="278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5795" name="文本框 64553"/>
          <p:cNvSpPr txBox="1">
            <a:spLocks noChangeArrowheads="1"/>
          </p:cNvSpPr>
          <p:nvPr/>
        </p:nvSpPr>
        <p:spPr bwMode="auto">
          <a:xfrm>
            <a:off x="381000" y="3429000"/>
            <a:ext cx="533400"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齐次方程解</a:t>
            </a:r>
          </a:p>
        </p:txBody>
      </p:sp>
      <p:graphicFrame>
        <p:nvGraphicFramePr>
          <p:cNvPr id="75796" name="对象 64554"/>
          <p:cNvGraphicFramePr>
            <a:graphicFrameLocks/>
          </p:cNvGraphicFramePr>
          <p:nvPr/>
        </p:nvGraphicFramePr>
        <p:xfrm>
          <a:off x="3810000" y="5638800"/>
          <a:ext cx="2781300" cy="514350"/>
        </p:xfrm>
        <a:graphic>
          <a:graphicData uri="http://schemas.openxmlformats.org/presentationml/2006/ole">
            <mc:AlternateContent xmlns:mc="http://schemas.openxmlformats.org/markup-compatibility/2006">
              <mc:Choice xmlns:v="urn:schemas-microsoft-com:vml" Requires="v">
                <p:oleObj spid="_x0000_s93553" r:id="rId25" imgW="1166881" imgH="215619" progId="Equation.DSMT4">
                  <p:embed/>
                </p:oleObj>
              </mc:Choice>
              <mc:Fallback>
                <p:oleObj r:id="rId25" imgW="1166881" imgH="215619" progId="Equation.DSMT4">
                  <p:embed/>
                  <p:pic>
                    <p:nvPicPr>
                      <p:cNvPr id="0" name="对象 64554"/>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810000" y="5638800"/>
                        <a:ext cx="27813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5777"/>
                                        </p:tgtEl>
                                        <p:attrNameLst>
                                          <p:attrName>style.visibility</p:attrName>
                                        </p:attrNameLst>
                                      </p:cBhvr>
                                      <p:to>
                                        <p:strVal val="visible"/>
                                      </p:to>
                                    </p:set>
                                    <p:anim calcmode="lin" valueType="num">
                                      <p:cBhvr additive="base">
                                        <p:cTn id="7" dur="500" fill="hold"/>
                                        <p:tgtEl>
                                          <p:spTgt spid="75777"/>
                                        </p:tgtEl>
                                        <p:attrNameLst>
                                          <p:attrName>ppt_x</p:attrName>
                                        </p:attrNameLst>
                                      </p:cBhvr>
                                      <p:tavLst>
                                        <p:tav tm="0">
                                          <p:val>
                                            <p:strVal val="#ppt_x"/>
                                          </p:val>
                                        </p:tav>
                                        <p:tav tm="100000">
                                          <p:val>
                                            <p:strVal val="#ppt_x"/>
                                          </p:val>
                                        </p:tav>
                                      </p:tavLst>
                                    </p:anim>
                                    <p:anim calcmode="lin" valueType="num">
                                      <p:cBhvr additive="base">
                                        <p:cTn id="8" dur="500" fill="hold"/>
                                        <p:tgtEl>
                                          <p:spTgt spid="7577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5783"/>
                                        </p:tgtEl>
                                        <p:attrNameLst>
                                          <p:attrName>style.visibility</p:attrName>
                                        </p:attrNameLst>
                                      </p:cBhvr>
                                      <p:to>
                                        <p:strVal val="visible"/>
                                      </p:to>
                                    </p:set>
                                    <p:anim calcmode="lin" valueType="num">
                                      <p:cBhvr additive="base">
                                        <p:cTn id="11" dur="500" fill="hold"/>
                                        <p:tgtEl>
                                          <p:spTgt spid="75783"/>
                                        </p:tgtEl>
                                        <p:attrNameLst>
                                          <p:attrName>ppt_x</p:attrName>
                                        </p:attrNameLst>
                                      </p:cBhvr>
                                      <p:tavLst>
                                        <p:tav tm="0">
                                          <p:val>
                                            <p:strVal val="#ppt_x"/>
                                          </p:val>
                                        </p:tav>
                                        <p:tav tm="100000">
                                          <p:val>
                                            <p:strVal val="#ppt_x"/>
                                          </p:val>
                                        </p:tav>
                                      </p:tavLst>
                                    </p:anim>
                                    <p:anim calcmode="lin" valueType="num">
                                      <p:cBhvr additive="base">
                                        <p:cTn id="12" dur="500" fill="hold"/>
                                        <p:tgtEl>
                                          <p:spTgt spid="7578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5784"/>
                                        </p:tgtEl>
                                        <p:attrNameLst>
                                          <p:attrName>style.visibility</p:attrName>
                                        </p:attrNameLst>
                                      </p:cBhvr>
                                      <p:to>
                                        <p:strVal val="visible"/>
                                      </p:to>
                                    </p:set>
                                    <p:anim calcmode="lin" valueType="num">
                                      <p:cBhvr additive="base">
                                        <p:cTn id="15" dur="500" fill="hold"/>
                                        <p:tgtEl>
                                          <p:spTgt spid="75784"/>
                                        </p:tgtEl>
                                        <p:attrNameLst>
                                          <p:attrName>ppt_x</p:attrName>
                                        </p:attrNameLst>
                                      </p:cBhvr>
                                      <p:tavLst>
                                        <p:tav tm="0">
                                          <p:val>
                                            <p:strVal val="#ppt_x"/>
                                          </p:val>
                                        </p:tav>
                                        <p:tav tm="100000">
                                          <p:val>
                                            <p:strVal val="#ppt_x"/>
                                          </p:val>
                                        </p:tav>
                                      </p:tavLst>
                                    </p:anim>
                                    <p:anim calcmode="lin" valueType="num">
                                      <p:cBhvr additive="base">
                                        <p:cTn id="16" dur="500" fill="hold"/>
                                        <p:tgtEl>
                                          <p:spTgt spid="7578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5785"/>
                                        </p:tgtEl>
                                        <p:attrNameLst>
                                          <p:attrName>style.visibility</p:attrName>
                                        </p:attrNameLst>
                                      </p:cBhvr>
                                      <p:to>
                                        <p:strVal val="visible"/>
                                      </p:to>
                                    </p:set>
                                    <p:anim calcmode="lin" valueType="num">
                                      <p:cBhvr additive="base">
                                        <p:cTn id="19" dur="500" fill="hold"/>
                                        <p:tgtEl>
                                          <p:spTgt spid="75785"/>
                                        </p:tgtEl>
                                        <p:attrNameLst>
                                          <p:attrName>ppt_x</p:attrName>
                                        </p:attrNameLst>
                                      </p:cBhvr>
                                      <p:tavLst>
                                        <p:tav tm="0">
                                          <p:val>
                                            <p:strVal val="#ppt_x"/>
                                          </p:val>
                                        </p:tav>
                                        <p:tav tm="100000">
                                          <p:val>
                                            <p:strVal val="#ppt_x"/>
                                          </p:val>
                                        </p:tav>
                                      </p:tavLst>
                                    </p:anim>
                                    <p:anim calcmode="lin" valueType="num">
                                      <p:cBhvr additive="base">
                                        <p:cTn id="20" dur="500" fill="hold"/>
                                        <p:tgtEl>
                                          <p:spTgt spid="75785"/>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75786"/>
                                        </p:tgtEl>
                                        <p:attrNameLst>
                                          <p:attrName>style.visibility</p:attrName>
                                        </p:attrNameLst>
                                      </p:cBhvr>
                                      <p:to>
                                        <p:strVal val="visible"/>
                                      </p:to>
                                    </p:set>
                                    <p:anim calcmode="lin" valueType="num">
                                      <p:cBhvr additive="base">
                                        <p:cTn id="25" dur="500" fill="hold"/>
                                        <p:tgtEl>
                                          <p:spTgt spid="75786"/>
                                        </p:tgtEl>
                                        <p:attrNameLst>
                                          <p:attrName>ppt_x</p:attrName>
                                        </p:attrNameLst>
                                      </p:cBhvr>
                                      <p:tavLst>
                                        <p:tav tm="0">
                                          <p:val>
                                            <p:strVal val="#ppt_x"/>
                                          </p:val>
                                        </p:tav>
                                        <p:tav tm="100000">
                                          <p:val>
                                            <p:strVal val="#ppt_x"/>
                                          </p:val>
                                        </p:tav>
                                      </p:tavLst>
                                    </p:anim>
                                    <p:anim calcmode="lin" valueType="num">
                                      <p:cBhvr additive="base">
                                        <p:cTn id="26" dur="500" fill="hold"/>
                                        <p:tgtEl>
                                          <p:spTgt spid="7578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75787"/>
                                        </p:tgtEl>
                                        <p:attrNameLst>
                                          <p:attrName>style.visibility</p:attrName>
                                        </p:attrNameLst>
                                      </p:cBhvr>
                                      <p:to>
                                        <p:strVal val="visible"/>
                                      </p:to>
                                    </p:set>
                                    <p:anim calcmode="lin" valueType="num">
                                      <p:cBhvr additive="base">
                                        <p:cTn id="29" dur="500" fill="hold"/>
                                        <p:tgtEl>
                                          <p:spTgt spid="75787"/>
                                        </p:tgtEl>
                                        <p:attrNameLst>
                                          <p:attrName>ppt_x</p:attrName>
                                        </p:attrNameLst>
                                      </p:cBhvr>
                                      <p:tavLst>
                                        <p:tav tm="0">
                                          <p:val>
                                            <p:strVal val="#ppt_x"/>
                                          </p:val>
                                        </p:tav>
                                        <p:tav tm="100000">
                                          <p:val>
                                            <p:strVal val="#ppt_x"/>
                                          </p:val>
                                        </p:tav>
                                      </p:tavLst>
                                    </p:anim>
                                    <p:anim calcmode="lin" valueType="num">
                                      <p:cBhvr additive="base">
                                        <p:cTn id="30" dur="500" fill="hold"/>
                                        <p:tgtEl>
                                          <p:spTgt spid="75787"/>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75788"/>
                                        </p:tgtEl>
                                        <p:attrNameLst>
                                          <p:attrName>style.visibility</p:attrName>
                                        </p:attrNameLst>
                                      </p:cBhvr>
                                      <p:to>
                                        <p:strVal val="visible"/>
                                      </p:to>
                                    </p:set>
                                    <p:anim calcmode="lin" valueType="num">
                                      <p:cBhvr additive="base">
                                        <p:cTn id="33" dur="500" fill="hold"/>
                                        <p:tgtEl>
                                          <p:spTgt spid="75788"/>
                                        </p:tgtEl>
                                        <p:attrNameLst>
                                          <p:attrName>ppt_x</p:attrName>
                                        </p:attrNameLst>
                                      </p:cBhvr>
                                      <p:tavLst>
                                        <p:tav tm="0">
                                          <p:val>
                                            <p:strVal val="#ppt_x"/>
                                          </p:val>
                                        </p:tav>
                                        <p:tav tm="100000">
                                          <p:val>
                                            <p:strVal val="#ppt_x"/>
                                          </p:val>
                                        </p:tav>
                                      </p:tavLst>
                                    </p:anim>
                                    <p:anim calcmode="lin" valueType="num">
                                      <p:cBhvr additive="base">
                                        <p:cTn id="34" dur="500" fill="hold"/>
                                        <p:tgtEl>
                                          <p:spTgt spid="75788"/>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75789"/>
                                        </p:tgtEl>
                                        <p:attrNameLst>
                                          <p:attrName>style.visibility</p:attrName>
                                        </p:attrNameLst>
                                      </p:cBhvr>
                                      <p:to>
                                        <p:strVal val="visible"/>
                                      </p:to>
                                    </p:set>
                                    <p:anim calcmode="lin" valueType="num">
                                      <p:cBhvr additive="base">
                                        <p:cTn id="37" dur="500" fill="hold"/>
                                        <p:tgtEl>
                                          <p:spTgt spid="75789"/>
                                        </p:tgtEl>
                                        <p:attrNameLst>
                                          <p:attrName>ppt_x</p:attrName>
                                        </p:attrNameLst>
                                      </p:cBhvr>
                                      <p:tavLst>
                                        <p:tav tm="0">
                                          <p:val>
                                            <p:strVal val="#ppt_x"/>
                                          </p:val>
                                        </p:tav>
                                        <p:tav tm="100000">
                                          <p:val>
                                            <p:strVal val="#ppt_x"/>
                                          </p:val>
                                        </p:tav>
                                      </p:tavLst>
                                    </p:anim>
                                    <p:anim calcmode="lin" valueType="num">
                                      <p:cBhvr additive="base">
                                        <p:cTn id="38" dur="500" fill="hold"/>
                                        <p:tgtEl>
                                          <p:spTgt spid="75789"/>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75790"/>
                                        </p:tgtEl>
                                        <p:attrNameLst>
                                          <p:attrName>style.visibility</p:attrName>
                                        </p:attrNameLst>
                                      </p:cBhvr>
                                      <p:to>
                                        <p:strVal val="visible"/>
                                      </p:to>
                                    </p:set>
                                    <p:anim calcmode="lin" valueType="num">
                                      <p:cBhvr additive="base">
                                        <p:cTn id="41" dur="500" fill="hold"/>
                                        <p:tgtEl>
                                          <p:spTgt spid="75790"/>
                                        </p:tgtEl>
                                        <p:attrNameLst>
                                          <p:attrName>ppt_x</p:attrName>
                                        </p:attrNameLst>
                                      </p:cBhvr>
                                      <p:tavLst>
                                        <p:tav tm="0">
                                          <p:val>
                                            <p:strVal val="#ppt_x"/>
                                          </p:val>
                                        </p:tav>
                                        <p:tav tm="100000">
                                          <p:val>
                                            <p:strVal val="#ppt_x"/>
                                          </p:val>
                                        </p:tav>
                                      </p:tavLst>
                                    </p:anim>
                                    <p:anim calcmode="lin" valueType="num">
                                      <p:cBhvr additive="base">
                                        <p:cTn id="42" dur="500" fill="hold"/>
                                        <p:tgtEl>
                                          <p:spTgt spid="75790"/>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75791"/>
                                        </p:tgtEl>
                                        <p:attrNameLst>
                                          <p:attrName>style.visibility</p:attrName>
                                        </p:attrNameLst>
                                      </p:cBhvr>
                                      <p:to>
                                        <p:strVal val="visible"/>
                                      </p:to>
                                    </p:set>
                                    <p:anim calcmode="lin" valueType="num">
                                      <p:cBhvr additive="base">
                                        <p:cTn id="45" dur="500" fill="hold"/>
                                        <p:tgtEl>
                                          <p:spTgt spid="75791"/>
                                        </p:tgtEl>
                                        <p:attrNameLst>
                                          <p:attrName>ppt_x</p:attrName>
                                        </p:attrNameLst>
                                      </p:cBhvr>
                                      <p:tavLst>
                                        <p:tav tm="0">
                                          <p:val>
                                            <p:strVal val="#ppt_x"/>
                                          </p:val>
                                        </p:tav>
                                        <p:tav tm="100000">
                                          <p:val>
                                            <p:strVal val="#ppt_x"/>
                                          </p:val>
                                        </p:tav>
                                      </p:tavLst>
                                    </p:anim>
                                    <p:anim calcmode="lin" valueType="num">
                                      <p:cBhvr additive="base">
                                        <p:cTn id="46" dur="500" fill="hold"/>
                                        <p:tgtEl>
                                          <p:spTgt spid="75791"/>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75792"/>
                                        </p:tgtEl>
                                        <p:attrNameLst>
                                          <p:attrName>style.visibility</p:attrName>
                                        </p:attrNameLst>
                                      </p:cBhvr>
                                      <p:to>
                                        <p:strVal val="visible"/>
                                      </p:to>
                                    </p:set>
                                    <p:anim calcmode="lin" valueType="num">
                                      <p:cBhvr additive="base">
                                        <p:cTn id="49" dur="500" fill="hold"/>
                                        <p:tgtEl>
                                          <p:spTgt spid="75792"/>
                                        </p:tgtEl>
                                        <p:attrNameLst>
                                          <p:attrName>ppt_x</p:attrName>
                                        </p:attrNameLst>
                                      </p:cBhvr>
                                      <p:tavLst>
                                        <p:tav tm="0">
                                          <p:val>
                                            <p:strVal val="#ppt_x"/>
                                          </p:val>
                                        </p:tav>
                                        <p:tav tm="100000">
                                          <p:val>
                                            <p:strVal val="#ppt_x"/>
                                          </p:val>
                                        </p:tav>
                                      </p:tavLst>
                                    </p:anim>
                                    <p:anim calcmode="lin" valueType="num">
                                      <p:cBhvr additive="base">
                                        <p:cTn id="50" dur="500" fill="hold"/>
                                        <p:tgtEl>
                                          <p:spTgt spid="75792"/>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75793"/>
                                        </p:tgtEl>
                                        <p:attrNameLst>
                                          <p:attrName>style.visibility</p:attrName>
                                        </p:attrNameLst>
                                      </p:cBhvr>
                                      <p:to>
                                        <p:strVal val="visible"/>
                                      </p:to>
                                    </p:set>
                                    <p:anim calcmode="lin" valueType="num">
                                      <p:cBhvr additive="base">
                                        <p:cTn id="53" dur="500" fill="hold"/>
                                        <p:tgtEl>
                                          <p:spTgt spid="75793"/>
                                        </p:tgtEl>
                                        <p:attrNameLst>
                                          <p:attrName>ppt_x</p:attrName>
                                        </p:attrNameLst>
                                      </p:cBhvr>
                                      <p:tavLst>
                                        <p:tav tm="0">
                                          <p:val>
                                            <p:strVal val="#ppt_x"/>
                                          </p:val>
                                        </p:tav>
                                        <p:tav tm="100000">
                                          <p:val>
                                            <p:strVal val="#ppt_x"/>
                                          </p:val>
                                        </p:tav>
                                      </p:tavLst>
                                    </p:anim>
                                    <p:anim calcmode="lin" valueType="num">
                                      <p:cBhvr additive="base">
                                        <p:cTn id="54" dur="500" fill="hold"/>
                                        <p:tgtEl>
                                          <p:spTgt spid="75793"/>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75794"/>
                                        </p:tgtEl>
                                        <p:attrNameLst>
                                          <p:attrName>style.visibility</p:attrName>
                                        </p:attrNameLst>
                                      </p:cBhvr>
                                      <p:to>
                                        <p:strVal val="visible"/>
                                      </p:to>
                                    </p:set>
                                    <p:anim calcmode="lin" valueType="num">
                                      <p:cBhvr additive="base">
                                        <p:cTn id="57" dur="500" fill="hold"/>
                                        <p:tgtEl>
                                          <p:spTgt spid="75794"/>
                                        </p:tgtEl>
                                        <p:attrNameLst>
                                          <p:attrName>ppt_x</p:attrName>
                                        </p:attrNameLst>
                                      </p:cBhvr>
                                      <p:tavLst>
                                        <p:tav tm="0">
                                          <p:val>
                                            <p:strVal val="#ppt_x"/>
                                          </p:val>
                                        </p:tav>
                                        <p:tav tm="100000">
                                          <p:val>
                                            <p:strVal val="#ppt_x"/>
                                          </p:val>
                                        </p:tav>
                                      </p:tavLst>
                                    </p:anim>
                                    <p:anim calcmode="lin" valueType="num">
                                      <p:cBhvr additive="base">
                                        <p:cTn id="58" dur="500" fill="hold"/>
                                        <p:tgtEl>
                                          <p:spTgt spid="75794"/>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75795"/>
                                        </p:tgtEl>
                                        <p:attrNameLst>
                                          <p:attrName>style.visibility</p:attrName>
                                        </p:attrNameLst>
                                      </p:cBhvr>
                                      <p:to>
                                        <p:strVal val="visible"/>
                                      </p:to>
                                    </p:set>
                                    <p:anim calcmode="lin" valueType="num">
                                      <p:cBhvr additive="base">
                                        <p:cTn id="61" dur="500" fill="hold"/>
                                        <p:tgtEl>
                                          <p:spTgt spid="75795"/>
                                        </p:tgtEl>
                                        <p:attrNameLst>
                                          <p:attrName>ppt_x</p:attrName>
                                        </p:attrNameLst>
                                      </p:cBhvr>
                                      <p:tavLst>
                                        <p:tav tm="0">
                                          <p:val>
                                            <p:strVal val="#ppt_x"/>
                                          </p:val>
                                        </p:tav>
                                        <p:tav tm="100000">
                                          <p:val>
                                            <p:strVal val="#ppt_x"/>
                                          </p:val>
                                        </p:tav>
                                      </p:tavLst>
                                    </p:anim>
                                    <p:anim calcmode="lin" valueType="num">
                                      <p:cBhvr additive="base">
                                        <p:cTn id="62" dur="500" fill="hold"/>
                                        <p:tgtEl>
                                          <p:spTgt spid="75795"/>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75796"/>
                                        </p:tgtEl>
                                        <p:attrNameLst>
                                          <p:attrName>style.visibility</p:attrName>
                                        </p:attrNameLst>
                                      </p:cBhvr>
                                      <p:to>
                                        <p:strVal val="visible"/>
                                      </p:to>
                                    </p:set>
                                    <p:anim calcmode="lin" valueType="num">
                                      <p:cBhvr additive="base">
                                        <p:cTn id="65" dur="500" fill="hold"/>
                                        <p:tgtEl>
                                          <p:spTgt spid="75796"/>
                                        </p:tgtEl>
                                        <p:attrNameLst>
                                          <p:attrName>ppt_x</p:attrName>
                                        </p:attrNameLst>
                                      </p:cBhvr>
                                      <p:tavLst>
                                        <p:tav tm="0">
                                          <p:val>
                                            <p:strVal val="#ppt_x"/>
                                          </p:val>
                                        </p:tav>
                                        <p:tav tm="100000">
                                          <p:val>
                                            <p:strVal val="#ppt_x"/>
                                          </p:val>
                                        </p:tav>
                                      </p:tavLst>
                                    </p:anim>
                                    <p:anim calcmode="lin" valueType="num">
                                      <p:cBhvr additive="base">
                                        <p:cTn id="66" dur="500" fill="hold"/>
                                        <p:tgtEl>
                                          <p:spTgt spid="757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3" grpId="0"/>
      <p:bldP spid="75787" grpId="0"/>
      <p:bldP spid="7579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6801" name="对象 121865"/>
          <p:cNvGraphicFramePr>
            <a:graphicFrameLocks/>
          </p:cNvGraphicFramePr>
          <p:nvPr/>
        </p:nvGraphicFramePr>
        <p:xfrm>
          <a:off x="534988" y="381000"/>
          <a:ext cx="2055812" cy="544513"/>
        </p:xfrm>
        <a:graphic>
          <a:graphicData uri="http://schemas.openxmlformats.org/presentationml/2006/ole">
            <mc:AlternateContent xmlns:mc="http://schemas.openxmlformats.org/markup-compatibility/2006">
              <mc:Choice xmlns:v="urn:schemas-microsoft-com:vml" Requires="v">
                <p:oleObj spid="_x0000_s94503" r:id="rId3" imgW="863225" imgH="228501" progId="Equation.DSMT4">
                  <p:embed/>
                </p:oleObj>
              </mc:Choice>
              <mc:Fallback>
                <p:oleObj r:id="rId3" imgW="863225" imgH="228501" progId="Equation.DSMT4">
                  <p:embed/>
                  <p:pic>
                    <p:nvPicPr>
                      <p:cNvPr id="0" name="对象 12186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988" y="381000"/>
                        <a:ext cx="2055812"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6802" name="文本框 121866"/>
          <p:cNvSpPr txBox="1">
            <a:spLocks noChangeArrowheads="1"/>
          </p:cNvSpPr>
          <p:nvPr/>
        </p:nvSpPr>
        <p:spPr bwMode="auto">
          <a:xfrm>
            <a:off x="2743200" y="381000"/>
            <a:ext cx="5029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稳定振动时特解，代入：</a:t>
            </a:r>
          </a:p>
        </p:txBody>
      </p:sp>
      <p:graphicFrame>
        <p:nvGraphicFramePr>
          <p:cNvPr id="76803" name="对象 121867"/>
          <p:cNvGraphicFramePr>
            <a:graphicFrameLocks/>
          </p:cNvGraphicFramePr>
          <p:nvPr/>
        </p:nvGraphicFramePr>
        <p:xfrm>
          <a:off x="762000" y="2133600"/>
          <a:ext cx="4103688" cy="582613"/>
        </p:xfrm>
        <a:graphic>
          <a:graphicData uri="http://schemas.openxmlformats.org/presentationml/2006/ole">
            <mc:AlternateContent xmlns:mc="http://schemas.openxmlformats.org/markup-compatibility/2006">
              <mc:Choice xmlns:v="urn:schemas-microsoft-com:vml" Requires="v">
                <p:oleObj spid="_x0000_s94504" r:id="rId5" imgW="1943100" imgH="279400" progId="Equation.DSMT4">
                  <p:embed/>
                </p:oleObj>
              </mc:Choice>
              <mc:Fallback>
                <p:oleObj r:id="rId5" imgW="1943100" imgH="279400" progId="Equation.DSMT4">
                  <p:embed/>
                  <p:pic>
                    <p:nvPicPr>
                      <p:cNvPr id="0" name="对象 12186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2133600"/>
                        <a:ext cx="410368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6804" name="对象 121868"/>
          <p:cNvGraphicFramePr>
            <a:graphicFrameLocks/>
          </p:cNvGraphicFramePr>
          <p:nvPr/>
        </p:nvGraphicFramePr>
        <p:xfrm>
          <a:off x="5715000" y="2133600"/>
          <a:ext cx="1219200" cy="415925"/>
        </p:xfrm>
        <a:graphic>
          <a:graphicData uri="http://schemas.openxmlformats.org/presentationml/2006/ole">
            <mc:AlternateContent xmlns:mc="http://schemas.openxmlformats.org/markup-compatibility/2006">
              <mc:Choice xmlns:v="urn:schemas-microsoft-com:vml" Requires="v">
                <p:oleObj spid="_x0000_s94505" r:id="rId7" imgW="519798" imgH="177492" progId="Equation.DSMT4">
                  <p:embed/>
                </p:oleObj>
              </mc:Choice>
              <mc:Fallback>
                <p:oleObj r:id="rId7" imgW="519798" imgH="177492" progId="Equation.DSMT4">
                  <p:embed/>
                  <p:pic>
                    <p:nvPicPr>
                      <p:cNvPr id="0" name="对象 12186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15000" y="2133600"/>
                        <a:ext cx="12192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6805" name="对象 121869"/>
          <p:cNvGraphicFramePr>
            <a:graphicFrameLocks/>
          </p:cNvGraphicFramePr>
          <p:nvPr/>
        </p:nvGraphicFramePr>
        <p:xfrm>
          <a:off x="7772400" y="2209800"/>
          <a:ext cx="685800" cy="457200"/>
        </p:xfrm>
        <a:graphic>
          <a:graphicData uri="http://schemas.openxmlformats.org/presentationml/2006/ole">
            <mc:AlternateContent xmlns:mc="http://schemas.openxmlformats.org/markup-compatibility/2006">
              <mc:Choice xmlns:v="urn:schemas-microsoft-com:vml" Requires="v">
                <p:oleObj spid="_x0000_s94506" r:id="rId9" imgW="304536" imgH="203024" progId="Equation.DSMT4">
                  <p:embed/>
                </p:oleObj>
              </mc:Choice>
              <mc:Fallback>
                <p:oleObj r:id="rId9" imgW="304536" imgH="203024" progId="Equation.DSMT4">
                  <p:embed/>
                  <p:pic>
                    <p:nvPicPr>
                      <p:cNvPr id="0" name="对象 12186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72400" y="22098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6806" name="直接连接符 121870"/>
          <p:cNvSpPr>
            <a:spLocks noChangeShapeType="1"/>
          </p:cNvSpPr>
          <p:nvPr/>
        </p:nvSpPr>
        <p:spPr bwMode="auto">
          <a:xfrm>
            <a:off x="7010400" y="2438400"/>
            <a:ext cx="609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76807" name="对象 121871"/>
          <p:cNvGraphicFramePr>
            <a:graphicFrameLocks/>
          </p:cNvGraphicFramePr>
          <p:nvPr/>
        </p:nvGraphicFramePr>
        <p:xfrm>
          <a:off x="685800" y="2819400"/>
          <a:ext cx="3352800" cy="906463"/>
        </p:xfrm>
        <a:graphic>
          <a:graphicData uri="http://schemas.openxmlformats.org/presentationml/2006/ole">
            <mc:AlternateContent xmlns:mc="http://schemas.openxmlformats.org/markup-compatibility/2006">
              <mc:Choice xmlns:v="urn:schemas-microsoft-com:vml" Requires="v">
                <p:oleObj spid="_x0000_s94507" r:id="rId11" imgW="1586811" imgH="431613" progId="Equation.DSMT4">
                  <p:embed/>
                </p:oleObj>
              </mc:Choice>
              <mc:Fallback>
                <p:oleObj r:id="rId11" imgW="1586811" imgH="431613" progId="Equation.DSMT4">
                  <p:embed/>
                  <p:pic>
                    <p:nvPicPr>
                      <p:cNvPr id="0" name="对象 121871"/>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5800" y="2819400"/>
                        <a:ext cx="3352800"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6808" name="对象 121872"/>
          <p:cNvGraphicFramePr>
            <a:graphicFrameLocks/>
          </p:cNvGraphicFramePr>
          <p:nvPr/>
        </p:nvGraphicFramePr>
        <p:xfrm>
          <a:off x="4419600" y="2819400"/>
          <a:ext cx="3033713" cy="854075"/>
        </p:xfrm>
        <a:graphic>
          <a:graphicData uri="http://schemas.openxmlformats.org/presentationml/2006/ole">
            <mc:AlternateContent xmlns:mc="http://schemas.openxmlformats.org/markup-compatibility/2006">
              <mc:Choice xmlns:v="urn:schemas-microsoft-com:vml" Requires="v">
                <p:oleObj spid="_x0000_s94508" r:id="rId13" imgW="1523339" imgH="431613" progId="Equation.DSMT4">
                  <p:embed/>
                </p:oleObj>
              </mc:Choice>
              <mc:Fallback>
                <p:oleObj r:id="rId13" imgW="1523339" imgH="431613" progId="Equation.DSMT4">
                  <p:embed/>
                  <p:pic>
                    <p:nvPicPr>
                      <p:cNvPr id="0" name="对象 121872"/>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19600" y="2819400"/>
                        <a:ext cx="3033713"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6809" name="对象 121873"/>
          <p:cNvGraphicFramePr>
            <a:graphicFrameLocks/>
          </p:cNvGraphicFramePr>
          <p:nvPr/>
        </p:nvGraphicFramePr>
        <p:xfrm>
          <a:off x="1752600" y="982663"/>
          <a:ext cx="4086225" cy="947737"/>
        </p:xfrm>
        <a:graphic>
          <a:graphicData uri="http://schemas.openxmlformats.org/presentationml/2006/ole">
            <mc:AlternateContent xmlns:mc="http://schemas.openxmlformats.org/markup-compatibility/2006">
              <mc:Choice xmlns:v="urn:schemas-microsoft-com:vml" Requires="v">
                <p:oleObj spid="_x0000_s94509" r:id="rId15" imgW="1803400" imgH="419100" progId="Equation.DSMT4">
                  <p:embed/>
                </p:oleObj>
              </mc:Choice>
              <mc:Fallback>
                <p:oleObj r:id="rId15" imgW="1803400" imgH="419100" progId="Equation.DSMT4">
                  <p:embed/>
                  <p:pic>
                    <p:nvPicPr>
                      <p:cNvPr id="0" name="对象 121873"/>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52600" y="982663"/>
                        <a:ext cx="4086225" cy="94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6810" name="对象 121874"/>
          <p:cNvGraphicFramePr>
            <a:graphicFrameLocks/>
          </p:cNvGraphicFramePr>
          <p:nvPr/>
        </p:nvGraphicFramePr>
        <p:xfrm>
          <a:off x="609600" y="3733800"/>
          <a:ext cx="7493000" cy="998538"/>
        </p:xfrm>
        <a:graphic>
          <a:graphicData uri="http://schemas.openxmlformats.org/presentationml/2006/ole">
            <mc:AlternateContent xmlns:mc="http://schemas.openxmlformats.org/markup-compatibility/2006">
              <mc:Choice xmlns:v="urn:schemas-microsoft-com:vml" Requires="v">
                <p:oleObj spid="_x0000_s94510" r:id="rId17" imgW="3429000" imgH="457200" progId="Equation.DSMT4">
                  <p:embed/>
                </p:oleObj>
              </mc:Choice>
              <mc:Fallback>
                <p:oleObj r:id="rId17" imgW="3429000" imgH="457200" progId="Equation.DSMT4">
                  <p:embed/>
                  <p:pic>
                    <p:nvPicPr>
                      <p:cNvPr id="0" name="对象 121874"/>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09600" y="3733800"/>
                        <a:ext cx="7493000" cy="99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6811" name="对象 121875"/>
          <p:cNvGraphicFramePr>
            <a:graphicFrameLocks/>
          </p:cNvGraphicFramePr>
          <p:nvPr/>
        </p:nvGraphicFramePr>
        <p:xfrm>
          <a:off x="838200" y="4953000"/>
          <a:ext cx="3052763" cy="514350"/>
        </p:xfrm>
        <a:graphic>
          <a:graphicData uri="http://schemas.openxmlformats.org/presentationml/2006/ole">
            <mc:AlternateContent xmlns:mc="http://schemas.openxmlformats.org/markup-compatibility/2006">
              <mc:Choice xmlns:v="urn:schemas-microsoft-com:vml" Requires="v">
                <p:oleObj spid="_x0000_s94511" r:id="rId19" imgW="1281032" imgH="215619" progId="Equation.DSMT4">
                  <p:embed/>
                </p:oleObj>
              </mc:Choice>
              <mc:Fallback>
                <p:oleObj r:id="rId19" imgW="1281032" imgH="215619" progId="Equation.DSMT4">
                  <p:embed/>
                  <p:pic>
                    <p:nvPicPr>
                      <p:cNvPr id="0" name="对象 121875"/>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38200" y="4953000"/>
                        <a:ext cx="3052763"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6812" name="对象 121876"/>
          <p:cNvGraphicFramePr>
            <a:graphicFrameLocks/>
          </p:cNvGraphicFramePr>
          <p:nvPr/>
        </p:nvGraphicFramePr>
        <p:xfrm>
          <a:off x="4648200" y="5029200"/>
          <a:ext cx="2690813" cy="514350"/>
        </p:xfrm>
        <a:graphic>
          <a:graphicData uri="http://schemas.openxmlformats.org/presentationml/2006/ole">
            <mc:AlternateContent xmlns:mc="http://schemas.openxmlformats.org/markup-compatibility/2006">
              <mc:Choice xmlns:v="urn:schemas-microsoft-com:vml" Requires="v">
                <p:oleObj spid="_x0000_s94512" r:id="rId21" imgW="1128830" imgH="215619" progId="Equation.DSMT4">
                  <p:embed/>
                </p:oleObj>
              </mc:Choice>
              <mc:Fallback>
                <p:oleObj r:id="rId21" imgW="1128830" imgH="215619" progId="Equation.DSMT4">
                  <p:embed/>
                  <p:pic>
                    <p:nvPicPr>
                      <p:cNvPr id="0" name="对象 121876"/>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648200" y="5029200"/>
                        <a:ext cx="2690813"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6813" name="直接连接符 121877"/>
          <p:cNvSpPr>
            <a:spLocks noChangeShapeType="1"/>
          </p:cNvSpPr>
          <p:nvPr/>
        </p:nvSpPr>
        <p:spPr bwMode="auto">
          <a:xfrm flipH="1">
            <a:off x="3962400" y="5257800"/>
            <a:ext cx="533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6801"/>
                                        </p:tgtEl>
                                        <p:attrNameLst>
                                          <p:attrName>style.visibility</p:attrName>
                                        </p:attrNameLst>
                                      </p:cBhvr>
                                      <p:to>
                                        <p:strVal val="visible"/>
                                      </p:to>
                                    </p:set>
                                    <p:anim calcmode="lin" valueType="num">
                                      <p:cBhvr additive="base">
                                        <p:cTn id="7" dur="500" fill="hold"/>
                                        <p:tgtEl>
                                          <p:spTgt spid="76801"/>
                                        </p:tgtEl>
                                        <p:attrNameLst>
                                          <p:attrName>ppt_x</p:attrName>
                                        </p:attrNameLst>
                                      </p:cBhvr>
                                      <p:tavLst>
                                        <p:tav tm="0">
                                          <p:val>
                                            <p:strVal val="#ppt_x"/>
                                          </p:val>
                                        </p:tav>
                                        <p:tav tm="100000">
                                          <p:val>
                                            <p:strVal val="#ppt_x"/>
                                          </p:val>
                                        </p:tav>
                                      </p:tavLst>
                                    </p:anim>
                                    <p:anim calcmode="lin" valueType="num">
                                      <p:cBhvr additive="base">
                                        <p:cTn id="8" dur="500" fill="hold"/>
                                        <p:tgtEl>
                                          <p:spTgt spid="7680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6802"/>
                                        </p:tgtEl>
                                        <p:attrNameLst>
                                          <p:attrName>style.visibility</p:attrName>
                                        </p:attrNameLst>
                                      </p:cBhvr>
                                      <p:to>
                                        <p:strVal val="visible"/>
                                      </p:to>
                                    </p:set>
                                    <p:anim calcmode="lin" valueType="num">
                                      <p:cBhvr additive="base">
                                        <p:cTn id="11" dur="500" fill="hold"/>
                                        <p:tgtEl>
                                          <p:spTgt spid="76802"/>
                                        </p:tgtEl>
                                        <p:attrNameLst>
                                          <p:attrName>ppt_x</p:attrName>
                                        </p:attrNameLst>
                                      </p:cBhvr>
                                      <p:tavLst>
                                        <p:tav tm="0">
                                          <p:val>
                                            <p:strVal val="#ppt_x"/>
                                          </p:val>
                                        </p:tav>
                                        <p:tav tm="100000">
                                          <p:val>
                                            <p:strVal val="#ppt_x"/>
                                          </p:val>
                                        </p:tav>
                                      </p:tavLst>
                                    </p:anim>
                                    <p:anim calcmode="lin" valueType="num">
                                      <p:cBhvr additive="base">
                                        <p:cTn id="12" dur="500" fill="hold"/>
                                        <p:tgtEl>
                                          <p:spTgt spid="7680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6809"/>
                                        </p:tgtEl>
                                        <p:attrNameLst>
                                          <p:attrName>style.visibility</p:attrName>
                                        </p:attrNameLst>
                                      </p:cBhvr>
                                      <p:to>
                                        <p:strVal val="visible"/>
                                      </p:to>
                                    </p:set>
                                    <p:anim calcmode="lin" valueType="num">
                                      <p:cBhvr additive="base">
                                        <p:cTn id="15" dur="500" fill="hold"/>
                                        <p:tgtEl>
                                          <p:spTgt spid="76809"/>
                                        </p:tgtEl>
                                        <p:attrNameLst>
                                          <p:attrName>ppt_x</p:attrName>
                                        </p:attrNameLst>
                                      </p:cBhvr>
                                      <p:tavLst>
                                        <p:tav tm="0">
                                          <p:val>
                                            <p:strVal val="#ppt_x"/>
                                          </p:val>
                                        </p:tav>
                                        <p:tav tm="100000">
                                          <p:val>
                                            <p:strVal val="#ppt_x"/>
                                          </p:val>
                                        </p:tav>
                                      </p:tavLst>
                                    </p:anim>
                                    <p:anim calcmode="lin" valueType="num">
                                      <p:cBhvr additive="base">
                                        <p:cTn id="16" dur="500" fill="hold"/>
                                        <p:tgtEl>
                                          <p:spTgt spid="76809"/>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76803"/>
                                        </p:tgtEl>
                                        <p:attrNameLst>
                                          <p:attrName>style.visibility</p:attrName>
                                        </p:attrNameLst>
                                      </p:cBhvr>
                                      <p:to>
                                        <p:strVal val="visible"/>
                                      </p:to>
                                    </p:set>
                                    <p:anim calcmode="lin" valueType="num">
                                      <p:cBhvr additive="base">
                                        <p:cTn id="21" dur="500" fill="hold"/>
                                        <p:tgtEl>
                                          <p:spTgt spid="76803"/>
                                        </p:tgtEl>
                                        <p:attrNameLst>
                                          <p:attrName>ppt_x</p:attrName>
                                        </p:attrNameLst>
                                      </p:cBhvr>
                                      <p:tavLst>
                                        <p:tav tm="0">
                                          <p:val>
                                            <p:strVal val="#ppt_x"/>
                                          </p:val>
                                        </p:tav>
                                        <p:tav tm="100000">
                                          <p:val>
                                            <p:strVal val="#ppt_x"/>
                                          </p:val>
                                        </p:tav>
                                      </p:tavLst>
                                    </p:anim>
                                    <p:anim calcmode="lin" valueType="num">
                                      <p:cBhvr additive="base">
                                        <p:cTn id="22" dur="500" fill="hold"/>
                                        <p:tgtEl>
                                          <p:spTgt spid="76803"/>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76804"/>
                                        </p:tgtEl>
                                        <p:attrNameLst>
                                          <p:attrName>style.visibility</p:attrName>
                                        </p:attrNameLst>
                                      </p:cBhvr>
                                      <p:to>
                                        <p:strVal val="visible"/>
                                      </p:to>
                                    </p:set>
                                    <p:anim calcmode="lin" valueType="num">
                                      <p:cBhvr additive="base">
                                        <p:cTn id="25" dur="500" fill="hold"/>
                                        <p:tgtEl>
                                          <p:spTgt spid="76804"/>
                                        </p:tgtEl>
                                        <p:attrNameLst>
                                          <p:attrName>ppt_x</p:attrName>
                                        </p:attrNameLst>
                                      </p:cBhvr>
                                      <p:tavLst>
                                        <p:tav tm="0">
                                          <p:val>
                                            <p:strVal val="#ppt_x"/>
                                          </p:val>
                                        </p:tav>
                                        <p:tav tm="100000">
                                          <p:val>
                                            <p:strVal val="#ppt_x"/>
                                          </p:val>
                                        </p:tav>
                                      </p:tavLst>
                                    </p:anim>
                                    <p:anim calcmode="lin" valueType="num">
                                      <p:cBhvr additive="base">
                                        <p:cTn id="26" dur="500" fill="hold"/>
                                        <p:tgtEl>
                                          <p:spTgt spid="76804"/>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76805"/>
                                        </p:tgtEl>
                                        <p:attrNameLst>
                                          <p:attrName>style.visibility</p:attrName>
                                        </p:attrNameLst>
                                      </p:cBhvr>
                                      <p:to>
                                        <p:strVal val="visible"/>
                                      </p:to>
                                    </p:set>
                                    <p:anim calcmode="lin" valueType="num">
                                      <p:cBhvr additive="base">
                                        <p:cTn id="29" dur="500" fill="hold"/>
                                        <p:tgtEl>
                                          <p:spTgt spid="76805"/>
                                        </p:tgtEl>
                                        <p:attrNameLst>
                                          <p:attrName>ppt_x</p:attrName>
                                        </p:attrNameLst>
                                      </p:cBhvr>
                                      <p:tavLst>
                                        <p:tav tm="0">
                                          <p:val>
                                            <p:strVal val="#ppt_x"/>
                                          </p:val>
                                        </p:tav>
                                        <p:tav tm="100000">
                                          <p:val>
                                            <p:strVal val="#ppt_x"/>
                                          </p:val>
                                        </p:tav>
                                      </p:tavLst>
                                    </p:anim>
                                    <p:anim calcmode="lin" valueType="num">
                                      <p:cBhvr additive="base">
                                        <p:cTn id="30" dur="500" fill="hold"/>
                                        <p:tgtEl>
                                          <p:spTgt spid="7680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76806"/>
                                        </p:tgtEl>
                                        <p:attrNameLst>
                                          <p:attrName>style.visibility</p:attrName>
                                        </p:attrNameLst>
                                      </p:cBhvr>
                                      <p:to>
                                        <p:strVal val="visible"/>
                                      </p:to>
                                    </p:set>
                                    <p:anim calcmode="lin" valueType="num">
                                      <p:cBhvr additive="base">
                                        <p:cTn id="33" dur="500" fill="hold"/>
                                        <p:tgtEl>
                                          <p:spTgt spid="76806"/>
                                        </p:tgtEl>
                                        <p:attrNameLst>
                                          <p:attrName>ppt_x</p:attrName>
                                        </p:attrNameLst>
                                      </p:cBhvr>
                                      <p:tavLst>
                                        <p:tav tm="0">
                                          <p:val>
                                            <p:strVal val="#ppt_x"/>
                                          </p:val>
                                        </p:tav>
                                        <p:tav tm="100000">
                                          <p:val>
                                            <p:strVal val="#ppt_x"/>
                                          </p:val>
                                        </p:tav>
                                      </p:tavLst>
                                    </p:anim>
                                    <p:anim calcmode="lin" valueType="num">
                                      <p:cBhvr additive="base">
                                        <p:cTn id="34" dur="500" fill="hold"/>
                                        <p:tgtEl>
                                          <p:spTgt spid="76806"/>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76807"/>
                                        </p:tgtEl>
                                        <p:attrNameLst>
                                          <p:attrName>style.visibility</p:attrName>
                                        </p:attrNameLst>
                                      </p:cBhvr>
                                      <p:to>
                                        <p:strVal val="visible"/>
                                      </p:to>
                                    </p:set>
                                    <p:anim calcmode="lin" valueType="num">
                                      <p:cBhvr additive="base">
                                        <p:cTn id="37" dur="500" fill="hold"/>
                                        <p:tgtEl>
                                          <p:spTgt spid="76807"/>
                                        </p:tgtEl>
                                        <p:attrNameLst>
                                          <p:attrName>ppt_x</p:attrName>
                                        </p:attrNameLst>
                                      </p:cBhvr>
                                      <p:tavLst>
                                        <p:tav tm="0">
                                          <p:val>
                                            <p:strVal val="#ppt_x"/>
                                          </p:val>
                                        </p:tav>
                                        <p:tav tm="100000">
                                          <p:val>
                                            <p:strVal val="#ppt_x"/>
                                          </p:val>
                                        </p:tav>
                                      </p:tavLst>
                                    </p:anim>
                                    <p:anim calcmode="lin" valueType="num">
                                      <p:cBhvr additive="base">
                                        <p:cTn id="38" dur="500" fill="hold"/>
                                        <p:tgtEl>
                                          <p:spTgt spid="76807"/>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76808"/>
                                        </p:tgtEl>
                                        <p:attrNameLst>
                                          <p:attrName>style.visibility</p:attrName>
                                        </p:attrNameLst>
                                      </p:cBhvr>
                                      <p:to>
                                        <p:strVal val="visible"/>
                                      </p:to>
                                    </p:set>
                                    <p:anim calcmode="lin" valueType="num">
                                      <p:cBhvr additive="base">
                                        <p:cTn id="41" dur="500" fill="hold"/>
                                        <p:tgtEl>
                                          <p:spTgt spid="76808"/>
                                        </p:tgtEl>
                                        <p:attrNameLst>
                                          <p:attrName>ppt_x</p:attrName>
                                        </p:attrNameLst>
                                      </p:cBhvr>
                                      <p:tavLst>
                                        <p:tav tm="0">
                                          <p:val>
                                            <p:strVal val="#ppt_x"/>
                                          </p:val>
                                        </p:tav>
                                        <p:tav tm="100000">
                                          <p:val>
                                            <p:strVal val="#ppt_x"/>
                                          </p:val>
                                        </p:tav>
                                      </p:tavLst>
                                    </p:anim>
                                    <p:anim calcmode="lin" valueType="num">
                                      <p:cBhvr additive="base">
                                        <p:cTn id="42" dur="500" fill="hold"/>
                                        <p:tgtEl>
                                          <p:spTgt spid="76808"/>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nodeType="clickEffect">
                                  <p:stCondLst>
                                    <p:cond delay="0"/>
                                  </p:stCondLst>
                                  <p:childTnLst>
                                    <p:set>
                                      <p:cBhvr>
                                        <p:cTn id="46" dur="1" fill="hold">
                                          <p:stCondLst>
                                            <p:cond delay="0"/>
                                          </p:stCondLst>
                                        </p:cTn>
                                        <p:tgtEl>
                                          <p:spTgt spid="76810"/>
                                        </p:tgtEl>
                                        <p:attrNameLst>
                                          <p:attrName>style.visibility</p:attrName>
                                        </p:attrNameLst>
                                      </p:cBhvr>
                                      <p:to>
                                        <p:strVal val="visible"/>
                                      </p:to>
                                    </p:set>
                                    <p:anim calcmode="lin" valueType="num">
                                      <p:cBhvr additive="base">
                                        <p:cTn id="47" dur="500" fill="hold"/>
                                        <p:tgtEl>
                                          <p:spTgt spid="76810"/>
                                        </p:tgtEl>
                                        <p:attrNameLst>
                                          <p:attrName>ppt_x</p:attrName>
                                        </p:attrNameLst>
                                      </p:cBhvr>
                                      <p:tavLst>
                                        <p:tav tm="0">
                                          <p:val>
                                            <p:strVal val="#ppt_x"/>
                                          </p:val>
                                        </p:tav>
                                        <p:tav tm="100000">
                                          <p:val>
                                            <p:strVal val="#ppt_x"/>
                                          </p:val>
                                        </p:tav>
                                      </p:tavLst>
                                    </p:anim>
                                    <p:anim calcmode="lin" valueType="num">
                                      <p:cBhvr additive="base">
                                        <p:cTn id="48" dur="500" fill="hold"/>
                                        <p:tgtEl>
                                          <p:spTgt spid="76810"/>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76811"/>
                                        </p:tgtEl>
                                        <p:attrNameLst>
                                          <p:attrName>style.visibility</p:attrName>
                                        </p:attrNameLst>
                                      </p:cBhvr>
                                      <p:to>
                                        <p:strVal val="visible"/>
                                      </p:to>
                                    </p:set>
                                    <p:anim calcmode="lin" valueType="num">
                                      <p:cBhvr additive="base">
                                        <p:cTn id="51" dur="500" fill="hold"/>
                                        <p:tgtEl>
                                          <p:spTgt spid="76811"/>
                                        </p:tgtEl>
                                        <p:attrNameLst>
                                          <p:attrName>ppt_x</p:attrName>
                                        </p:attrNameLst>
                                      </p:cBhvr>
                                      <p:tavLst>
                                        <p:tav tm="0">
                                          <p:val>
                                            <p:strVal val="#ppt_x"/>
                                          </p:val>
                                        </p:tav>
                                        <p:tav tm="100000">
                                          <p:val>
                                            <p:strVal val="#ppt_x"/>
                                          </p:val>
                                        </p:tav>
                                      </p:tavLst>
                                    </p:anim>
                                    <p:anim calcmode="lin" valueType="num">
                                      <p:cBhvr additive="base">
                                        <p:cTn id="52" dur="500" fill="hold"/>
                                        <p:tgtEl>
                                          <p:spTgt spid="76811"/>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76812"/>
                                        </p:tgtEl>
                                        <p:attrNameLst>
                                          <p:attrName>style.visibility</p:attrName>
                                        </p:attrNameLst>
                                      </p:cBhvr>
                                      <p:to>
                                        <p:strVal val="visible"/>
                                      </p:to>
                                    </p:set>
                                    <p:anim calcmode="lin" valueType="num">
                                      <p:cBhvr additive="base">
                                        <p:cTn id="55" dur="500" fill="hold"/>
                                        <p:tgtEl>
                                          <p:spTgt spid="76812"/>
                                        </p:tgtEl>
                                        <p:attrNameLst>
                                          <p:attrName>ppt_x</p:attrName>
                                        </p:attrNameLst>
                                      </p:cBhvr>
                                      <p:tavLst>
                                        <p:tav tm="0">
                                          <p:val>
                                            <p:strVal val="#ppt_x"/>
                                          </p:val>
                                        </p:tav>
                                        <p:tav tm="100000">
                                          <p:val>
                                            <p:strVal val="#ppt_x"/>
                                          </p:val>
                                        </p:tav>
                                      </p:tavLst>
                                    </p:anim>
                                    <p:anim calcmode="lin" valueType="num">
                                      <p:cBhvr additive="base">
                                        <p:cTn id="56" dur="500" fill="hold"/>
                                        <p:tgtEl>
                                          <p:spTgt spid="76812"/>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76813"/>
                                        </p:tgtEl>
                                        <p:attrNameLst>
                                          <p:attrName>style.visibility</p:attrName>
                                        </p:attrNameLst>
                                      </p:cBhvr>
                                      <p:to>
                                        <p:strVal val="visible"/>
                                      </p:to>
                                    </p:set>
                                    <p:anim calcmode="lin" valueType="num">
                                      <p:cBhvr additive="base">
                                        <p:cTn id="59" dur="500" fill="hold"/>
                                        <p:tgtEl>
                                          <p:spTgt spid="76813"/>
                                        </p:tgtEl>
                                        <p:attrNameLst>
                                          <p:attrName>ppt_x</p:attrName>
                                        </p:attrNameLst>
                                      </p:cBhvr>
                                      <p:tavLst>
                                        <p:tav tm="0">
                                          <p:val>
                                            <p:strVal val="#ppt_x"/>
                                          </p:val>
                                        </p:tav>
                                        <p:tav tm="100000">
                                          <p:val>
                                            <p:strVal val="#ppt_x"/>
                                          </p:val>
                                        </p:tav>
                                      </p:tavLst>
                                    </p:anim>
                                    <p:anim calcmode="lin" valueType="num">
                                      <p:cBhvr additive="base">
                                        <p:cTn id="60" dur="500" fill="hold"/>
                                        <p:tgtEl>
                                          <p:spTgt spid="768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2" grpId="0"/>
      <p:bldP spid="76806" grpId="0" animBg="1"/>
      <p:bldP spid="768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矩形 15363"/>
          <p:cNvSpPr>
            <a:spLocks noChangeArrowheads="1"/>
          </p:cNvSpPr>
          <p:nvPr/>
        </p:nvSpPr>
        <p:spPr bwMode="auto">
          <a:xfrm>
            <a:off x="304800" y="228600"/>
            <a:ext cx="49958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b="1">
                <a:solidFill>
                  <a:srgbClr val="0000CC"/>
                </a:solidFill>
                <a:latin typeface="Comic Sans MS" pitchFamily="66" charset="0"/>
              </a:rPr>
              <a:t>2. </a:t>
            </a:r>
            <a:r>
              <a:rPr lang="zh-CN" altLang="en-US" b="1">
                <a:solidFill>
                  <a:srgbClr val="0000CC"/>
                </a:solidFill>
                <a:latin typeface="Comic Sans MS" pitchFamily="66" charset="0"/>
              </a:rPr>
              <a:t>简谐振动运动学方程及特点</a:t>
            </a:r>
          </a:p>
        </p:txBody>
      </p:sp>
      <p:sp>
        <p:nvSpPr>
          <p:cNvPr id="15365" name="矩形 15364"/>
          <p:cNvSpPr>
            <a:spLocks noChangeArrowheads="1"/>
          </p:cNvSpPr>
          <p:nvPr/>
        </p:nvSpPr>
        <p:spPr bwMode="auto">
          <a:xfrm>
            <a:off x="228600" y="838200"/>
            <a:ext cx="87630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indent="276225" eaLnBrk="1" hangingPunct="1"/>
            <a:r>
              <a:rPr lang="en-US" altLang="zh-CN">
                <a:latin typeface="Comic Sans MS" pitchFamily="66" charset="0"/>
              </a:rPr>
              <a:t>   </a:t>
            </a:r>
            <a:r>
              <a:rPr lang="zh-CN" altLang="en-US">
                <a:latin typeface="Comic Sans MS" pitchFamily="66" charset="0"/>
              </a:rPr>
              <a:t>理论和实验表明，物体做简谐振动时离开平衡位置的</a:t>
            </a:r>
            <a:r>
              <a:rPr lang="zh-CN" altLang="en-US" b="1">
                <a:solidFill>
                  <a:srgbClr val="0099CC"/>
                </a:solidFill>
                <a:latin typeface="Comic Sans MS" pitchFamily="66" charset="0"/>
              </a:rPr>
              <a:t>位移随时间将做正弦或余弦规律变化</a:t>
            </a:r>
            <a:r>
              <a:rPr lang="zh-CN" altLang="en-US">
                <a:latin typeface="Comic Sans MS" pitchFamily="66" charset="0"/>
              </a:rPr>
              <a:t>，其数学表达式即</a:t>
            </a:r>
            <a:r>
              <a:rPr lang="zh-CN" altLang="en-US" b="1">
                <a:solidFill>
                  <a:srgbClr val="FF3300"/>
                </a:solidFill>
                <a:latin typeface="Comic Sans MS" pitchFamily="66" charset="0"/>
              </a:rPr>
              <a:t>简谐振动运动学方程</a:t>
            </a:r>
            <a:r>
              <a:rPr lang="zh-CN" altLang="en-US">
                <a:latin typeface="Comic Sans MS" pitchFamily="66" charset="0"/>
              </a:rPr>
              <a:t>：</a:t>
            </a:r>
          </a:p>
        </p:txBody>
      </p:sp>
      <p:graphicFrame>
        <p:nvGraphicFramePr>
          <p:cNvPr id="15366" name="对象 15365"/>
          <p:cNvGraphicFramePr>
            <a:graphicFrameLocks/>
          </p:cNvGraphicFramePr>
          <p:nvPr/>
        </p:nvGraphicFramePr>
        <p:xfrm>
          <a:off x="1524000" y="2362200"/>
          <a:ext cx="3127375" cy="468313"/>
        </p:xfrm>
        <a:graphic>
          <a:graphicData uri="http://schemas.openxmlformats.org/presentationml/2006/ole">
            <mc:AlternateContent xmlns:mc="http://schemas.openxmlformats.org/markup-compatibility/2006">
              <mc:Choice xmlns:v="urn:schemas-microsoft-com:vml" Requires="v">
                <p:oleObj spid="_x0000_s11358" r:id="rId3" imgW="1264849" imgH="190469" progId="Equation.DSMT4">
                  <p:embed/>
                </p:oleObj>
              </mc:Choice>
              <mc:Fallback>
                <p:oleObj r:id="rId3" imgW="1264849" imgH="190469" progId="Equation.DSMT4">
                  <p:embed/>
                  <p:pic>
                    <p:nvPicPr>
                      <p:cNvPr id="0" name="对象 1536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362200"/>
                        <a:ext cx="3127375" cy="468313"/>
                      </a:xfrm>
                      <a:prstGeom prst="rect">
                        <a:avLst/>
                      </a:prstGeom>
                      <a:solidFill>
                        <a:srgbClr val="FFCC00"/>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5367" name="文本框 15366"/>
          <p:cNvSpPr txBox="1">
            <a:spLocks noChangeArrowheads="1"/>
          </p:cNvSpPr>
          <p:nvPr/>
        </p:nvSpPr>
        <p:spPr bwMode="auto">
          <a:xfrm>
            <a:off x="4419600" y="2286000"/>
            <a:ext cx="44640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b="1">
                <a:solidFill>
                  <a:srgbClr val="006600"/>
                </a:solidFill>
                <a:latin typeface="Comic Sans MS" pitchFamily="66" charset="0"/>
              </a:rPr>
              <a:t>简谐振动运动学定义之一</a:t>
            </a:r>
          </a:p>
        </p:txBody>
      </p:sp>
      <p:sp>
        <p:nvSpPr>
          <p:cNvPr id="15368" name="文本框 15367"/>
          <p:cNvSpPr txBox="1">
            <a:spLocks noChangeArrowheads="1"/>
          </p:cNvSpPr>
          <p:nvPr/>
        </p:nvSpPr>
        <p:spPr bwMode="auto">
          <a:xfrm>
            <a:off x="152400" y="3048000"/>
            <a:ext cx="87630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lang="en-US" altLang="zh-CN" sz="2800">
                <a:latin typeface="Times New Roman" pitchFamily="18" charset="0"/>
              </a:rPr>
              <a:t>    </a:t>
            </a:r>
            <a:r>
              <a:rPr lang="zh-CN" altLang="en-US" sz="2800">
                <a:latin typeface="Times New Roman" pitchFamily="18" charset="0"/>
              </a:rPr>
              <a:t>随着</a:t>
            </a:r>
            <a:r>
              <a:rPr lang="en-US" altLang="zh-CN" sz="2800" i="1">
                <a:latin typeface="Times New Roman" pitchFamily="18" charset="0"/>
              </a:rPr>
              <a:t>t</a:t>
            </a:r>
            <a:r>
              <a:rPr lang="zh-CN" altLang="en-US" sz="2800">
                <a:latin typeface="Times New Roman" pitchFamily="18" charset="0"/>
              </a:rPr>
              <a:t>增加，</a:t>
            </a:r>
            <a:r>
              <a:rPr lang="en-US" altLang="zh-CN" sz="2800" i="1">
                <a:latin typeface="Times New Roman" pitchFamily="18" charset="0"/>
              </a:rPr>
              <a:t>ωt+</a:t>
            </a:r>
            <a:r>
              <a:rPr lang="en-US" altLang="zh-CN" sz="2800" i="1">
                <a:latin typeface="Times New Roman" pitchFamily="18" charset="0"/>
                <a:sym typeface="Symbol" pitchFamily="18" charset="2"/>
              </a:rPr>
              <a:t></a:t>
            </a:r>
            <a:r>
              <a:rPr lang="en-US" altLang="zh-CN" sz="2800">
                <a:latin typeface="Times New Roman" pitchFamily="18" charset="0"/>
              </a:rPr>
              <a:t>=0</a:t>
            </a:r>
            <a:r>
              <a:rPr lang="zh-CN" altLang="en-US" sz="2800">
                <a:latin typeface="Times New Roman" pitchFamily="18" charset="0"/>
              </a:rPr>
              <a:t>，</a:t>
            </a:r>
            <a:r>
              <a:rPr lang="en-US" altLang="zh-CN" sz="2800" i="1">
                <a:latin typeface="Times New Roman" pitchFamily="18" charset="0"/>
                <a:sym typeface="Symbol" pitchFamily="18" charset="2"/>
              </a:rPr>
              <a:t></a:t>
            </a:r>
            <a:r>
              <a:rPr lang="en-US" altLang="zh-CN" sz="2800">
                <a:latin typeface="Times New Roman" pitchFamily="18" charset="0"/>
              </a:rPr>
              <a:t>/2</a:t>
            </a:r>
            <a:r>
              <a:rPr lang="zh-CN" altLang="en-US" sz="2800">
                <a:latin typeface="Times New Roman" pitchFamily="18" charset="0"/>
              </a:rPr>
              <a:t>， </a:t>
            </a:r>
            <a:r>
              <a:rPr lang="en-US" altLang="zh-CN" sz="2800" i="1">
                <a:latin typeface="Comic Sans MS" pitchFamily="66" charset="0"/>
                <a:sym typeface="Symbol" pitchFamily="18" charset="2"/>
              </a:rPr>
              <a:t></a:t>
            </a:r>
            <a:r>
              <a:rPr lang="en-US" altLang="zh-CN" sz="2800" b="1">
                <a:latin typeface="Comic Sans MS" pitchFamily="66" charset="0"/>
              </a:rPr>
              <a:t> </a:t>
            </a:r>
            <a:r>
              <a:rPr lang="zh-CN" altLang="en-US" sz="2800">
                <a:latin typeface="Times New Roman" pitchFamily="18" charset="0"/>
              </a:rPr>
              <a:t>，</a:t>
            </a:r>
            <a:r>
              <a:rPr lang="en-US" altLang="zh-CN" sz="2800">
                <a:latin typeface="Times New Roman" pitchFamily="18" charset="0"/>
              </a:rPr>
              <a:t>3 </a:t>
            </a:r>
            <a:r>
              <a:rPr lang="en-US" altLang="zh-CN" sz="2800" i="1">
                <a:latin typeface="Comic Sans MS" pitchFamily="66" charset="0"/>
                <a:sym typeface="Symbol" pitchFamily="18" charset="2"/>
              </a:rPr>
              <a:t></a:t>
            </a:r>
            <a:r>
              <a:rPr lang="en-US" altLang="zh-CN" sz="2800" b="1">
                <a:latin typeface="Comic Sans MS" pitchFamily="66" charset="0"/>
              </a:rPr>
              <a:t> </a:t>
            </a:r>
            <a:r>
              <a:rPr lang="en-US" altLang="zh-CN" sz="2800">
                <a:latin typeface="Times New Roman" pitchFamily="18" charset="0"/>
              </a:rPr>
              <a:t>/2</a:t>
            </a:r>
            <a:r>
              <a:rPr lang="zh-CN" altLang="en-US" sz="2800">
                <a:latin typeface="Times New Roman" pitchFamily="18" charset="0"/>
              </a:rPr>
              <a:t>，</a:t>
            </a:r>
            <a:r>
              <a:rPr lang="en-US" altLang="zh-CN" sz="2800">
                <a:latin typeface="Times New Roman" pitchFamily="18" charset="0"/>
              </a:rPr>
              <a:t>2 </a:t>
            </a:r>
            <a:r>
              <a:rPr lang="en-US" altLang="zh-CN" sz="2800" i="1">
                <a:latin typeface="Comic Sans MS" pitchFamily="66" charset="0"/>
                <a:sym typeface="Symbol" pitchFamily="18" charset="2"/>
              </a:rPr>
              <a:t></a:t>
            </a:r>
            <a:r>
              <a:rPr lang="en-US" altLang="zh-CN" sz="2800" b="1">
                <a:latin typeface="Comic Sans MS" pitchFamily="66" charset="0"/>
              </a:rPr>
              <a:t> </a:t>
            </a:r>
            <a:r>
              <a:rPr lang="en-US" altLang="zh-CN" sz="2800">
                <a:latin typeface="Times New Roman" pitchFamily="18" charset="0"/>
              </a:rPr>
              <a:t>……</a:t>
            </a:r>
            <a:r>
              <a:rPr lang="zh-CN" altLang="en-US" sz="2800">
                <a:latin typeface="Times New Roman" pitchFamily="18" charset="0"/>
              </a:rPr>
              <a:t>，  </a:t>
            </a:r>
          </a:p>
          <a:p>
            <a:pPr eaLnBrk="1" hangingPunct="1"/>
            <a:endParaRPr lang="zh-CN" altLang="en-US" sz="2800">
              <a:latin typeface="Times New Roman" pitchFamily="18" charset="0"/>
            </a:endParaRPr>
          </a:p>
          <a:p>
            <a:pPr eaLnBrk="1" hangingPunct="1"/>
            <a:r>
              <a:rPr lang="zh-CN" altLang="en-US" sz="2800" b="1">
                <a:solidFill>
                  <a:srgbClr val="FF3300"/>
                </a:solidFill>
                <a:latin typeface="Times New Roman" pitchFamily="18" charset="0"/>
              </a:rPr>
              <a:t>变量</a:t>
            </a:r>
            <a:r>
              <a:rPr lang="zh-CN" altLang="en-US" sz="2800">
                <a:latin typeface="Times New Roman" pitchFamily="18" charset="0"/>
              </a:rPr>
              <a:t>：</a:t>
            </a:r>
            <a:r>
              <a:rPr lang="en-US" altLang="zh-CN" sz="2800" i="1">
                <a:latin typeface="Times New Roman" pitchFamily="18" charset="0"/>
              </a:rPr>
              <a:t>x</a:t>
            </a:r>
            <a:r>
              <a:rPr lang="zh-CN" altLang="en-US" sz="2800" i="1">
                <a:latin typeface="Times New Roman" pitchFamily="18" charset="0"/>
              </a:rPr>
              <a:t>、</a:t>
            </a:r>
            <a:r>
              <a:rPr lang="en-US" altLang="zh-CN" sz="2800" i="1">
                <a:latin typeface="Times New Roman" pitchFamily="18" charset="0"/>
              </a:rPr>
              <a:t>t</a:t>
            </a:r>
            <a:r>
              <a:rPr lang="zh-CN" altLang="en-US" sz="2800">
                <a:latin typeface="Times New Roman" pitchFamily="18" charset="0"/>
              </a:rPr>
              <a:t>，</a:t>
            </a:r>
            <a:r>
              <a:rPr lang="zh-CN" altLang="en-US" sz="2800" b="1">
                <a:solidFill>
                  <a:srgbClr val="FF3300"/>
                </a:solidFill>
                <a:latin typeface="Times New Roman" pitchFamily="18" charset="0"/>
              </a:rPr>
              <a:t>特征量</a:t>
            </a:r>
            <a:r>
              <a:rPr lang="zh-CN" altLang="en-US" sz="2800">
                <a:latin typeface="Times New Roman" pitchFamily="18" charset="0"/>
              </a:rPr>
              <a:t>：</a:t>
            </a:r>
            <a:r>
              <a:rPr lang="en-US" altLang="zh-CN" sz="2800" i="1">
                <a:latin typeface="Times New Roman" pitchFamily="18" charset="0"/>
              </a:rPr>
              <a:t>A</a:t>
            </a:r>
            <a:r>
              <a:rPr lang="zh-CN" altLang="en-US" sz="2800">
                <a:latin typeface="Times New Roman" pitchFamily="18" charset="0"/>
              </a:rPr>
              <a:t>、</a:t>
            </a:r>
            <a:r>
              <a:rPr lang="en-US" altLang="zh-CN" sz="2800" i="1">
                <a:latin typeface="Times New Roman" pitchFamily="18" charset="0"/>
              </a:rPr>
              <a:t>ω</a:t>
            </a:r>
            <a:r>
              <a:rPr lang="zh-CN" altLang="en-US" sz="2800">
                <a:latin typeface="Times New Roman" pitchFamily="18" charset="0"/>
              </a:rPr>
              <a:t>、 </a:t>
            </a:r>
            <a:r>
              <a:rPr lang="en-US" altLang="zh-CN" sz="2800" i="1">
                <a:latin typeface="Comic Sans MS" pitchFamily="66" charset="0"/>
                <a:sym typeface="Symbol" pitchFamily="18" charset="2"/>
              </a:rPr>
              <a:t></a:t>
            </a:r>
            <a:r>
              <a:rPr lang="en-US" altLang="zh-CN" sz="2800" b="1">
                <a:latin typeface="Comic Sans MS" pitchFamily="66" charset="0"/>
              </a:rPr>
              <a:t> </a:t>
            </a:r>
            <a:r>
              <a:rPr lang="zh-CN" altLang="en-US" sz="2800">
                <a:latin typeface="Times New Roman" pitchFamily="18" charset="0"/>
              </a:rPr>
              <a:t>（已知特征量，则可写出运动学方程）</a:t>
            </a:r>
            <a:r>
              <a:rPr lang="zh-CN" altLang="en-US" sz="2800" b="1">
                <a:latin typeface="Times New Roman" pitchFamily="18" charset="0"/>
              </a:rPr>
              <a:t> </a:t>
            </a:r>
          </a:p>
        </p:txBody>
      </p:sp>
      <p:graphicFrame>
        <p:nvGraphicFramePr>
          <p:cNvPr id="11271" name="对象 15368"/>
          <p:cNvGraphicFramePr>
            <a:graphicFrameLocks/>
          </p:cNvGraphicFramePr>
          <p:nvPr/>
        </p:nvGraphicFramePr>
        <p:xfrm>
          <a:off x="2438400" y="3505200"/>
          <a:ext cx="1905000" cy="468313"/>
        </p:xfrm>
        <a:graphic>
          <a:graphicData uri="http://schemas.openxmlformats.org/presentationml/2006/ole">
            <mc:AlternateContent xmlns:mc="http://schemas.openxmlformats.org/markup-compatibility/2006">
              <mc:Choice xmlns:v="urn:schemas-microsoft-com:vml" Requires="v">
                <p:oleObj spid="_x0000_s11359" r:id="rId5" imgW="722645" imgH="177492" progId="Equation.DSMT4">
                  <p:embed/>
                </p:oleObj>
              </mc:Choice>
              <mc:Fallback>
                <p:oleObj r:id="rId5" imgW="722645" imgH="177492" progId="Equation.DSMT4">
                  <p:embed/>
                  <p:pic>
                    <p:nvPicPr>
                      <p:cNvPr id="0" name="对象 1536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3505200"/>
                        <a:ext cx="19050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5370" name="矩形 15369"/>
          <p:cNvSpPr>
            <a:spLocks noChangeArrowheads="1"/>
          </p:cNvSpPr>
          <p:nvPr/>
        </p:nvSpPr>
        <p:spPr bwMode="auto">
          <a:xfrm>
            <a:off x="152400" y="5029200"/>
            <a:ext cx="7651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1" hangingPunct="1"/>
            <a:r>
              <a:rPr lang="zh-CN" altLang="en-US" b="1">
                <a:solidFill>
                  <a:srgbClr val="000000"/>
                </a:solidFill>
                <a:latin typeface="Times New Roman" pitchFamily="18" charset="0"/>
              </a:rPr>
              <a:t>（</a:t>
            </a:r>
            <a:r>
              <a:rPr lang="en-US" altLang="zh-CN" b="1">
                <a:solidFill>
                  <a:srgbClr val="000000"/>
                </a:solidFill>
                <a:latin typeface="Times New Roman" pitchFamily="18" charset="0"/>
              </a:rPr>
              <a:t>1</a:t>
            </a:r>
            <a:r>
              <a:rPr lang="zh-CN" altLang="en-US" b="1">
                <a:solidFill>
                  <a:srgbClr val="000000"/>
                </a:solidFill>
                <a:latin typeface="Times New Roman" pitchFamily="18" charset="0"/>
              </a:rPr>
              <a:t>）</a:t>
            </a:r>
            <a:r>
              <a:rPr lang="zh-CN" altLang="en-US" b="1">
                <a:solidFill>
                  <a:srgbClr val="FF0000"/>
                </a:solidFill>
                <a:latin typeface="Times New Roman" pitchFamily="18" charset="0"/>
              </a:rPr>
              <a:t>圆频率</a:t>
            </a:r>
            <a:r>
              <a:rPr lang="en-US" altLang="zh-CN" b="1" i="1">
                <a:solidFill>
                  <a:srgbClr val="FF0000"/>
                </a:solidFill>
                <a:latin typeface="宋体" pitchFamily="2" charset="-122"/>
              </a:rPr>
              <a:t>ω</a:t>
            </a:r>
            <a:r>
              <a:rPr lang="zh-CN" altLang="en-US" b="1">
                <a:solidFill>
                  <a:srgbClr val="FF0000"/>
                </a:solidFill>
                <a:latin typeface="宋体" pitchFamily="2" charset="-122"/>
              </a:rPr>
              <a:t>、周期</a:t>
            </a:r>
            <a:r>
              <a:rPr lang="en-US" altLang="zh-CN" b="1" i="1">
                <a:solidFill>
                  <a:srgbClr val="FF0000"/>
                </a:solidFill>
                <a:latin typeface="宋体" pitchFamily="2" charset="-122"/>
              </a:rPr>
              <a:t>T</a:t>
            </a:r>
            <a:r>
              <a:rPr lang="zh-CN" altLang="en-US" b="1">
                <a:solidFill>
                  <a:srgbClr val="FF0000"/>
                </a:solidFill>
                <a:latin typeface="宋体" pitchFamily="2" charset="-122"/>
              </a:rPr>
              <a:t>、频率</a:t>
            </a:r>
            <a:r>
              <a:rPr lang="en-US" altLang="zh-CN" b="1" i="1">
                <a:solidFill>
                  <a:srgbClr val="FF0000"/>
                </a:solidFill>
                <a:latin typeface="宋体" pitchFamily="2" charset="-122"/>
              </a:rPr>
              <a:t>ν</a:t>
            </a:r>
            <a:r>
              <a:rPr lang="en-US" altLang="zh-CN" b="1">
                <a:solidFill>
                  <a:srgbClr val="000000"/>
                </a:solidFill>
                <a:latin typeface="Times New Roman" pitchFamily="18" charset="0"/>
                <a:cs typeface="Times New Roman" pitchFamily="18" charset="0"/>
              </a:rPr>
              <a:t>—</a:t>
            </a:r>
            <a:r>
              <a:rPr lang="zh-CN" altLang="en-US" b="1">
                <a:solidFill>
                  <a:srgbClr val="000000"/>
                </a:solidFill>
                <a:latin typeface="宋体" pitchFamily="2" charset="-122"/>
              </a:rPr>
              <a:t>振动</a:t>
            </a:r>
            <a:r>
              <a:rPr lang="zh-CN" altLang="en-US" b="1">
                <a:solidFill>
                  <a:schemeClr val="tx2"/>
                </a:solidFill>
                <a:latin typeface="宋体" pitchFamily="2" charset="-122"/>
              </a:rPr>
              <a:t>频繁程度</a:t>
            </a:r>
            <a:endParaRPr lang="zh-CN" altLang="en-US" b="1">
              <a:solidFill>
                <a:schemeClr val="tx2"/>
              </a:solidFill>
              <a:latin typeface="Comic Sans MS" pitchFamily="66" charset="0"/>
            </a:endParaRPr>
          </a:p>
        </p:txBody>
      </p:sp>
      <p:graphicFrame>
        <p:nvGraphicFramePr>
          <p:cNvPr id="15371" name="对象 15370"/>
          <p:cNvGraphicFramePr>
            <a:graphicFrameLocks/>
          </p:cNvGraphicFramePr>
          <p:nvPr/>
        </p:nvGraphicFramePr>
        <p:xfrm>
          <a:off x="1600200" y="5562600"/>
          <a:ext cx="5475288" cy="608013"/>
        </p:xfrm>
        <a:graphic>
          <a:graphicData uri="http://schemas.openxmlformats.org/presentationml/2006/ole">
            <mc:AlternateContent xmlns:mc="http://schemas.openxmlformats.org/markup-compatibility/2006">
              <mc:Choice xmlns:v="urn:schemas-microsoft-com:vml" Requires="v">
                <p:oleObj spid="_x0000_s11360" r:id="rId7" imgW="2156283" imgH="236283" progId="Equation.DSMT4">
                  <p:embed/>
                </p:oleObj>
              </mc:Choice>
              <mc:Fallback>
                <p:oleObj r:id="rId7" imgW="2156283" imgH="236283" progId="Equation.DSMT4">
                  <p:embed/>
                  <p:pic>
                    <p:nvPicPr>
                      <p:cNvPr id="0" name="对象 1537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00200" y="5562600"/>
                        <a:ext cx="5475288"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15365"/>
                                        </p:tgtEl>
                                        <p:attrNameLst>
                                          <p:attrName>style.visibility</p:attrName>
                                        </p:attrNameLst>
                                      </p:cBhvr>
                                      <p:to>
                                        <p:strVal val="visible"/>
                                      </p:to>
                                    </p:set>
                                    <p:animEffect transition="in" filter="wipe(up)">
                                      <p:cBhvr>
                                        <p:cTn id="11" dur="500"/>
                                        <p:tgtEl>
                                          <p:spTgt spid="1536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15366"/>
                                        </p:tgtEl>
                                        <p:attrNameLst>
                                          <p:attrName>style.visibility</p:attrName>
                                        </p:attrNameLst>
                                      </p:cBhvr>
                                      <p:to>
                                        <p:strVal val="visible"/>
                                      </p:to>
                                    </p:set>
                                    <p:animEffect transition="in" filter="wipe(left)">
                                      <p:cBhvr>
                                        <p:cTn id="16" dur="500"/>
                                        <p:tgtEl>
                                          <p:spTgt spid="1536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2" presetClass="entr" presetSubtype="2" fill="hold" grpId="0" nodeType="clickEffect">
                                  <p:stCondLst>
                                    <p:cond delay="0"/>
                                  </p:stCondLst>
                                  <p:childTnLst>
                                    <p:set>
                                      <p:cBhvr>
                                        <p:cTn id="20" dur="1" fill="hold">
                                          <p:stCondLst>
                                            <p:cond delay="0"/>
                                          </p:stCondLst>
                                        </p:cTn>
                                        <p:tgtEl>
                                          <p:spTgt spid="15367"/>
                                        </p:tgtEl>
                                        <p:attrNameLst>
                                          <p:attrName>style.visibility</p:attrName>
                                        </p:attrNameLst>
                                      </p:cBhvr>
                                      <p:to>
                                        <p:strVal val="visible"/>
                                      </p:to>
                                    </p:set>
                                    <p:animEffect transition="in" filter="slide(fromRight)">
                                      <p:cBhvr>
                                        <p:cTn id="21" dur="500"/>
                                        <p:tgtEl>
                                          <p:spTgt spid="1536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5368"/>
                                        </p:tgtEl>
                                        <p:attrNameLst>
                                          <p:attrName>style.visibility</p:attrName>
                                        </p:attrNameLst>
                                      </p:cBhvr>
                                      <p:to>
                                        <p:strVal val="visible"/>
                                      </p:to>
                                    </p:set>
                                    <p:animEffect transition="in" filter="wipe(up)">
                                      <p:cBhvr>
                                        <p:cTn id="26" dur="500"/>
                                        <p:tgtEl>
                                          <p:spTgt spid="1536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5370"/>
                                        </p:tgtEl>
                                        <p:attrNameLst>
                                          <p:attrName>style.visibility</p:attrName>
                                        </p:attrNameLst>
                                      </p:cBhvr>
                                      <p:to>
                                        <p:strVal val="visible"/>
                                      </p:to>
                                    </p:set>
                                    <p:animEffect transition="in" filter="wipe(left)">
                                      <p:cBhvr>
                                        <p:cTn id="31" dur="500"/>
                                        <p:tgtEl>
                                          <p:spTgt spid="15370"/>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15371"/>
                                        </p:tgtEl>
                                        <p:attrNameLst>
                                          <p:attrName>style.visibility</p:attrName>
                                        </p:attrNameLst>
                                      </p:cBhvr>
                                      <p:to>
                                        <p:strVal val="visible"/>
                                      </p:to>
                                    </p:set>
                                    <p:animEffect transition="in" filter="wipe(left)">
                                      <p:cBhvr>
                                        <p:cTn id="36" dur="500"/>
                                        <p:tgtEl>
                                          <p:spTgt spid="15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p:bldP spid="15365" grpId="0"/>
      <p:bldP spid="15367" grpId="0"/>
      <p:bldP spid="15368" grpId="0"/>
      <p:bldP spid="1537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7825" name="对象 122883"/>
          <p:cNvGraphicFramePr>
            <a:graphicFrameLocks/>
          </p:cNvGraphicFramePr>
          <p:nvPr/>
        </p:nvGraphicFramePr>
        <p:xfrm>
          <a:off x="533400" y="304800"/>
          <a:ext cx="7493000" cy="998538"/>
        </p:xfrm>
        <a:graphic>
          <a:graphicData uri="http://schemas.openxmlformats.org/presentationml/2006/ole">
            <mc:AlternateContent xmlns:mc="http://schemas.openxmlformats.org/markup-compatibility/2006">
              <mc:Choice xmlns:v="urn:schemas-microsoft-com:vml" Requires="v">
                <p:oleObj spid="_x0000_s95466" r:id="rId3" imgW="3429000" imgH="457200" progId="Equation.DSMT4">
                  <p:embed/>
                </p:oleObj>
              </mc:Choice>
              <mc:Fallback>
                <p:oleObj r:id="rId3" imgW="3429000" imgH="457200" progId="Equation.DSMT4">
                  <p:embed/>
                  <p:pic>
                    <p:nvPicPr>
                      <p:cNvPr id="0" name="对象 12288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04800"/>
                        <a:ext cx="7493000" cy="99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7826" name="对象 122884"/>
          <p:cNvGraphicFramePr>
            <a:graphicFrameLocks/>
          </p:cNvGraphicFramePr>
          <p:nvPr/>
        </p:nvGraphicFramePr>
        <p:xfrm>
          <a:off x="457200" y="1676400"/>
          <a:ext cx="4327525" cy="930275"/>
        </p:xfrm>
        <a:graphic>
          <a:graphicData uri="http://schemas.openxmlformats.org/presentationml/2006/ole">
            <mc:AlternateContent xmlns:mc="http://schemas.openxmlformats.org/markup-compatibility/2006">
              <mc:Choice xmlns:v="urn:schemas-microsoft-com:vml" Requires="v">
                <p:oleObj spid="_x0000_s95467" r:id="rId5" imgW="1903348" imgH="406048" progId="Equation.DSMT4">
                  <p:embed/>
                </p:oleObj>
              </mc:Choice>
              <mc:Fallback>
                <p:oleObj r:id="rId5" imgW="1903348" imgH="406048" progId="Equation.DSMT4">
                  <p:embed/>
                  <p:pic>
                    <p:nvPicPr>
                      <p:cNvPr id="0" name="对象 12288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1676400"/>
                        <a:ext cx="4327525" cy="93027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7827" name="对象 122885"/>
          <p:cNvGraphicFramePr>
            <a:graphicFrameLocks/>
          </p:cNvGraphicFramePr>
          <p:nvPr/>
        </p:nvGraphicFramePr>
        <p:xfrm>
          <a:off x="5500688" y="4953000"/>
          <a:ext cx="2808287" cy="1044575"/>
        </p:xfrm>
        <a:graphic>
          <a:graphicData uri="http://schemas.openxmlformats.org/presentationml/2006/ole">
            <mc:AlternateContent xmlns:mc="http://schemas.openxmlformats.org/markup-compatibility/2006">
              <mc:Choice xmlns:v="urn:schemas-microsoft-com:vml" Requires="v">
                <p:oleObj spid="_x0000_s95468" r:id="rId7" imgW="1155199" imgH="431613" progId="Equation.DSMT4">
                  <p:embed/>
                </p:oleObj>
              </mc:Choice>
              <mc:Fallback>
                <p:oleObj r:id="rId7" imgW="1155199" imgH="431613" progId="Equation.DSMT4">
                  <p:embed/>
                  <p:pic>
                    <p:nvPicPr>
                      <p:cNvPr id="0" name="对象 12288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00688" y="4953000"/>
                        <a:ext cx="2808287" cy="1044575"/>
                      </a:xfrm>
                      <a:prstGeom prst="rect">
                        <a:avLst/>
                      </a:prstGeom>
                      <a:solidFill>
                        <a:srgbClr val="CC99FF"/>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7828" name="对象 122886"/>
          <p:cNvGraphicFramePr>
            <a:graphicFrameLocks/>
          </p:cNvGraphicFramePr>
          <p:nvPr/>
        </p:nvGraphicFramePr>
        <p:xfrm>
          <a:off x="914400" y="3810000"/>
          <a:ext cx="5927725" cy="906463"/>
        </p:xfrm>
        <a:graphic>
          <a:graphicData uri="http://schemas.openxmlformats.org/presentationml/2006/ole">
            <mc:AlternateContent xmlns:mc="http://schemas.openxmlformats.org/markup-compatibility/2006">
              <mc:Choice xmlns:v="urn:schemas-microsoft-com:vml" Requires="v">
                <p:oleObj spid="_x0000_s95469" r:id="rId9" imgW="2805482" imgH="431613" progId="Equation.DSMT4">
                  <p:embed/>
                </p:oleObj>
              </mc:Choice>
              <mc:Fallback>
                <p:oleObj r:id="rId9" imgW="2805482" imgH="431613" progId="Equation.DSMT4">
                  <p:embed/>
                  <p:pic>
                    <p:nvPicPr>
                      <p:cNvPr id="0" name="对象 12288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4400" y="3810000"/>
                        <a:ext cx="5927725"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7829" name="对象 122889"/>
          <p:cNvGraphicFramePr>
            <a:graphicFrameLocks/>
          </p:cNvGraphicFramePr>
          <p:nvPr/>
        </p:nvGraphicFramePr>
        <p:xfrm>
          <a:off x="304800" y="2895600"/>
          <a:ext cx="4076700" cy="906463"/>
        </p:xfrm>
        <a:graphic>
          <a:graphicData uri="http://schemas.openxmlformats.org/presentationml/2006/ole">
            <mc:AlternateContent xmlns:mc="http://schemas.openxmlformats.org/markup-compatibility/2006">
              <mc:Choice xmlns:v="urn:schemas-microsoft-com:vml" Requires="v">
                <p:oleObj spid="_x0000_s95470" r:id="rId11" imgW="1929563" imgH="431613" progId="Equation.DSMT4">
                  <p:embed/>
                </p:oleObj>
              </mc:Choice>
              <mc:Fallback>
                <p:oleObj r:id="rId11" imgW="1929563" imgH="431613" progId="Equation.DSMT4">
                  <p:embed/>
                  <p:pic>
                    <p:nvPicPr>
                      <p:cNvPr id="0" name="对象 122889"/>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4800" y="2895600"/>
                        <a:ext cx="4076700"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7830" name="对象 122890"/>
          <p:cNvGraphicFramePr>
            <a:graphicFrameLocks/>
          </p:cNvGraphicFramePr>
          <p:nvPr/>
        </p:nvGraphicFramePr>
        <p:xfrm>
          <a:off x="4267200" y="3124200"/>
          <a:ext cx="4741863" cy="536575"/>
        </p:xfrm>
        <a:graphic>
          <a:graphicData uri="http://schemas.openxmlformats.org/presentationml/2006/ole">
            <mc:AlternateContent xmlns:mc="http://schemas.openxmlformats.org/markup-compatibility/2006">
              <mc:Choice xmlns:v="urn:schemas-microsoft-com:vml" Requires="v">
                <p:oleObj spid="_x0000_s95471" r:id="rId13" imgW="2132674" imgH="241195" progId="Equation.DSMT4">
                  <p:embed/>
                </p:oleObj>
              </mc:Choice>
              <mc:Fallback>
                <p:oleObj r:id="rId13" imgW="2132674" imgH="241195" progId="Equation.DSMT4">
                  <p:embed/>
                  <p:pic>
                    <p:nvPicPr>
                      <p:cNvPr id="0" name="对象 122890"/>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67200" y="3124200"/>
                        <a:ext cx="47418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7831" name="对象 122892"/>
          <p:cNvGraphicFramePr>
            <a:graphicFrameLocks/>
          </p:cNvGraphicFramePr>
          <p:nvPr/>
        </p:nvGraphicFramePr>
        <p:xfrm>
          <a:off x="838200" y="4724400"/>
          <a:ext cx="3981450" cy="617538"/>
        </p:xfrm>
        <a:graphic>
          <a:graphicData uri="http://schemas.openxmlformats.org/presentationml/2006/ole">
            <mc:AlternateContent xmlns:mc="http://schemas.openxmlformats.org/markup-compatibility/2006">
              <mc:Choice xmlns:v="urn:schemas-microsoft-com:vml" Requires="v">
                <p:oleObj spid="_x0000_s95472" r:id="rId15" imgW="1473200" imgH="228600" progId="Equation.DSMT4">
                  <p:embed/>
                </p:oleObj>
              </mc:Choice>
              <mc:Fallback>
                <p:oleObj r:id="rId15" imgW="1473200" imgH="228600" progId="Equation.DSMT4">
                  <p:embed/>
                  <p:pic>
                    <p:nvPicPr>
                      <p:cNvPr id="0" name="对象 122892"/>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38200" y="4724400"/>
                        <a:ext cx="3981450"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7832" name="对象 122893"/>
          <p:cNvGraphicFramePr>
            <a:graphicFrameLocks/>
          </p:cNvGraphicFramePr>
          <p:nvPr/>
        </p:nvGraphicFramePr>
        <p:xfrm>
          <a:off x="1524000" y="5257800"/>
          <a:ext cx="3394075" cy="1044575"/>
        </p:xfrm>
        <a:graphic>
          <a:graphicData uri="http://schemas.openxmlformats.org/presentationml/2006/ole">
            <mc:AlternateContent xmlns:mc="http://schemas.openxmlformats.org/markup-compatibility/2006">
              <mc:Choice xmlns:v="urn:schemas-microsoft-com:vml" Requires="v">
                <p:oleObj spid="_x0000_s95473" r:id="rId17" imgW="1396394" imgH="431613" progId="Equation.DSMT4">
                  <p:embed/>
                </p:oleObj>
              </mc:Choice>
              <mc:Fallback>
                <p:oleObj r:id="rId17" imgW="1396394" imgH="431613" progId="Equation.DSMT4">
                  <p:embed/>
                  <p:pic>
                    <p:nvPicPr>
                      <p:cNvPr id="0" name="对象 122893"/>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24000" y="5257800"/>
                        <a:ext cx="3394075" cy="1044575"/>
                      </a:xfrm>
                      <a:prstGeom prst="rect">
                        <a:avLst/>
                      </a:prstGeom>
                      <a:solidFill>
                        <a:srgbClr val="CC99FF">
                          <a:alpha val="0"/>
                        </a:srgbClr>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7825"/>
                                        </p:tgtEl>
                                        <p:attrNameLst>
                                          <p:attrName>style.visibility</p:attrName>
                                        </p:attrNameLst>
                                      </p:cBhvr>
                                      <p:to>
                                        <p:strVal val="visible"/>
                                      </p:to>
                                    </p:set>
                                    <p:anim calcmode="lin" valueType="num">
                                      <p:cBhvr additive="base">
                                        <p:cTn id="7" dur="500" fill="hold"/>
                                        <p:tgtEl>
                                          <p:spTgt spid="77825"/>
                                        </p:tgtEl>
                                        <p:attrNameLst>
                                          <p:attrName>ppt_x</p:attrName>
                                        </p:attrNameLst>
                                      </p:cBhvr>
                                      <p:tavLst>
                                        <p:tav tm="0">
                                          <p:val>
                                            <p:strVal val="#ppt_x"/>
                                          </p:val>
                                        </p:tav>
                                        <p:tav tm="100000">
                                          <p:val>
                                            <p:strVal val="#ppt_x"/>
                                          </p:val>
                                        </p:tav>
                                      </p:tavLst>
                                    </p:anim>
                                    <p:anim calcmode="lin" valueType="num">
                                      <p:cBhvr additive="base">
                                        <p:cTn id="8" dur="500" fill="hold"/>
                                        <p:tgtEl>
                                          <p:spTgt spid="7782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7826"/>
                                        </p:tgtEl>
                                        <p:attrNameLst>
                                          <p:attrName>style.visibility</p:attrName>
                                        </p:attrNameLst>
                                      </p:cBhvr>
                                      <p:to>
                                        <p:strVal val="visible"/>
                                      </p:to>
                                    </p:set>
                                    <p:anim calcmode="lin" valueType="num">
                                      <p:cBhvr additive="base">
                                        <p:cTn id="11" dur="500" fill="hold"/>
                                        <p:tgtEl>
                                          <p:spTgt spid="77826"/>
                                        </p:tgtEl>
                                        <p:attrNameLst>
                                          <p:attrName>ppt_x</p:attrName>
                                        </p:attrNameLst>
                                      </p:cBhvr>
                                      <p:tavLst>
                                        <p:tav tm="0">
                                          <p:val>
                                            <p:strVal val="#ppt_x"/>
                                          </p:val>
                                        </p:tav>
                                        <p:tav tm="100000">
                                          <p:val>
                                            <p:strVal val="#ppt_x"/>
                                          </p:val>
                                        </p:tav>
                                      </p:tavLst>
                                    </p:anim>
                                    <p:anim calcmode="lin" valueType="num">
                                      <p:cBhvr additive="base">
                                        <p:cTn id="12" dur="500" fill="hold"/>
                                        <p:tgtEl>
                                          <p:spTgt spid="77826"/>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77827"/>
                                        </p:tgtEl>
                                        <p:attrNameLst>
                                          <p:attrName>style.visibility</p:attrName>
                                        </p:attrNameLst>
                                      </p:cBhvr>
                                      <p:to>
                                        <p:strVal val="visible"/>
                                      </p:to>
                                    </p:set>
                                    <p:anim calcmode="lin" valueType="num">
                                      <p:cBhvr additive="base">
                                        <p:cTn id="17" dur="500" fill="hold"/>
                                        <p:tgtEl>
                                          <p:spTgt spid="77827"/>
                                        </p:tgtEl>
                                        <p:attrNameLst>
                                          <p:attrName>ppt_x</p:attrName>
                                        </p:attrNameLst>
                                      </p:cBhvr>
                                      <p:tavLst>
                                        <p:tav tm="0">
                                          <p:val>
                                            <p:strVal val="#ppt_x"/>
                                          </p:val>
                                        </p:tav>
                                        <p:tav tm="100000">
                                          <p:val>
                                            <p:strVal val="#ppt_x"/>
                                          </p:val>
                                        </p:tav>
                                      </p:tavLst>
                                    </p:anim>
                                    <p:anim calcmode="lin" valueType="num">
                                      <p:cBhvr additive="base">
                                        <p:cTn id="18" dur="500" fill="hold"/>
                                        <p:tgtEl>
                                          <p:spTgt spid="77827"/>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7828"/>
                                        </p:tgtEl>
                                        <p:attrNameLst>
                                          <p:attrName>style.visibility</p:attrName>
                                        </p:attrNameLst>
                                      </p:cBhvr>
                                      <p:to>
                                        <p:strVal val="visible"/>
                                      </p:to>
                                    </p:set>
                                    <p:anim calcmode="lin" valueType="num">
                                      <p:cBhvr additive="base">
                                        <p:cTn id="21" dur="500" fill="hold"/>
                                        <p:tgtEl>
                                          <p:spTgt spid="77828"/>
                                        </p:tgtEl>
                                        <p:attrNameLst>
                                          <p:attrName>ppt_x</p:attrName>
                                        </p:attrNameLst>
                                      </p:cBhvr>
                                      <p:tavLst>
                                        <p:tav tm="0">
                                          <p:val>
                                            <p:strVal val="#ppt_x"/>
                                          </p:val>
                                        </p:tav>
                                        <p:tav tm="100000">
                                          <p:val>
                                            <p:strVal val="#ppt_x"/>
                                          </p:val>
                                        </p:tav>
                                      </p:tavLst>
                                    </p:anim>
                                    <p:anim calcmode="lin" valueType="num">
                                      <p:cBhvr additive="base">
                                        <p:cTn id="22" dur="500" fill="hold"/>
                                        <p:tgtEl>
                                          <p:spTgt spid="77828"/>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77829"/>
                                        </p:tgtEl>
                                        <p:attrNameLst>
                                          <p:attrName>style.visibility</p:attrName>
                                        </p:attrNameLst>
                                      </p:cBhvr>
                                      <p:to>
                                        <p:strVal val="visible"/>
                                      </p:to>
                                    </p:set>
                                    <p:anim calcmode="lin" valueType="num">
                                      <p:cBhvr additive="base">
                                        <p:cTn id="25" dur="500" fill="hold"/>
                                        <p:tgtEl>
                                          <p:spTgt spid="77829"/>
                                        </p:tgtEl>
                                        <p:attrNameLst>
                                          <p:attrName>ppt_x</p:attrName>
                                        </p:attrNameLst>
                                      </p:cBhvr>
                                      <p:tavLst>
                                        <p:tav tm="0">
                                          <p:val>
                                            <p:strVal val="#ppt_x"/>
                                          </p:val>
                                        </p:tav>
                                        <p:tav tm="100000">
                                          <p:val>
                                            <p:strVal val="#ppt_x"/>
                                          </p:val>
                                        </p:tav>
                                      </p:tavLst>
                                    </p:anim>
                                    <p:anim calcmode="lin" valueType="num">
                                      <p:cBhvr additive="base">
                                        <p:cTn id="26" dur="500" fill="hold"/>
                                        <p:tgtEl>
                                          <p:spTgt spid="77829"/>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77830"/>
                                        </p:tgtEl>
                                        <p:attrNameLst>
                                          <p:attrName>style.visibility</p:attrName>
                                        </p:attrNameLst>
                                      </p:cBhvr>
                                      <p:to>
                                        <p:strVal val="visible"/>
                                      </p:to>
                                    </p:set>
                                    <p:anim calcmode="lin" valueType="num">
                                      <p:cBhvr additive="base">
                                        <p:cTn id="29" dur="500" fill="hold"/>
                                        <p:tgtEl>
                                          <p:spTgt spid="77830"/>
                                        </p:tgtEl>
                                        <p:attrNameLst>
                                          <p:attrName>ppt_x</p:attrName>
                                        </p:attrNameLst>
                                      </p:cBhvr>
                                      <p:tavLst>
                                        <p:tav tm="0">
                                          <p:val>
                                            <p:strVal val="#ppt_x"/>
                                          </p:val>
                                        </p:tav>
                                        <p:tav tm="100000">
                                          <p:val>
                                            <p:strVal val="#ppt_x"/>
                                          </p:val>
                                        </p:tav>
                                      </p:tavLst>
                                    </p:anim>
                                    <p:anim calcmode="lin" valueType="num">
                                      <p:cBhvr additive="base">
                                        <p:cTn id="30" dur="500" fill="hold"/>
                                        <p:tgtEl>
                                          <p:spTgt spid="77830"/>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77831"/>
                                        </p:tgtEl>
                                        <p:attrNameLst>
                                          <p:attrName>style.visibility</p:attrName>
                                        </p:attrNameLst>
                                      </p:cBhvr>
                                      <p:to>
                                        <p:strVal val="visible"/>
                                      </p:to>
                                    </p:set>
                                    <p:anim calcmode="lin" valueType="num">
                                      <p:cBhvr additive="base">
                                        <p:cTn id="33" dur="500" fill="hold"/>
                                        <p:tgtEl>
                                          <p:spTgt spid="77831"/>
                                        </p:tgtEl>
                                        <p:attrNameLst>
                                          <p:attrName>ppt_x</p:attrName>
                                        </p:attrNameLst>
                                      </p:cBhvr>
                                      <p:tavLst>
                                        <p:tav tm="0">
                                          <p:val>
                                            <p:strVal val="#ppt_x"/>
                                          </p:val>
                                        </p:tav>
                                        <p:tav tm="100000">
                                          <p:val>
                                            <p:strVal val="#ppt_x"/>
                                          </p:val>
                                        </p:tav>
                                      </p:tavLst>
                                    </p:anim>
                                    <p:anim calcmode="lin" valueType="num">
                                      <p:cBhvr additive="base">
                                        <p:cTn id="34" dur="500" fill="hold"/>
                                        <p:tgtEl>
                                          <p:spTgt spid="77831"/>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77832"/>
                                        </p:tgtEl>
                                        <p:attrNameLst>
                                          <p:attrName>style.visibility</p:attrName>
                                        </p:attrNameLst>
                                      </p:cBhvr>
                                      <p:to>
                                        <p:strVal val="visible"/>
                                      </p:to>
                                    </p:set>
                                    <p:anim calcmode="lin" valueType="num">
                                      <p:cBhvr additive="base">
                                        <p:cTn id="37" dur="500" fill="hold"/>
                                        <p:tgtEl>
                                          <p:spTgt spid="77832"/>
                                        </p:tgtEl>
                                        <p:attrNameLst>
                                          <p:attrName>ppt_x</p:attrName>
                                        </p:attrNameLst>
                                      </p:cBhvr>
                                      <p:tavLst>
                                        <p:tav tm="0">
                                          <p:val>
                                            <p:strVal val="#ppt_x"/>
                                          </p:val>
                                        </p:tav>
                                        <p:tav tm="100000">
                                          <p:val>
                                            <p:strVal val="#ppt_x"/>
                                          </p:val>
                                        </p:tav>
                                      </p:tavLst>
                                    </p:anim>
                                    <p:anim calcmode="lin" valueType="num">
                                      <p:cBhvr additive="base">
                                        <p:cTn id="38" dur="500" fill="hold"/>
                                        <p:tgtEl>
                                          <p:spTgt spid="778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8849" name="对象 123907"/>
          <p:cNvGraphicFramePr>
            <a:graphicFrameLocks/>
          </p:cNvGraphicFramePr>
          <p:nvPr/>
        </p:nvGraphicFramePr>
        <p:xfrm>
          <a:off x="533400" y="1600200"/>
          <a:ext cx="3052763" cy="514350"/>
        </p:xfrm>
        <a:graphic>
          <a:graphicData uri="http://schemas.openxmlformats.org/presentationml/2006/ole">
            <mc:AlternateContent xmlns:mc="http://schemas.openxmlformats.org/markup-compatibility/2006">
              <mc:Choice xmlns:v="urn:schemas-microsoft-com:vml" Requires="v">
                <p:oleObj spid="_x0000_s96612" r:id="rId3" imgW="1281032" imgH="215619" progId="Equation.DSMT4">
                  <p:embed/>
                </p:oleObj>
              </mc:Choice>
              <mc:Fallback>
                <p:oleObj r:id="rId3" imgW="1281032" imgH="215619" progId="Equation.DSMT4">
                  <p:embed/>
                  <p:pic>
                    <p:nvPicPr>
                      <p:cNvPr id="0" name="对象 12390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600200"/>
                        <a:ext cx="3052763"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8850" name="对象 123908"/>
          <p:cNvGraphicFramePr>
            <a:graphicFrameLocks/>
          </p:cNvGraphicFramePr>
          <p:nvPr/>
        </p:nvGraphicFramePr>
        <p:xfrm>
          <a:off x="685800" y="381000"/>
          <a:ext cx="3697288" cy="852488"/>
        </p:xfrm>
        <a:graphic>
          <a:graphicData uri="http://schemas.openxmlformats.org/presentationml/2006/ole">
            <mc:AlternateContent xmlns:mc="http://schemas.openxmlformats.org/markup-compatibility/2006">
              <mc:Choice xmlns:v="urn:schemas-microsoft-com:vml" Requires="v">
                <p:oleObj spid="_x0000_s96613" r:id="rId5" imgW="1776458" imgH="406048" progId="Equation.DSMT4">
                  <p:embed/>
                </p:oleObj>
              </mc:Choice>
              <mc:Fallback>
                <p:oleObj r:id="rId5" imgW="1776458" imgH="406048" progId="Equation.DSMT4">
                  <p:embed/>
                  <p:pic>
                    <p:nvPicPr>
                      <p:cNvPr id="0" name="对象 12390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381000"/>
                        <a:ext cx="3697288" cy="852488"/>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8851" name="对象 123909"/>
          <p:cNvGraphicFramePr>
            <a:graphicFrameLocks/>
          </p:cNvGraphicFramePr>
          <p:nvPr/>
        </p:nvGraphicFramePr>
        <p:xfrm>
          <a:off x="5392738" y="381000"/>
          <a:ext cx="2057400" cy="849313"/>
        </p:xfrm>
        <a:graphic>
          <a:graphicData uri="http://schemas.openxmlformats.org/presentationml/2006/ole">
            <mc:AlternateContent xmlns:mc="http://schemas.openxmlformats.org/markup-compatibility/2006">
              <mc:Choice xmlns:v="urn:schemas-microsoft-com:vml" Requires="v">
                <p:oleObj spid="_x0000_s96614" r:id="rId7" imgW="1040948" imgH="431613" progId="Equation.DSMT4">
                  <p:embed/>
                </p:oleObj>
              </mc:Choice>
              <mc:Fallback>
                <p:oleObj r:id="rId7" imgW="1040948" imgH="431613" progId="Equation.DSMT4">
                  <p:embed/>
                  <p:pic>
                    <p:nvPicPr>
                      <p:cNvPr id="0" name="对象 12390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2738" y="381000"/>
                        <a:ext cx="2057400" cy="849313"/>
                      </a:xfrm>
                      <a:prstGeom prst="rect">
                        <a:avLst/>
                      </a:prstGeom>
                      <a:solidFill>
                        <a:srgbClr val="CC99FF"/>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8852" name="矩形 123910"/>
          <p:cNvSpPr>
            <a:spLocks noChangeArrowheads="1"/>
          </p:cNvSpPr>
          <p:nvPr/>
        </p:nvSpPr>
        <p:spPr bwMode="auto">
          <a:xfrm>
            <a:off x="-76200" y="5219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78853" name="对象 123911"/>
          <p:cNvGraphicFramePr>
            <a:graphicFrameLocks/>
          </p:cNvGraphicFramePr>
          <p:nvPr/>
        </p:nvGraphicFramePr>
        <p:xfrm>
          <a:off x="5029200" y="1676400"/>
          <a:ext cx="2819400" cy="500063"/>
        </p:xfrm>
        <a:graphic>
          <a:graphicData uri="http://schemas.openxmlformats.org/presentationml/2006/ole">
            <mc:AlternateContent xmlns:mc="http://schemas.openxmlformats.org/markup-compatibility/2006">
              <mc:Choice xmlns:v="urn:schemas-microsoft-com:vml" Requires="v">
                <p:oleObj spid="_x0000_s96615" r:id="rId9" imgW="1142009" imgH="203024" progId="Equation.DSMT4">
                  <p:embed/>
                </p:oleObj>
              </mc:Choice>
              <mc:Fallback>
                <p:oleObj r:id="rId9" imgW="1142009" imgH="203024" progId="Equation.DSMT4">
                  <p:embed/>
                  <p:pic>
                    <p:nvPicPr>
                      <p:cNvPr id="0" name="对象 12391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29200" y="1676400"/>
                        <a:ext cx="28194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8854" name="直接连接符 123912"/>
          <p:cNvSpPr>
            <a:spLocks noChangeShapeType="1"/>
          </p:cNvSpPr>
          <p:nvPr/>
        </p:nvSpPr>
        <p:spPr bwMode="auto">
          <a:xfrm>
            <a:off x="3810000" y="1905000"/>
            <a:ext cx="838200" cy="0"/>
          </a:xfrm>
          <a:prstGeom prst="line">
            <a:avLst/>
          </a:prstGeom>
          <a:noFill/>
          <a:ln w="76200">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8855" name="矩形 123913"/>
          <p:cNvSpPr>
            <a:spLocks noChangeArrowheads="1"/>
          </p:cNvSpPr>
          <p:nvPr/>
        </p:nvSpPr>
        <p:spPr bwMode="auto">
          <a:xfrm>
            <a:off x="-76200" y="5224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78856" name="对象 123914"/>
          <p:cNvGraphicFramePr>
            <a:graphicFrameLocks/>
          </p:cNvGraphicFramePr>
          <p:nvPr/>
        </p:nvGraphicFramePr>
        <p:xfrm>
          <a:off x="533400" y="2286000"/>
          <a:ext cx="4322763" cy="531813"/>
        </p:xfrm>
        <a:graphic>
          <a:graphicData uri="http://schemas.openxmlformats.org/presentationml/2006/ole">
            <mc:AlternateContent xmlns:mc="http://schemas.openxmlformats.org/markup-compatibility/2006">
              <mc:Choice xmlns:v="urn:schemas-microsoft-com:vml" Requires="v">
                <p:oleObj spid="_x0000_s96616" r:id="rId11" imgW="1750321" imgH="215619" progId="Equation.DSMT4">
                  <p:embed/>
                </p:oleObj>
              </mc:Choice>
              <mc:Fallback>
                <p:oleObj r:id="rId11" imgW="1750321" imgH="215619" progId="Equation.DSMT4">
                  <p:embed/>
                  <p:pic>
                    <p:nvPicPr>
                      <p:cNvPr id="0" name="对象 123914"/>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3400" y="2286000"/>
                        <a:ext cx="4322763"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8857" name="文本框 123915"/>
          <p:cNvSpPr txBox="1">
            <a:spLocks noChangeArrowheads="1"/>
          </p:cNvSpPr>
          <p:nvPr/>
        </p:nvSpPr>
        <p:spPr bwMode="auto">
          <a:xfrm>
            <a:off x="7924800" y="1600200"/>
            <a:ext cx="990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特解</a:t>
            </a:r>
          </a:p>
        </p:txBody>
      </p:sp>
      <p:graphicFrame>
        <p:nvGraphicFramePr>
          <p:cNvPr id="78858" name="对象 123916"/>
          <p:cNvGraphicFramePr>
            <a:graphicFrameLocks/>
          </p:cNvGraphicFramePr>
          <p:nvPr/>
        </p:nvGraphicFramePr>
        <p:xfrm>
          <a:off x="3886200" y="2819400"/>
          <a:ext cx="4427538" cy="862013"/>
        </p:xfrm>
        <a:graphic>
          <a:graphicData uri="http://schemas.openxmlformats.org/presentationml/2006/ole">
            <mc:AlternateContent xmlns:mc="http://schemas.openxmlformats.org/markup-compatibility/2006">
              <mc:Choice xmlns:v="urn:schemas-microsoft-com:vml" Requires="v">
                <p:oleObj spid="_x0000_s96617" r:id="rId13" imgW="2146300" imgH="419100" progId="Equation.DSMT4">
                  <p:embed/>
                </p:oleObj>
              </mc:Choice>
              <mc:Fallback>
                <p:oleObj r:id="rId13" imgW="2146300" imgH="419100" progId="Equation.DSMT4">
                  <p:embed/>
                  <p:pic>
                    <p:nvPicPr>
                      <p:cNvPr id="0" name="对象 123916"/>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86200" y="2819400"/>
                        <a:ext cx="4427538"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8859" name="文本框 123919"/>
          <p:cNvSpPr txBox="1">
            <a:spLocks noChangeArrowheads="1"/>
          </p:cNvSpPr>
          <p:nvPr/>
        </p:nvSpPr>
        <p:spPr bwMode="auto">
          <a:xfrm>
            <a:off x="5257800" y="2057400"/>
            <a:ext cx="2590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实部</a:t>
            </a:r>
          </a:p>
        </p:txBody>
      </p:sp>
      <p:graphicFrame>
        <p:nvGraphicFramePr>
          <p:cNvPr id="78860" name="对象 123920"/>
          <p:cNvGraphicFramePr>
            <a:graphicFrameLocks/>
          </p:cNvGraphicFramePr>
          <p:nvPr/>
        </p:nvGraphicFramePr>
        <p:xfrm>
          <a:off x="1828800" y="3810000"/>
          <a:ext cx="3921125" cy="654050"/>
        </p:xfrm>
        <a:graphic>
          <a:graphicData uri="http://schemas.openxmlformats.org/presentationml/2006/ole">
            <mc:AlternateContent xmlns:mc="http://schemas.openxmlformats.org/markup-compatibility/2006">
              <mc:Choice xmlns:v="urn:schemas-microsoft-com:vml" Requires="v">
                <p:oleObj spid="_x0000_s96618" r:id="rId15" imgW="1358900" imgH="228600" progId="Equation.DSMT4">
                  <p:embed/>
                </p:oleObj>
              </mc:Choice>
              <mc:Fallback>
                <p:oleObj r:id="rId15" imgW="1358900" imgH="228600" progId="Equation.DSMT4">
                  <p:embed/>
                  <p:pic>
                    <p:nvPicPr>
                      <p:cNvPr id="0" name="对象 123920"/>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28800" y="3810000"/>
                        <a:ext cx="3921125" cy="654050"/>
                      </a:xfrm>
                      <a:prstGeom prst="rect">
                        <a:avLst/>
                      </a:prstGeom>
                      <a:solidFill>
                        <a:srgbClr val="00FF00">
                          <a:alpha val="0"/>
                        </a:srgbClr>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8861" name="对象 123921"/>
          <p:cNvGraphicFramePr>
            <a:graphicFrameLocks/>
          </p:cNvGraphicFramePr>
          <p:nvPr/>
        </p:nvGraphicFramePr>
        <p:xfrm>
          <a:off x="7142163" y="3886200"/>
          <a:ext cx="1055687" cy="542925"/>
        </p:xfrm>
        <a:graphic>
          <a:graphicData uri="http://schemas.openxmlformats.org/presentationml/2006/ole">
            <mc:AlternateContent xmlns:mc="http://schemas.openxmlformats.org/markup-compatibility/2006">
              <mc:Choice xmlns:v="urn:schemas-microsoft-com:vml" Requires="v">
                <p:oleObj spid="_x0000_s96619" r:id="rId17" imgW="444307" imgH="228501" progId="Equation.DSMT4">
                  <p:embed/>
                </p:oleObj>
              </mc:Choice>
              <mc:Fallback>
                <p:oleObj r:id="rId17" imgW="444307" imgH="228501" progId="Equation.DSMT4">
                  <p:embed/>
                  <p:pic>
                    <p:nvPicPr>
                      <p:cNvPr id="0" name="对象 123921"/>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142163" y="3886200"/>
                        <a:ext cx="1055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8862" name="文本框 123922"/>
          <p:cNvSpPr txBox="1">
            <a:spLocks noChangeArrowheads="1"/>
          </p:cNvSpPr>
          <p:nvPr/>
        </p:nvSpPr>
        <p:spPr bwMode="auto">
          <a:xfrm>
            <a:off x="588963" y="3810000"/>
            <a:ext cx="741362"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齐次通解</a:t>
            </a:r>
          </a:p>
        </p:txBody>
      </p:sp>
      <p:graphicFrame>
        <p:nvGraphicFramePr>
          <p:cNvPr id="78863" name="对象 123923"/>
          <p:cNvGraphicFramePr>
            <a:graphicFrameLocks/>
          </p:cNvGraphicFramePr>
          <p:nvPr/>
        </p:nvGraphicFramePr>
        <p:xfrm>
          <a:off x="1808163" y="4495800"/>
          <a:ext cx="2514600" cy="561975"/>
        </p:xfrm>
        <a:graphic>
          <a:graphicData uri="http://schemas.openxmlformats.org/presentationml/2006/ole">
            <mc:AlternateContent xmlns:mc="http://schemas.openxmlformats.org/markup-compatibility/2006">
              <mc:Choice xmlns:v="urn:schemas-microsoft-com:vml" Requires="v">
                <p:oleObj spid="_x0000_s96620" r:id="rId19" imgW="1079032" imgH="241195" progId="Equation.DSMT4">
                  <p:embed/>
                </p:oleObj>
              </mc:Choice>
              <mc:Fallback>
                <p:oleObj r:id="rId19" imgW="1079032" imgH="241195" progId="Equation.DSMT4">
                  <p:embed/>
                  <p:pic>
                    <p:nvPicPr>
                      <p:cNvPr id="0" name="对象 123923"/>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08163" y="4495800"/>
                        <a:ext cx="2514600" cy="561975"/>
                      </a:xfrm>
                      <a:prstGeom prst="rect">
                        <a:avLst/>
                      </a:prstGeom>
                      <a:solidFill>
                        <a:srgbClr val="00FF00">
                          <a:alpha val="0"/>
                        </a:srgbClr>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8864" name="对象 123924"/>
          <p:cNvGraphicFramePr>
            <a:graphicFrameLocks/>
          </p:cNvGraphicFramePr>
          <p:nvPr/>
        </p:nvGraphicFramePr>
        <p:xfrm>
          <a:off x="7065963" y="4419600"/>
          <a:ext cx="1055687" cy="542925"/>
        </p:xfrm>
        <a:graphic>
          <a:graphicData uri="http://schemas.openxmlformats.org/presentationml/2006/ole">
            <mc:AlternateContent xmlns:mc="http://schemas.openxmlformats.org/markup-compatibility/2006">
              <mc:Choice xmlns:v="urn:schemas-microsoft-com:vml" Requires="v">
                <p:oleObj spid="_x0000_s96621" r:id="rId21" imgW="444307" imgH="228501" progId="Equation.DSMT4">
                  <p:embed/>
                </p:oleObj>
              </mc:Choice>
              <mc:Fallback>
                <p:oleObj r:id="rId21" imgW="444307" imgH="228501" progId="Equation.DSMT4">
                  <p:embed/>
                  <p:pic>
                    <p:nvPicPr>
                      <p:cNvPr id="0" name="对象 123924"/>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065963" y="4419600"/>
                        <a:ext cx="1055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8865" name="对象 123925"/>
          <p:cNvGraphicFramePr>
            <a:graphicFrameLocks/>
          </p:cNvGraphicFramePr>
          <p:nvPr/>
        </p:nvGraphicFramePr>
        <p:xfrm>
          <a:off x="1808163" y="5105400"/>
          <a:ext cx="4724400" cy="758825"/>
        </p:xfrm>
        <a:graphic>
          <a:graphicData uri="http://schemas.openxmlformats.org/presentationml/2006/ole">
            <mc:AlternateContent xmlns:mc="http://schemas.openxmlformats.org/markup-compatibility/2006">
              <mc:Choice xmlns:v="urn:schemas-microsoft-com:vml" Requires="v">
                <p:oleObj spid="_x0000_s96622" r:id="rId23" imgW="2069202" imgH="330057" progId="Equation.DSMT4">
                  <p:embed/>
                </p:oleObj>
              </mc:Choice>
              <mc:Fallback>
                <p:oleObj r:id="rId23" imgW="2069202" imgH="330057" progId="Equation.DSMT4">
                  <p:embed/>
                  <p:pic>
                    <p:nvPicPr>
                      <p:cNvPr id="0" name="对象 123925"/>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808163" y="5105400"/>
                        <a:ext cx="4724400"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8866" name="对象 123926"/>
          <p:cNvGraphicFramePr>
            <a:graphicFrameLocks/>
          </p:cNvGraphicFramePr>
          <p:nvPr/>
        </p:nvGraphicFramePr>
        <p:xfrm>
          <a:off x="7142163" y="5105400"/>
          <a:ext cx="1055687" cy="542925"/>
        </p:xfrm>
        <a:graphic>
          <a:graphicData uri="http://schemas.openxmlformats.org/presentationml/2006/ole">
            <mc:AlternateContent xmlns:mc="http://schemas.openxmlformats.org/markup-compatibility/2006">
              <mc:Choice xmlns:v="urn:schemas-microsoft-com:vml" Requires="v">
                <p:oleObj spid="_x0000_s96623" r:id="rId25" imgW="444307" imgH="228501" progId="Equation.DSMT4">
                  <p:embed/>
                </p:oleObj>
              </mc:Choice>
              <mc:Fallback>
                <p:oleObj r:id="rId25" imgW="444307" imgH="228501" progId="Equation.DSMT4">
                  <p:embed/>
                  <p:pic>
                    <p:nvPicPr>
                      <p:cNvPr id="0" name="对象 123926"/>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142163" y="5105400"/>
                        <a:ext cx="10556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8849"/>
                                        </p:tgtEl>
                                        <p:attrNameLst>
                                          <p:attrName>style.visibility</p:attrName>
                                        </p:attrNameLst>
                                      </p:cBhvr>
                                      <p:to>
                                        <p:strVal val="visible"/>
                                      </p:to>
                                    </p:set>
                                    <p:anim calcmode="lin" valueType="num">
                                      <p:cBhvr additive="base">
                                        <p:cTn id="7" dur="500" fill="hold"/>
                                        <p:tgtEl>
                                          <p:spTgt spid="78849"/>
                                        </p:tgtEl>
                                        <p:attrNameLst>
                                          <p:attrName>ppt_x</p:attrName>
                                        </p:attrNameLst>
                                      </p:cBhvr>
                                      <p:tavLst>
                                        <p:tav tm="0">
                                          <p:val>
                                            <p:strVal val="#ppt_x"/>
                                          </p:val>
                                        </p:tav>
                                        <p:tav tm="100000">
                                          <p:val>
                                            <p:strVal val="#ppt_x"/>
                                          </p:val>
                                        </p:tav>
                                      </p:tavLst>
                                    </p:anim>
                                    <p:anim calcmode="lin" valueType="num">
                                      <p:cBhvr additive="base">
                                        <p:cTn id="8" dur="500" fill="hold"/>
                                        <p:tgtEl>
                                          <p:spTgt spid="7884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8850"/>
                                        </p:tgtEl>
                                        <p:attrNameLst>
                                          <p:attrName>style.visibility</p:attrName>
                                        </p:attrNameLst>
                                      </p:cBhvr>
                                      <p:to>
                                        <p:strVal val="visible"/>
                                      </p:to>
                                    </p:set>
                                    <p:anim calcmode="lin" valueType="num">
                                      <p:cBhvr additive="base">
                                        <p:cTn id="11" dur="500" fill="hold"/>
                                        <p:tgtEl>
                                          <p:spTgt spid="78850"/>
                                        </p:tgtEl>
                                        <p:attrNameLst>
                                          <p:attrName>ppt_x</p:attrName>
                                        </p:attrNameLst>
                                      </p:cBhvr>
                                      <p:tavLst>
                                        <p:tav tm="0">
                                          <p:val>
                                            <p:strVal val="#ppt_x"/>
                                          </p:val>
                                        </p:tav>
                                        <p:tav tm="100000">
                                          <p:val>
                                            <p:strVal val="#ppt_x"/>
                                          </p:val>
                                        </p:tav>
                                      </p:tavLst>
                                    </p:anim>
                                    <p:anim calcmode="lin" valueType="num">
                                      <p:cBhvr additive="base">
                                        <p:cTn id="12" dur="500" fill="hold"/>
                                        <p:tgtEl>
                                          <p:spTgt spid="7885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8851"/>
                                        </p:tgtEl>
                                        <p:attrNameLst>
                                          <p:attrName>style.visibility</p:attrName>
                                        </p:attrNameLst>
                                      </p:cBhvr>
                                      <p:to>
                                        <p:strVal val="visible"/>
                                      </p:to>
                                    </p:set>
                                    <p:anim calcmode="lin" valueType="num">
                                      <p:cBhvr additive="base">
                                        <p:cTn id="15" dur="500" fill="hold"/>
                                        <p:tgtEl>
                                          <p:spTgt spid="78851"/>
                                        </p:tgtEl>
                                        <p:attrNameLst>
                                          <p:attrName>ppt_x</p:attrName>
                                        </p:attrNameLst>
                                      </p:cBhvr>
                                      <p:tavLst>
                                        <p:tav tm="0">
                                          <p:val>
                                            <p:strVal val="#ppt_x"/>
                                          </p:val>
                                        </p:tav>
                                        <p:tav tm="100000">
                                          <p:val>
                                            <p:strVal val="#ppt_x"/>
                                          </p:val>
                                        </p:tav>
                                      </p:tavLst>
                                    </p:anim>
                                    <p:anim calcmode="lin" valueType="num">
                                      <p:cBhvr additive="base">
                                        <p:cTn id="16" dur="500" fill="hold"/>
                                        <p:tgtEl>
                                          <p:spTgt spid="7885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8853"/>
                                        </p:tgtEl>
                                        <p:attrNameLst>
                                          <p:attrName>style.visibility</p:attrName>
                                        </p:attrNameLst>
                                      </p:cBhvr>
                                      <p:to>
                                        <p:strVal val="visible"/>
                                      </p:to>
                                    </p:set>
                                    <p:anim calcmode="lin" valueType="num">
                                      <p:cBhvr additive="base">
                                        <p:cTn id="19" dur="500" fill="hold"/>
                                        <p:tgtEl>
                                          <p:spTgt spid="78853"/>
                                        </p:tgtEl>
                                        <p:attrNameLst>
                                          <p:attrName>ppt_x</p:attrName>
                                        </p:attrNameLst>
                                      </p:cBhvr>
                                      <p:tavLst>
                                        <p:tav tm="0">
                                          <p:val>
                                            <p:strVal val="#ppt_x"/>
                                          </p:val>
                                        </p:tav>
                                        <p:tav tm="100000">
                                          <p:val>
                                            <p:strVal val="#ppt_x"/>
                                          </p:val>
                                        </p:tav>
                                      </p:tavLst>
                                    </p:anim>
                                    <p:anim calcmode="lin" valueType="num">
                                      <p:cBhvr additive="base">
                                        <p:cTn id="20" dur="500" fill="hold"/>
                                        <p:tgtEl>
                                          <p:spTgt spid="7885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8854"/>
                                        </p:tgtEl>
                                        <p:attrNameLst>
                                          <p:attrName>style.visibility</p:attrName>
                                        </p:attrNameLst>
                                      </p:cBhvr>
                                      <p:to>
                                        <p:strVal val="visible"/>
                                      </p:to>
                                    </p:set>
                                    <p:anim calcmode="lin" valueType="num">
                                      <p:cBhvr additive="base">
                                        <p:cTn id="23" dur="500" fill="hold"/>
                                        <p:tgtEl>
                                          <p:spTgt spid="78854"/>
                                        </p:tgtEl>
                                        <p:attrNameLst>
                                          <p:attrName>ppt_x</p:attrName>
                                        </p:attrNameLst>
                                      </p:cBhvr>
                                      <p:tavLst>
                                        <p:tav tm="0">
                                          <p:val>
                                            <p:strVal val="#ppt_x"/>
                                          </p:val>
                                        </p:tav>
                                        <p:tav tm="100000">
                                          <p:val>
                                            <p:strVal val="#ppt_x"/>
                                          </p:val>
                                        </p:tav>
                                      </p:tavLst>
                                    </p:anim>
                                    <p:anim calcmode="lin" valueType="num">
                                      <p:cBhvr additive="base">
                                        <p:cTn id="24" dur="500" fill="hold"/>
                                        <p:tgtEl>
                                          <p:spTgt spid="7885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8856"/>
                                        </p:tgtEl>
                                        <p:attrNameLst>
                                          <p:attrName>style.visibility</p:attrName>
                                        </p:attrNameLst>
                                      </p:cBhvr>
                                      <p:to>
                                        <p:strVal val="visible"/>
                                      </p:to>
                                    </p:set>
                                    <p:anim calcmode="lin" valueType="num">
                                      <p:cBhvr additive="base">
                                        <p:cTn id="27" dur="500" fill="hold"/>
                                        <p:tgtEl>
                                          <p:spTgt spid="78856"/>
                                        </p:tgtEl>
                                        <p:attrNameLst>
                                          <p:attrName>ppt_x</p:attrName>
                                        </p:attrNameLst>
                                      </p:cBhvr>
                                      <p:tavLst>
                                        <p:tav tm="0">
                                          <p:val>
                                            <p:strVal val="#ppt_x"/>
                                          </p:val>
                                        </p:tav>
                                        <p:tav tm="100000">
                                          <p:val>
                                            <p:strVal val="#ppt_x"/>
                                          </p:val>
                                        </p:tav>
                                      </p:tavLst>
                                    </p:anim>
                                    <p:anim calcmode="lin" valueType="num">
                                      <p:cBhvr additive="base">
                                        <p:cTn id="28" dur="500" fill="hold"/>
                                        <p:tgtEl>
                                          <p:spTgt spid="7885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8857"/>
                                        </p:tgtEl>
                                        <p:attrNameLst>
                                          <p:attrName>style.visibility</p:attrName>
                                        </p:attrNameLst>
                                      </p:cBhvr>
                                      <p:to>
                                        <p:strVal val="visible"/>
                                      </p:to>
                                    </p:set>
                                    <p:anim calcmode="lin" valueType="num">
                                      <p:cBhvr additive="base">
                                        <p:cTn id="31" dur="500" fill="hold"/>
                                        <p:tgtEl>
                                          <p:spTgt spid="78857"/>
                                        </p:tgtEl>
                                        <p:attrNameLst>
                                          <p:attrName>ppt_x</p:attrName>
                                        </p:attrNameLst>
                                      </p:cBhvr>
                                      <p:tavLst>
                                        <p:tav tm="0">
                                          <p:val>
                                            <p:strVal val="#ppt_x"/>
                                          </p:val>
                                        </p:tav>
                                        <p:tav tm="100000">
                                          <p:val>
                                            <p:strVal val="#ppt_x"/>
                                          </p:val>
                                        </p:tav>
                                      </p:tavLst>
                                    </p:anim>
                                    <p:anim calcmode="lin" valueType="num">
                                      <p:cBhvr additive="base">
                                        <p:cTn id="32" dur="500" fill="hold"/>
                                        <p:tgtEl>
                                          <p:spTgt spid="7885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78858"/>
                                        </p:tgtEl>
                                        <p:attrNameLst>
                                          <p:attrName>style.visibility</p:attrName>
                                        </p:attrNameLst>
                                      </p:cBhvr>
                                      <p:to>
                                        <p:strVal val="visible"/>
                                      </p:to>
                                    </p:set>
                                    <p:anim calcmode="lin" valueType="num">
                                      <p:cBhvr additive="base">
                                        <p:cTn id="35" dur="500" fill="hold"/>
                                        <p:tgtEl>
                                          <p:spTgt spid="78858"/>
                                        </p:tgtEl>
                                        <p:attrNameLst>
                                          <p:attrName>ppt_x</p:attrName>
                                        </p:attrNameLst>
                                      </p:cBhvr>
                                      <p:tavLst>
                                        <p:tav tm="0">
                                          <p:val>
                                            <p:strVal val="#ppt_x"/>
                                          </p:val>
                                        </p:tav>
                                        <p:tav tm="100000">
                                          <p:val>
                                            <p:strVal val="#ppt_x"/>
                                          </p:val>
                                        </p:tav>
                                      </p:tavLst>
                                    </p:anim>
                                    <p:anim calcmode="lin" valueType="num">
                                      <p:cBhvr additive="base">
                                        <p:cTn id="36" dur="500" fill="hold"/>
                                        <p:tgtEl>
                                          <p:spTgt spid="7885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78859"/>
                                        </p:tgtEl>
                                        <p:attrNameLst>
                                          <p:attrName>style.visibility</p:attrName>
                                        </p:attrNameLst>
                                      </p:cBhvr>
                                      <p:to>
                                        <p:strVal val="visible"/>
                                      </p:to>
                                    </p:set>
                                    <p:anim calcmode="lin" valueType="num">
                                      <p:cBhvr additive="base">
                                        <p:cTn id="39" dur="500" fill="hold"/>
                                        <p:tgtEl>
                                          <p:spTgt spid="78859"/>
                                        </p:tgtEl>
                                        <p:attrNameLst>
                                          <p:attrName>ppt_x</p:attrName>
                                        </p:attrNameLst>
                                      </p:cBhvr>
                                      <p:tavLst>
                                        <p:tav tm="0">
                                          <p:val>
                                            <p:strVal val="#ppt_x"/>
                                          </p:val>
                                        </p:tav>
                                        <p:tav tm="100000">
                                          <p:val>
                                            <p:strVal val="#ppt_x"/>
                                          </p:val>
                                        </p:tav>
                                      </p:tavLst>
                                    </p:anim>
                                    <p:anim calcmode="lin" valueType="num">
                                      <p:cBhvr additive="base">
                                        <p:cTn id="40" dur="500" fill="hold"/>
                                        <p:tgtEl>
                                          <p:spTgt spid="78859"/>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4" fill="hold" grpId="0" nodeType="clickEffect" nodePh="1">
                                  <p:stCondLst>
                                    <p:cond delay="0"/>
                                  </p:stCondLst>
                                  <p:endCondLst>
                                    <p:cond evt="begin" delay="0">
                                      <p:tn val="43"/>
                                    </p:cond>
                                  </p:endCondLst>
                                  <p:childTnLst>
                                    <p:set>
                                      <p:cBhvr>
                                        <p:cTn id="44" dur="1" fill="hold">
                                          <p:stCondLst>
                                            <p:cond delay="0"/>
                                          </p:stCondLst>
                                        </p:cTn>
                                        <p:tgtEl>
                                          <p:spTgt spid="78852"/>
                                        </p:tgtEl>
                                        <p:attrNameLst>
                                          <p:attrName>style.visibility</p:attrName>
                                        </p:attrNameLst>
                                      </p:cBhvr>
                                      <p:to>
                                        <p:strVal val="visible"/>
                                      </p:to>
                                    </p:set>
                                    <p:anim calcmode="lin" valueType="num">
                                      <p:cBhvr additive="base">
                                        <p:cTn id="45" dur="500" fill="hold"/>
                                        <p:tgtEl>
                                          <p:spTgt spid="78852"/>
                                        </p:tgtEl>
                                        <p:attrNameLst>
                                          <p:attrName>ppt_x</p:attrName>
                                        </p:attrNameLst>
                                      </p:cBhvr>
                                      <p:tavLst>
                                        <p:tav tm="0">
                                          <p:val>
                                            <p:strVal val="#ppt_x"/>
                                          </p:val>
                                        </p:tav>
                                        <p:tav tm="100000">
                                          <p:val>
                                            <p:strVal val="#ppt_x"/>
                                          </p:val>
                                        </p:tav>
                                      </p:tavLst>
                                    </p:anim>
                                    <p:anim calcmode="lin" valueType="num">
                                      <p:cBhvr additive="base">
                                        <p:cTn id="46" dur="500" fill="hold"/>
                                        <p:tgtEl>
                                          <p:spTgt spid="78852"/>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nodePh="1">
                                  <p:stCondLst>
                                    <p:cond delay="0"/>
                                  </p:stCondLst>
                                  <p:endCondLst>
                                    <p:cond evt="begin" delay="0">
                                      <p:tn val="47"/>
                                    </p:cond>
                                  </p:endCondLst>
                                  <p:childTnLst>
                                    <p:set>
                                      <p:cBhvr>
                                        <p:cTn id="48" dur="1" fill="hold">
                                          <p:stCondLst>
                                            <p:cond delay="0"/>
                                          </p:stCondLst>
                                        </p:cTn>
                                        <p:tgtEl>
                                          <p:spTgt spid="78855"/>
                                        </p:tgtEl>
                                        <p:attrNameLst>
                                          <p:attrName>style.visibility</p:attrName>
                                        </p:attrNameLst>
                                      </p:cBhvr>
                                      <p:to>
                                        <p:strVal val="visible"/>
                                      </p:to>
                                    </p:set>
                                    <p:anim calcmode="lin" valueType="num">
                                      <p:cBhvr additive="base">
                                        <p:cTn id="49" dur="500" fill="hold"/>
                                        <p:tgtEl>
                                          <p:spTgt spid="78855"/>
                                        </p:tgtEl>
                                        <p:attrNameLst>
                                          <p:attrName>ppt_x</p:attrName>
                                        </p:attrNameLst>
                                      </p:cBhvr>
                                      <p:tavLst>
                                        <p:tav tm="0">
                                          <p:val>
                                            <p:strVal val="#ppt_x"/>
                                          </p:val>
                                        </p:tav>
                                        <p:tav tm="100000">
                                          <p:val>
                                            <p:strVal val="#ppt_x"/>
                                          </p:val>
                                        </p:tav>
                                      </p:tavLst>
                                    </p:anim>
                                    <p:anim calcmode="lin" valueType="num">
                                      <p:cBhvr additive="base">
                                        <p:cTn id="50" dur="500" fill="hold"/>
                                        <p:tgtEl>
                                          <p:spTgt spid="78855"/>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78860"/>
                                        </p:tgtEl>
                                        <p:attrNameLst>
                                          <p:attrName>style.visibility</p:attrName>
                                        </p:attrNameLst>
                                      </p:cBhvr>
                                      <p:to>
                                        <p:strVal val="visible"/>
                                      </p:to>
                                    </p:set>
                                    <p:anim calcmode="lin" valueType="num">
                                      <p:cBhvr additive="base">
                                        <p:cTn id="53" dur="500" fill="hold"/>
                                        <p:tgtEl>
                                          <p:spTgt spid="78860"/>
                                        </p:tgtEl>
                                        <p:attrNameLst>
                                          <p:attrName>ppt_x</p:attrName>
                                        </p:attrNameLst>
                                      </p:cBhvr>
                                      <p:tavLst>
                                        <p:tav tm="0">
                                          <p:val>
                                            <p:strVal val="#ppt_x"/>
                                          </p:val>
                                        </p:tav>
                                        <p:tav tm="100000">
                                          <p:val>
                                            <p:strVal val="#ppt_x"/>
                                          </p:val>
                                        </p:tav>
                                      </p:tavLst>
                                    </p:anim>
                                    <p:anim calcmode="lin" valueType="num">
                                      <p:cBhvr additive="base">
                                        <p:cTn id="54" dur="500" fill="hold"/>
                                        <p:tgtEl>
                                          <p:spTgt spid="78860"/>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78861"/>
                                        </p:tgtEl>
                                        <p:attrNameLst>
                                          <p:attrName>style.visibility</p:attrName>
                                        </p:attrNameLst>
                                      </p:cBhvr>
                                      <p:to>
                                        <p:strVal val="visible"/>
                                      </p:to>
                                    </p:set>
                                    <p:anim calcmode="lin" valueType="num">
                                      <p:cBhvr additive="base">
                                        <p:cTn id="57" dur="500" fill="hold"/>
                                        <p:tgtEl>
                                          <p:spTgt spid="78861"/>
                                        </p:tgtEl>
                                        <p:attrNameLst>
                                          <p:attrName>ppt_x</p:attrName>
                                        </p:attrNameLst>
                                      </p:cBhvr>
                                      <p:tavLst>
                                        <p:tav tm="0">
                                          <p:val>
                                            <p:strVal val="#ppt_x"/>
                                          </p:val>
                                        </p:tav>
                                        <p:tav tm="100000">
                                          <p:val>
                                            <p:strVal val="#ppt_x"/>
                                          </p:val>
                                        </p:tav>
                                      </p:tavLst>
                                    </p:anim>
                                    <p:anim calcmode="lin" valueType="num">
                                      <p:cBhvr additive="base">
                                        <p:cTn id="58" dur="500" fill="hold"/>
                                        <p:tgtEl>
                                          <p:spTgt spid="78861"/>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78862"/>
                                        </p:tgtEl>
                                        <p:attrNameLst>
                                          <p:attrName>style.visibility</p:attrName>
                                        </p:attrNameLst>
                                      </p:cBhvr>
                                      <p:to>
                                        <p:strVal val="visible"/>
                                      </p:to>
                                    </p:set>
                                    <p:anim calcmode="lin" valueType="num">
                                      <p:cBhvr additive="base">
                                        <p:cTn id="61" dur="500" fill="hold"/>
                                        <p:tgtEl>
                                          <p:spTgt spid="78862"/>
                                        </p:tgtEl>
                                        <p:attrNameLst>
                                          <p:attrName>ppt_x</p:attrName>
                                        </p:attrNameLst>
                                      </p:cBhvr>
                                      <p:tavLst>
                                        <p:tav tm="0">
                                          <p:val>
                                            <p:strVal val="#ppt_x"/>
                                          </p:val>
                                        </p:tav>
                                        <p:tav tm="100000">
                                          <p:val>
                                            <p:strVal val="#ppt_x"/>
                                          </p:val>
                                        </p:tav>
                                      </p:tavLst>
                                    </p:anim>
                                    <p:anim calcmode="lin" valueType="num">
                                      <p:cBhvr additive="base">
                                        <p:cTn id="62" dur="500" fill="hold"/>
                                        <p:tgtEl>
                                          <p:spTgt spid="78862"/>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78863"/>
                                        </p:tgtEl>
                                        <p:attrNameLst>
                                          <p:attrName>style.visibility</p:attrName>
                                        </p:attrNameLst>
                                      </p:cBhvr>
                                      <p:to>
                                        <p:strVal val="visible"/>
                                      </p:to>
                                    </p:set>
                                    <p:anim calcmode="lin" valueType="num">
                                      <p:cBhvr additive="base">
                                        <p:cTn id="65" dur="500" fill="hold"/>
                                        <p:tgtEl>
                                          <p:spTgt spid="78863"/>
                                        </p:tgtEl>
                                        <p:attrNameLst>
                                          <p:attrName>ppt_x</p:attrName>
                                        </p:attrNameLst>
                                      </p:cBhvr>
                                      <p:tavLst>
                                        <p:tav tm="0">
                                          <p:val>
                                            <p:strVal val="#ppt_x"/>
                                          </p:val>
                                        </p:tav>
                                        <p:tav tm="100000">
                                          <p:val>
                                            <p:strVal val="#ppt_x"/>
                                          </p:val>
                                        </p:tav>
                                      </p:tavLst>
                                    </p:anim>
                                    <p:anim calcmode="lin" valueType="num">
                                      <p:cBhvr additive="base">
                                        <p:cTn id="66" dur="500" fill="hold"/>
                                        <p:tgtEl>
                                          <p:spTgt spid="78863"/>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78864"/>
                                        </p:tgtEl>
                                        <p:attrNameLst>
                                          <p:attrName>style.visibility</p:attrName>
                                        </p:attrNameLst>
                                      </p:cBhvr>
                                      <p:to>
                                        <p:strVal val="visible"/>
                                      </p:to>
                                    </p:set>
                                    <p:anim calcmode="lin" valueType="num">
                                      <p:cBhvr additive="base">
                                        <p:cTn id="69" dur="500" fill="hold"/>
                                        <p:tgtEl>
                                          <p:spTgt spid="78864"/>
                                        </p:tgtEl>
                                        <p:attrNameLst>
                                          <p:attrName>ppt_x</p:attrName>
                                        </p:attrNameLst>
                                      </p:cBhvr>
                                      <p:tavLst>
                                        <p:tav tm="0">
                                          <p:val>
                                            <p:strVal val="#ppt_x"/>
                                          </p:val>
                                        </p:tav>
                                        <p:tav tm="100000">
                                          <p:val>
                                            <p:strVal val="#ppt_x"/>
                                          </p:val>
                                        </p:tav>
                                      </p:tavLst>
                                    </p:anim>
                                    <p:anim calcmode="lin" valueType="num">
                                      <p:cBhvr additive="base">
                                        <p:cTn id="70" dur="500" fill="hold"/>
                                        <p:tgtEl>
                                          <p:spTgt spid="78864"/>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78865"/>
                                        </p:tgtEl>
                                        <p:attrNameLst>
                                          <p:attrName>style.visibility</p:attrName>
                                        </p:attrNameLst>
                                      </p:cBhvr>
                                      <p:to>
                                        <p:strVal val="visible"/>
                                      </p:to>
                                    </p:set>
                                    <p:anim calcmode="lin" valueType="num">
                                      <p:cBhvr additive="base">
                                        <p:cTn id="73" dur="500" fill="hold"/>
                                        <p:tgtEl>
                                          <p:spTgt spid="78865"/>
                                        </p:tgtEl>
                                        <p:attrNameLst>
                                          <p:attrName>ppt_x</p:attrName>
                                        </p:attrNameLst>
                                      </p:cBhvr>
                                      <p:tavLst>
                                        <p:tav tm="0">
                                          <p:val>
                                            <p:strVal val="#ppt_x"/>
                                          </p:val>
                                        </p:tav>
                                        <p:tav tm="100000">
                                          <p:val>
                                            <p:strVal val="#ppt_x"/>
                                          </p:val>
                                        </p:tav>
                                      </p:tavLst>
                                    </p:anim>
                                    <p:anim calcmode="lin" valueType="num">
                                      <p:cBhvr additive="base">
                                        <p:cTn id="74" dur="500" fill="hold"/>
                                        <p:tgtEl>
                                          <p:spTgt spid="78865"/>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78866"/>
                                        </p:tgtEl>
                                        <p:attrNameLst>
                                          <p:attrName>style.visibility</p:attrName>
                                        </p:attrNameLst>
                                      </p:cBhvr>
                                      <p:to>
                                        <p:strVal val="visible"/>
                                      </p:to>
                                    </p:set>
                                    <p:anim calcmode="lin" valueType="num">
                                      <p:cBhvr additive="base">
                                        <p:cTn id="77" dur="500" fill="hold"/>
                                        <p:tgtEl>
                                          <p:spTgt spid="78866"/>
                                        </p:tgtEl>
                                        <p:attrNameLst>
                                          <p:attrName>ppt_x</p:attrName>
                                        </p:attrNameLst>
                                      </p:cBhvr>
                                      <p:tavLst>
                                        <p:tav tm="0">
                                          <p:val>
                                            <p:strVal val="#ppt_x"/>
                                          </p:val>
                                        </p:tav>
                                        <p:tav tm="100000">
                                          <p:val>
                                            <p:strVal val="#ppt_x"/>
                                          </p:val>
                                        </p:tav>
                                      </p:tavLst>
                                    </p:anim>
                                    <p:anim calcmode="lin" valueType="num">
                                      <p:cBhvr additive="base">
                                        <p:cTn id="78" dur="500" fill="hold"/>
                                        <p:tgtEl>
                                          <p:spTgt spid="788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2" grpId="0"/>
      <p:bldP spid="78854" grpId="0" animBg="1"/>
      <p:bldP spid="78855" grpId="0"/>
      <p:bldP spid="78857" grpId="0"/>
      <p:bldP spid="78859" grpId="0"/>
      <p:bldP spid="7886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文本框 67596"/>
          <p:cNvSpPr txBox="1">
            <a:spLocks noChangeArrowheads="1"/>
          </p:cNvSpPr>
          <p:nvPr/>
        </p:nvSpPr>
        <p:spPr bwMode="auto">
          <a:xfrm>
            <a:off x="228600" y="685800"/>
            <a:ext cx="4800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时间</a:t>
            </a:r>
            <a:r>
              <a:rPr lang="en-US" altLang="zh-CN" sz="2800"/>
              <a:t>t</a:t>
            </a:r>
            <a:r>
              <a:rPr lang="zh-CN" altLang="en-US" sz="2800"/>
              <a:t>相当长时，齐次通解</a:t>
            </a:r>
          </a:p>
        </p:txBody>
      </p:sp>
      <p:sp>
        <p:nvSpPr>
          <p:cNvPr id="79874" name="直接连接符 67597"/>
          <p:cNvSpPr>
            <a:spLocks noChangeShapeType="1"/>
          </p:cNvSpPr>
          <p:nvPr/>
        </p:nvSpPr>
        <p:spPr bwMode="auto">
          <a:xfrm>
            <a:off x="4495800" y="990600"/>
            <a:ext cx="457200" cy="0"/>
          </a:xfrm>
          <a:prstGeom prst="line">
            <a:avLst/>
          </a:prstGeom>
          <a:noFill/>
          <a:ln w="76200">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79875" name="对象 67598"/>
          <p:cNvGraphicFramePr>
            <a:graphicFrameLocks/>
          </p:cNvGraphicFramePr>
          <p:nvPr/>
        </p:nvGraphicFramePr>
        <p:xfrm>
          <a:off x="2667000" y="1219200"/>
          <a:ext cx="3289300" cy="557213"/>
        </p:xfrm>
        <a:graphic>
          <a:graphicData uri="http://schemas.openxmlformats.org/presentationml/2006/ole">
            <mc:AlternateContent xmlns:mc="http://schemas.openxmlformats.org/markup-compatibility/2006">
              <mc:Choice xmlns:v="urn:schemas-microsoft-com:vml" Requires="v">
                <p:oleObj spid="_x0000_s97435" r:id="rId3" imgW="1409088" imgH="241195" progId="Equation.DSMT4">
                  <p:embed/>
                </p:oleObj>
              </mc:Choice>
              <mc:Fallback>
                <p:oleObj r:id="rId3" imgW="1409088" imgH="241195" progId="Equation.DSMT4">
                  <p:embed/>
                  <p:pic>
                    <p:nvPicPr>
                      <p:cNvPr id="0" name="对象 6759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219200"/>
                        <a:ext cx="3289300"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9876" name="对象 67599"/>
          <p:cNvGraphicFramePr>
            <a:graphicFrameLocks/>
          </p:cNvGraphicFramePr>
          <p:nvPr/>
        </p:nvGraphicFramePr>
        <p:xfrm>
          <a:off x="5257800" y="3657600"/>
          <a:ext cx="2974975" cy="500063"/>
        </p:xfrm>
        <a:graphic>
          <a:graphicData uri="http://schemas.openxmlformats.org/presentationml/2006/ole">
            <mc:AlternateContent xmlns:mc="http://schemas.openxmlformats.org/markup-compatibility/2006">
              <mc:Choice xmlns:v="urn:schemas-microsoft-com:vml" Requires="v">
                <p:oleObj spid="_x0000_s97436" r:id="rId5" imgW="1205454" imgH="203024" progId="Equation.DSMT4">
                  <p:embed/>
                </p:oleObj>
              </mc:Choice>
              <mc:Fallback>
                <p:oleObj r:id="rId5" imgW="1205454" imgH="203024" progId="Equation.DSMT4">
                  <p:embed/>
                  <p:pic>
                    <p:nvPicPr>
                      <p:cNvPr id="0" name="对象 6759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7800" y="3657600"/>
                        <a:ext cx="2974975" cy="500063"/>
                      </a:xfrm>
                      <a:prstGeom prst="rect">
                        <a:avLst/>
                      </a:prstGeom>
                      <a:solidFill>
                        <a:srgbClr val="00FF00"/>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9877" name="文本框 67601"/>
          <p:cNvSpPr txBox="1">
            <a:spLocks noChangeArrowheads="1"/>
          </p:cNvSpPr>
          <p:nvPr/>
        </p:nvSpPr>
        <p:spPr bwMode="auto">
          <a:xfrm>
            <a:off x="609600" y="3048000"/>
            <a:ext cx="6248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a:t>t</a:t>
            </a:r>
            <a:r>
              <a:rPr lang="zh-CN" altLang="en-US" sz="2800"/>
              <a:t>较大时，在驱动力作用下简谐振动</a:t>
            </a:r>
          </a:p>
        </p:txBody>
      </p:sp>
      <p:grpSp>
        <p:nvGrpSpPr>
          <p:cNvPr id="67629" name="组合 67628"/>
          <p:cNvGrpSpPr>
            <a:grpSpLocks/>
          </p:cNvGrpSpPr>
          <p:nvPr/>
        </p:nvGrpSpPr>
        <p:grpSpPr bwMode="auto">
          <a:xfrm>
            <a:off x="1143000" y="3581400"/>
            <a:ext cx="4459288" cy="2984500"/>
            <a:chOff x="2744" y="2567"/>
            <a:chExt cx="2809" cy="1880"/>
          </a:xfrm>
        </p:grpSpPr>
        <p:sp>
          <p:nvSpPr>
            <p:cNvPr id="97295" name="任意多边形 67629"/>
            <p:cNvSpPr>
              <a:spLocks noChangeArrowheads="1"/>
            </p:cNvSpPr>
            <p:nvPr/>
          </p:nvSpPr>
          <p:spPr bwMode="auto">
            <a:xfrm rot="5663157" flipV="1">
              <a:off x="3369" y="2245"/>
              <a:ext cx="609" cy="1242"/>
            </a:xfrm>
            <a:custGeom>
              <a:avLst/>
              <a:gdLst>
                <a:gd name="T0" fmla="*/ 6 w 21600"/>
                <a:gd name="T1" fmla="*/ 0 h 20406"/>
                <a:gd name="T2" fmla="*/ 17 w 21600"/>
                <a:gd name="T3" fmla="*/ 74 h 20406"/>
                <a:gd name="T4" fmla="*/ 17 w 21600"/>
                <a:gd name="T5" fmla="*/ 76 h 20406"/>
                <a:gd name="T6" fmla="*/ 6 w 21600"/>
                <a:gd name="T7" fmla="*/ 0 h 20406"/>
                <a:gd name="T8" fmla="*/ 17 w 21600"/>
                <a:gd name="T9" fmla="*/ 74 h 20406"/>
                <a:gd name="T10" fmla="*/ 17 w 21600"/>
                <a:gd name="T11" fmla="*/ 76 h 20406"/>
                <a:gd name="T12" fmla="*/ 0 w 21600"/>
                <a:gd name="T13" fmla="*/ 74 h 2040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0406" fill="none">
                  <a:moveTo>
                    <a:pt x="8000" y="0"/>
                  </a:moveTo>
                  <a:cubicBezTo>
                    <a:pt x="15973" y="3178"/>
                    <a:pt x="21600" y="10964"/>
                    <a:pt x="21600" y="20064"/>
                  </a:cubicBezTo>
                  <a:cubicBezTo>
                    <a:pt x="21600" y="20179"/>
                    <a:pt x="21599" y="20293"/>
                    <a:pt x="21597" y="20406"/>
                  </a:cubicBezTo>
                </a:path>
                <a:path w="21600" h="20406" stroke="0">
                  <a:moveTo>
                    <a:pt x="8000" y="0"/>
                  </a:moveTo>
                  <a:cubicBezTo>
                    <a:pt x="15973" y="3178"/>
                    <a:pt x="21600" y="10964"/>
                    <a:pt x="21600" y="20064"/>
                  </a:cubicBezTo>
                  <a:cubicBezTo>
                    <a:pt x="21600" y="20179"/>
                    <a:pt x="21599" y="20293"/>
                    <a:pt x="21597" y="20406"/>
                  </a:cubicBezTo>
                  <a:lnTo>
                    <a:pt x="0" y="20064"/>
                  </a:lnTo>
                  <a:lnTo>
                    <a:pt x="8000" y="0"/>
                  </a:lnTo>
                  <a:close/>
                </a:path>
              </a:pathLst>
            </a:custGeom>
            <a:noFill/>
            <a:ln w="9525">
              <a:solidFill>
                <a:srgbClr val="6600FF"/>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7296" name="直接连接符 67630"/>
            <p:cNvSpPr>
              <a:spLocks noChangeShapeType="1"/>
            </p:cNvSpPr>
            <p:nvPr/>
          </p:nvSpPr>
          <p:spPr bwMode="auto">
            <a:xfrm>
              <a:off x="4283" y="3232"/>
              <a:ext cx="960" cy="0"/>
            </a:xfrm>
            <a:prstGeom prst="line">
              <a:avLst/>
            </a:prstGeom>
            <a:noFill/>
            <a:ln w="9525">
              <a:solidFill>
                <a:srgbClr val="66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297" name="直接连接符 67631"/>
            <p:cNvSpPr>
              <a:spLocks noChangeShapeType="1"/>
            </p:cNvSpPr>
            <p:nvPr/>
          </p:nvSpPr>
          <p:spPr bwMode="auto">
            <a:xfrm>
              <a:off x="4283" y="3800"/>
              <a:ext cx="960" cy="0"/>
            </a:xfrm>
            <a:prstGeom prst="line">
              <a:avLst/>
            </a:prstGeom>
            <a:noFill/>
            <a:ln w="9525">
              <a:solidFill>
                <a:srgbClr val="66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298" name="任意多边形 67632"/>
            <p:cNvSpPr>
              <a:spLocks noChangeArrowheads="1"/>
            </p:cNvSpPr>
            <p:nvPr/>
          </p:nvSpPr>
          <p:spPr bwMode="auto">
            <a:xfrm>
              <a:off x="4331" y="3527"/>
              <a:ext cx="144" cy="273"/>
            </a:xfrm>
            <a:custGeom>
              <a:avLst/>
              <a:gdLst>
                <a:gd name="T0" fmla="*/ 0 w 20000"/>
                <a:gd name="T1" fmla="*/ 0 h 20000"/>
                <a:gd name="T2" fmla="*/ 0 w 20000"/>
                <a:gd name="T3" fmla="*/ 0 h 20000"/>
                <a:gd name="T4" fmla="*/ 0 w 20000"/>
                <a:gd name="T5" fmla="*/ 1 h 20000"/>
                <a:gd name="T6" fmla="*/ 0 w 20000"/>
                <a:gd name="T7" fmla="*/ 1 h 20000"/>
                <a:gd name="T8" fmla="*/ 0 w 20000"/>
                <a:gd name="T9" fmla="*/ 1 h 20000"/>
                <a:gd name="T10" fmla="*/ 0 w 20000"/>
                <a:gd name="T11" fmla="*/ 1 h 20000"/>
                <a:gd name="T12" fmla="*/ 0 w 20000"/>
                <a:gd name="T13" fmla="*/ 1 h 20000"/>
                <a:gd name="T14" fmla="*/ 0 w 20000"/>
                <a:gd name="T15" fmla="*/ 2 h 20000"/>
                <a:gd name="T16" fmla="*/ 0 w 20000"/>
                <a:gd name="T17" fmla="*/ 2 h 20000"/>
                <a:gd name="T18" fmla="*/ 0 w 20000"/>
                <a:gd name="T19" fmla="*/ 2 h 20000"/>
                <a:gd name="T20" fmla="*/ 0 w 20000"/>
                <a:gd name="T21" fmla="*/ 2 h 20000"/>
                <a:gd name="T22" fmla="*/ 0 w 20000"/>
                <a:gd name="T23" fmla="*/ 2 h 20000"/>
                <a:gd name="T24" fmla="*/ 0 w 20000"/>
                <a:gd name="T25" fmla="*/ 3 h 20000"/>
                <a:gd name="T26" fmla="*/ 0 w 20000"/>
                <a:gd name="T27" fmla="*/ 3 h 20000"/>
                <a:gd name="T28" fmla="*/ 0 w 20000"/>
                <a:gd name="T29" fmla="*/ 3 h 20000"/>
                <a:gd name="T30" fmla="*/ 0 w 20000"/>
                <a:gd name="T31" fmla="*/ 3 h 20000"/>
                <a:gd name="T32" fmla="*/ 0 w 20000"/>
                <a:gd name="T33" fmla="*/ 3 h 20000"/>
                <a:gd name="T34" fmla="*/ 0 w 20000"/>
                <a:gd name="T35" fmla="*/ 3 h 20000"/>
                <a:gd name="T36" fmla="*/ 0 w 20000"/>
                <a:gd name="T37" fmla="*/ 3 h 20000"/>
                <a:gd name="T38" fmla="*/ 0 w 20000"/>
                <a:gd name="T39" fmla="*/ 4 h 20000"/>
                <a:gd name="T40" fmla="*/ 0 w 20000"/>
                <a:gd name="T41" fmla="*/ 4 h 20000"/>
                <a:gd name="T42" fmla="*/ 0 w 20000"/>
                <a:gd name="T43" fmla="*/ 4 h 20000"/>
                <a:gd name="T44" fmla="*/ 0 w 20000"/>
                <a:gd name="T45" fmla="*/ 4 h 20000"/>
                <a:gd name="T46" fmla="*/ 0 w 20000"/>
                <a:gd name="T47" fmla="*/ 4 h 20000"/>
                <a:gd name="T48" fmla="*/ 1 w 20000"/>
                <a:gd name="T49" fmla="*/ 4 h 20000"/>
                <a:gd name="T50" fmla="*/ 1 w 20000"/>
                <a:gd name="T51" fmla="*/ 4 h 20000"/>
                <a:gd name="T52" fmla="*/ 1 w 20000"/>
                <a:gd name="T53" fmla="*/ 4 h 20000"/>
                <a:gd name="T54" fmla="*/ 1 w 20000"/>
                <a:gd name="T55" fmla="*/ 4 h 20000"/>
                <a:gd name="T56" fmla="*/ 1 w 20000"/>
                <a:gd name="T57" fmla="*/ 3 h 20000"/>
                <a:gd name="T58" fmla="*/ 1 w 20000"/>
                <a:gd name="T59" fmla="*/ 3 h 20000"/>
                <a:gd name="T60" fmla="*/ 1 w 20000"/>
                <a:gd name="T61" fmla="*/ 3 h 20000"/>
                <a:gd name="T62" fmla="*/ 1 w 20000"/>
                <a:gd name="T63" fmla="*/ 3 h 20000"/>
                <a:gd name="T64" fmla="*/ 1 w 20000"/>
                <a:gd name="T65" fmla="*/ 3 h 20000"/>
                <a:gd name="T66" fmla="*/ 1 w 20000"/>
                <a:gd name="T67" fmla="*/ 3 h 20000"/>
                <a:gd name="T68" fmla="*/ 1 w 20000"/>
                <a:gd name="T69" fmla="*/ 2 h 20000"/>
                <a:gd name="T70" fmla="*/ 1 w 20000"/>
                <a:gd name="T71" fmla="*/ 2 h 20000"/>
                <a:gd name="T72" fmla="*/ 1 w 20000"/>
                <a:gd name="T73" fmla="*/ 2 h 20000"/>
                <a:gd name="T74" fmla="*/ 1 w 20000"/>
                <a:gd name="T75" fmla="*/ 2 h 20000"/>
                <a:gd name="T76" fmla="*/ 1 w 20000"/>
                <a:gd name="T77" fmla="*/ 2 h 20000"/>
                <a:gd name="T78" fmla="*/ 1 w 20000"/>
                <a:gd name="T79" fmla="*/ 1 h 20000"/>
                <a:gd name="T80" fmla="*/ 1 w 20000"/>
                <a:gd name="T81" fmla="*/ 1 h 20000"/>
                <a:gd name="T82" fmla="*/ 1 w 20000"/>
                <a:gd name="T83" fmla="*/ 1 h 20000"/>
                <a:gd name="T84" fmla="*/ 1 w 20000"/>
                <a:gd name="T85" fmla="*/ 1 h 20000"/>
                <a:gd name="T86" fmla="*/ 1 w 20000"/>
                <a:gd name="T87" fmla="*/ 1 h 20000"/>
                <a:gd name="T88" fmla="*/ 1 w 20000"/>
                <a:gd name="T89" fmla="*/ 1 h 20000"/>
                <a:gd name="T90" fmla="*/ 1 w 20000"/>
                <a:gd name="T91" fmla="*/ 0 h 20000"/>
                <a:gd name="T92" fmla="*/ 1 w 20000"/>
                <a:gd name="T93" fmla="*/ 0 h 20000"/>
                <a:gd name="T94" fmla="*/ 1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0"/>
                  </a:moveTo>
                  <a:lnTo>
                    <a:pt x="199" y="620"/>
                  </a:lnTo>
                  <a:lnTo>
                    <a:pt x="399" y="1255"/>
                  </a:lnTo>
                  <a:lnTo>
                    <a:pt x="598" y="1875"/>
                  </a:lnTo>
                  <a:lnTo>
                    <a:pt x="798" y="2524"/>
                  </a:lnTo>
                  <a:lnTo>
                    <a:pt x="984" y="3144"/>
                  </a:lnTo>
                  <a:lnTo>
                    <a:pt x="1184" y="3734"/>
                  </a:lnTo>
                  <a:lnTo>
                    <a:pt x="1383" y="4354"/>
                  </a:lnTo>
                  <a:lnTo>
                    <a:pt x="1583" y="4959"/>
                  </a:lnTo>
                  <a:lnTo>
                    <a:pt x="1782" y="5565"/>
                  </a:lnTo>
                  <a:lnTo>
                    <a:pt x="1981" y="6155"/>
                  </a:lnTo>
                  <a:lnTo>
                    <a:pt x="2181" y="6745"/>
                  </a:lnTo>
                  <a:lnTo>
                    <a:pt x="2380" y="7292"/>
                  </a:lnTo>
                  <a:lnTo>
                    <a:pt x="2567" y="7897"/>
                  </a:lnTo>
                  <a:lnTo>
                    <a:pt x="2766" y="8472"/>
                  </a:lnTo>
                  <a:lnTo>
                    <a:pt x="2966" y="9033"/>
                  </a:lnTo>
                  <a:lnTo>
                    <a:pt x="3165" y="9594"/>
                  </a:lnTo>
                  <a:lnTo>
                    <a:pt x="3364" y="10140"/>
                  </a:lnTo>
                  <a:lnTo>
                    <a:pt x="3564" y="10672"/>
                  </a:lnTo>
                  <a:lnTo>
                    <a:pt x="3763" y="11203"/>
                  </a:lnTo>
                  <a:lnTo>
                    <a:pt x="3963" y="11720"/>
                  </a:lnTo>
                  <a:lnTo>
                    <a:pt x="4162" y="12236"/>
                  </a:lnTo>
                  <a:lnTo>
                    <a:pt x="4361" y="12708"/>
                  </a:lnTo>
                  <a:lnTo>
                    <a:pt x="4573" y="13196"/>
                  </a:lnTo>
                  <a:lnTo>
                    <a:pt x="4785" y="13653"/>
                  </a:lnTo>
                  <a:lnTo>
                    <a:pt x="4972" y="14140"/>
                  </a:lnTo>
                  <a:lnTo>
                    <a:pt x="5171" y="14583"/>
                  </a:lnTo>
                  <a:lnTo>
                    <a:pt x="5371" y="15011"/>
                  </a:lnTo>
                  <a:lnTo>
                    <a:pt x="5570" y="15439"/>
                  </a:lnTo>
                  <a:lnTo>
                    <a:pt x="5782" y="15838"/>
                  </a:lnTo>
                  <a:lnTo>
                    <a:pt x="5981" y="16207"/>
                  </a:lnTo>
                  <a:lnTo>
                    <a:pt x="6181" y="16605"/>
                  </a:lnTo>
                  <a:lnTo>
                    <a:pt x="6380" y="16959"/>
                  </a:lnTo>
                  <a:lnTo>
                    <a:pt x="6579" y="17299"/>
                  </a:lnTo>
                  <a:lnTo>
                    <a:pt x="6791" y="17609"/>
                  </a:lnTo>
                  <a:lnTo>
                    <a:pt x="6991" y="17919"/>
                  </a:lnTo>
                  <a:lnTo>
                    <a:pt x="7202" y="18185"/>
                  </a:lnTo>
                  <a:lnTo>
                    <a:pt x="7402" y="18480"/>
                  </a:lnTo>
                  <a:lnTo>
                    <a:pt x="7614" y="18731"/>
                  </a:lnTo>
                  <a:lnTo>
                    <a:pt x="7813" y="18952"/>
                  </a:lnTo>
                  <a:lnTo>
                    <a:pt x="8025" y="19159"/>
                  </a:lnTo>
                  <a:lnTo>
                    <a:pt x="8237" y="19336"/>
                  </a:lnTo>
                  <a:lnTo>
                    <a:pt x="8436" y="19483"/>
                  </a:lnTo>
                  <a:lnTo>
                    <a:pt x="8648" y="19646"/>
                  </a:lnTo>
                  <a:lnTo>
                    <a:pt x="8860" y="19764"/>
                  </a:lnTo>
                  <a:lnTo>
                    <a:pt x="9059" y="19867"/>
                  </a:lnTo>
                  <a:lnTo>
                    <a:pt x="9271" y="19911"/>
                  </a:lnTo>
                  <a:lnTo>
                    <a:pt x="9483" y="19956"/>
                  </a:lnTo>
                  <a:lnTo>
                    <a:pt x="9695" y="19956"/>
                  </a:lnTo>
                  <a:lnTo>
                    <a:pt x="9907" y="19985"/>
                  </a:lnTo>
                  <a:lnTo>
                    <a:pt x="10118" y="19941"/>
                  </a:lnTo>
                  <a:lnTo>
                    <a:pt x="10330" y="19823"/>
                  </a:lnTo>
                  <a:lnTo>
                    <a:pt x="10555" y="19720"/>
                  </a:lnTo>
                  <a:lnTo>
                    <a:pt x="10791" y="19557"/>
                  </a:lnTo>
                  <a:lnTo>
                    <a:pt x="11016" y="19336"/>
                  </a:lnTo>
                  <a:lnTo>
                    <a:pt x="11240" y="19129"/>
                  </a:lnTo>
                  <a:lnTo>
                    <a:pt x="11477" y="18849"/>
                  </a:lnTo>
                  <a:lnTo>
                    <a:pt x="11713" y="18554"/>
                  </a:lnTo>
                  <a:lnTo>
                    <a:pt x="11963" y="18244"/>
                  </a:lnTo>
                  <a:lnTo>
                    <a:pt x="12212" y="17904"/>
                  </a:lnTo>
                  <a:lnTo>
                    <a:pt x="12461" y="17520"/>
                  </a:lnTo>
                  <a:lnTo>
                    <a:pt x="12710" y="17137"/>
                  </a:lnTo>
                  <a:lnTo>
                    <a:pt x="12960" y="16738"/>
                  </a:lnTo>
                  <a:lnTo>
                    <a:pt x="13196" y="16280"/>
                  </a:lnTo>
                  <a:lnTo>
                    <a:pt x="13445" y="15823"/>
                  </a:lnTo>
                  <a:lnTo>
                    <a:pt x="13707" y="15351"/>
                  </a:lnTo>
                  <a:lnTo>
                    <a:pt x="13956" y="14834"/>
                  </a:lnTo>
                  <a:lnTo>
                    <a:pt x="14206" y="14362"/>
                  </a:lnTo>
                  <a:lnTo>
                    <a:pt x="14442" y="13830"/>
                  </a:lnTo>
                  <a:lnTo>
                    <a:pt x="14692" y="13314"/>
                  </a:lnTo>
                  <a:lnTo>
                    <a:pt x="14953" y="12768"/>
                  </a:lnTo>
                  <a:lnTo>
                    <a:pt x="15202" y="12236"/>
                  </a:lnTo>
                  <a:lnTo>
                    <a:pt x="15452" y="11661"/>
                  </a:lnTo>
                  <a:lnTo>
                    <a:pt x="15688" y="11114"/>
                  </a:lnTo>
                  <a:lnTo>
                    <a:pt x="15925" y="10583"/>
                  </a:lnTo>
                  <a:lnTo>
                    <a:pt x="16150" y="10037"/>
                  </a:lnTo>
                  <a:lnTo>
                    <a:pt x="16386" y="9461"/>
                  </a:lnTo>
                  <a:lnTo>
                    <a:pt x="16611" y="8900"/>
                  </a:lnTo>
                  <a:lnTo>
                    <a:pt x="16847" y="8369"/>
                  </a:lnTo>
                  <a:lnTo>
                    <a:pt x="17072" y="7823"/>
                  </a:lnTo>
                  <a:lnTo>
                    <a:pt x="17283" y="7292"/>
                  </a:lnTo>
                  <a:lnTo>
                    <a:pt x="17495" y="6760"/>
                  </a:lnTo>
                  <a:lnTo>
                    <a:pt x="17720" y="6244"/>
                  </a:lnTo>
                  <a:lnTo>
                    <a:pt x="17919" y="5727"/>
                  </a:lnTo>
                  <a:lnTo>
                    <a:pt x="18118" y="5210"/>
                  </a:lnTo>
                  <a:lnTo>
                    <a:pt x="18305" y="4738"/>
                  </a:lnTo>
                  <a:lnTo>
                    <a:pt x="18492" y="4295"/>
                  </a:lnTo>
                  <a:lnTo>
                    <a:pt x="18679" y="3852"/>
                  </a:lnTo>
                  <a:lnTo>
                    <a:pt x="18854" y="3395"/>
                  </a:lnTo>
                  <a:lnTo>
                    <a:pt x="19016" y="2982"/>
                  </a:lnTo>
                  <a:lnTo>
                    <a:pt x="19178" y="2613"/>
                  </a:lnTo>
                  <a:lnTo>
                    <a:pt x="19340" y="2244"/>
                  </a:lnTo>
                  <a:lnTo>
                    <a:pt x="19489" y="1904"/>
                  </a:lnTo>
                  <a:lnTo>
                    <a:pt x="19614" y="1609"/>
                  </a:lnTo>
                  <a:lnTo>
                    <a:pt x="19751" y="1314"/>
                  </a:lnTo>
                  <a:lnTo>
                    <a:pt x="19875" y="1048"/>
                  </a:lnTo>
                  <a:lnTo>
                    <a:pt x="19988" y="841"/>
                  </a:lnTo>
                </a:path>
              </a:pathLst>
            </a:custGeom>
            <a:noFill/>
            <a:ln w="38100">
              <a:solidFill>
                <a:srgbClr val="66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7299" name="任意多边形 67633"/>
            <p:cNvSpPr>
              <a:spLocks noChangeArrowheads="1"/>
            </p:cNvSpPr>
            <p:nvPr/>
          </p:nvSpPr>
          <p:spPr bwMode="auto">
            <a:xfrm flipH="1">
              <a:off x="4051" y="3521"/>
              <a:ext cx="144" cy="281"/>
            </a:xfrm>
            <a:custGeom>
              <a:avLst/>
              <a:gdLst>
                <a:gd name="T0" fmla="*/ 0 w 20000"/>
                <a:gd name="T1" fmla="*/ 0 h 20000"/>
                <a:gd name="T2" fmla="*/ 0 w 20000"/>
                <a:gd name="T3" fmla="*/ 0 h 20000"/>
                <a:gd name="T4" fmla="*/ 0 w 20000"/>
                <a:gd name="T5" fmla="*/ 1 h 20000"/>
                <a:gd name="T6" fmla="*/ 0 w 20000"/>
                <a:gd name="T7" fmla="*/ 1 h 20000"/>
                <a:gd name="T8" fmla="*/ 0 w 20000"/>
                <a:gd name="T9" fmla="*/ 1 h 20000"/>
                <a:gd name="T10" fmla="*/ 0 w 20000"/>
                <a:gd name="T11" fmla="*/ 1 h 20000"/>
                <a:gd name="T12" fmla="*/ 0 w 20000"/>
                <a:gd name="T13" fmla="*/ 2 h 20000"/>
                <a:gd name="T14" fmla="*/ 0 w 20000"/>
                <a:gd name="T15" fmla="*/ 2 h 20000"/>
                <a:gd name="T16" fmla="*/ 0 w 20000"/>
                <a:gd name="T17" fmla="*/ 2 h 20000"/>
                <a:gd name="T18" fmla="*/ 0 w 20000"/>
                <a:gd name="T19" fmla="*/ 2 h 20000"/>
                <a:gd name="T20" fmla="*/ 0 w 20000"/>
                <a:gd name="T21" fmla="*/ 2 h 20000"/>
                <a:gd name="T22" fmla="*/ 0 w 20000"/>
                <a:gd name="T23" fmla="*/ 3 h 20000"/>
                <a:gd name="T24" fmla="*/ 0 w 20000"/>
                <a:gd name="T25" fmla="*/ 3 h 20000"/>
                <a:gd name="T26" fmla="*/ 0 w 20000"/>
                <a:gd name="T27" fmla="*/ 3 h 20000"/>
                <a:gd name="T28" fmla="*/ 0 w 20000"/>
                <a:gd name="T29" fmla="*/ 3 h 20000"/>
                <a:gd name="T30" fmla="*/ 0 w 20000"/>
                <a:gd name="T31" fmla="*/ 3 h 20000"/>
                <a:gd name="T32" fmla="*/ 0 w 20000"/>
                <a:gd name="T33" fmla="*/ 3 h 20000"/>
                <a:gd name="T34" fmla="*/ 0 w 20000"/>
                <a:gd name="T35" fmla="*/ 4 h 20000"/>
                <a:gd name="T36" fmla="*/ 0 w 20000"/>
                <a:gd name="T37" fmla="*/ 4 h 20000"/>
                <a:gd name="T38" fmla="*/ 0 w 20000"/>
                <a:gd name="T39" fmla="*/ 4 h 20000"/>
                <a:gd name="T40" fmla="*/ 0 w 20000"/>
                <a:gd name="T41" fmla="*/ 4 h 20000"/>
                <a:gd name="T42" fmla="*/ 0 w 20000"/>
                <a:gd name="T43" fmla="*/ 4 h 20000"/>
                <a:gd name="T44" fmla="*/ 0 w 20000"/>
                <a:gd name="T45" fmla="*/ 4 h 20000"/>
                <a:gd name="T46" fmla="*/ 0 w 20000"/>
                <a:gd name="T47" fmla="*/ 4 h 20000"/>
                <a:gd name="T48" fmla="*/ 1 w 20000"/>
                <a:gd name="T49" fmla="*/ 4 h 20000"/>
                <a:gd name="T50" fmla="*/ 1 w 20000"/>
                <a:gd name="T51" fmla="*/ 4 h 20000"/>
                <a:gd name="T52" fmla="*/ 1 w 20000"/>
                <a:gd name="T53" fmla="*/ 4 h 20000"/>
                <a:gd name="T54" fmla="*/ 1 w 20000"/>
                <a:gd name="T55" fmla="*/ 4 h 20000"/>
                <a:gd name="T56" fmla="*/ 1 w 20000"/>
                <a:gd name="T57" fmla="*/ 4 h 20000"/>
                <a:gd name="T58" fmla="*/ 1 w 20000"/>
                <a:gd name="T59" fmla="*/ 4 h 20000"/>
                <a:gd name="T60" fmla="*/ 1 w 20000"/>
                <a:gd name="T61" fmla="*/ 3 h 20000"/>
                <a:gd name="T62" fmla="*/ 1 w 20000"/>
                <a:gd name="T63" fmla="*/ 3 h 20000"/>
                <a:gd name="T64" fmla="*/ 1 w 20000"/>
                <a:gd name="T65" fmla="*/ 3 h 20000"/>
                <a:gd name="T66" fmla="*/ 1 w 20000"/>
                <a:gd name="T67" fmla="*/ 3 h 20000"/>
                <a:gd name="T68" fmla="*/ 1 w 20000"/>
                <a:gd name="T69" fmla="*/ 3 h 20000"/>
                <a:gd name="T70" fmla="*/ 1 w 20000"/>
                <a:gd name="T71" fmla="*/ 2 h 20000"/>
                <a:gd name="T72" fmla="*/ 1 w 20000"/>
                <a:gd name="T73" fmla="*/ 2 h 20000"/>
                <a:gd name="T74" fmla="*/ 1 w 20000"/>
                <a:gd name="T75" fmla="*/ 2 h 20000"/>
                <a:gd name="T76" fmla="*/ 1 w 20000"/>
                <a:gd name="T77" fmla="*/ 2 h 20000"/>
                <a:gd name="T78" fmla="*/ 1 w 20000"/>
                <a:gd name="T79" fmla="*/ 2 h 20000"/>
                <a:gd name="T80" fmla="*/ 1 w 20000"/>
                <a:gd name="T81" fmla="*/ 1 h 20000"/>
                <a:gd name="T82" fmla="*/ 1 w 20000"/>
                <a:gd name="T83" fmla="*/ 1 h 20000"/>
                <a:gd name="T84" fmla="*/ 1 w 20000"/>
                <a:gd name="T85" fmla="*/ 1 h 20000"/>
                <a:gd name="T86" fmla="*/ 1 w 20000"/>
                <a:gd name="T87" fmla="*/ 1 h 20000"/>
                <a:gd name="T88" fmla="*/ 1 w 20000"/>
                <a:gd name="T89" fmla="*/ 1 h 20000"/>
                <a:gd name="T90" fmla="*/ 1 w 20000"/>
                <a:gd name="T91" fmla="*/ 0 h 20000"/>
                <a:gd name="T92" fmla="*/ 1 w 20000"/>
                <a:gd name="T93" fmla="*/ 0 h 20000"/>
                <a:gd name="T94" fmla="*/ 1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0"/>
                  </a:moveTo>
                  <a:lnTo>
                    <a:pt x="199" y="620"/>
                  </a:lnTo>
                  <a:lnTo>
                    <a:pt x="399" y="1255"/>
                  </a:lnTo>
                  <a:lnTo>
                    <a:pt x="598" y="1875"/>
                  </a:lnTo>
                  <a:lnTo>
                    <a:pt x="798" y="2524"/>
                  </a:lnTo>
                  <a:lnTo>
                    <a:pt x="984" y="3144"/>
                  </a:lnTo>
                  <a:lnTo>
                    <a:pt x="1184" y="3734"/>
                  </a:lnTo>
                  <a:lnTo>
                    <a:pt x="1383" y="4354"/>
                  </a:lnTo>
                  <a:lnTo>
                    <a:pt x="1583" y="4959"/>
                  </a:lnTo>
                  <a:lnTo>
                    <a:pt x="1782" y="5565"/>
                  </a:lnTo>
                  <a:lnTo>
                    <a:pt x="1981" y="6155"/>
                  </a:lnTo>
                  <a:lnTo>
                    <a:pt x="2181" y="6745"/>
                  </a:lnTo>
                  <a:lnTo>
                    <a:pt x="2380" y="7292"/>
                  </a:lnTo>
                  <a:lnTo>
                    <a:pt x="2567" y="7897"/>
                  </a:lnTo>
                  <a:lnTo>
                    <a:pt x="2766" y="8472"/>
                  </a:lnTo>
                  <a:lnTo>
                    <a:pt x="2966" y="9033"/>
                  </a:lnTo>
                  <a:lnTo>
                    <a:pt x="3165" y="9594"/>
                  </a:lnTo>
                  <a:lnTo>
                    <a:pt x="3364" y="10140"/>
                  </a:lnTo>
                  <a:lnTo>
                    <a:pt x="3564" y="10672"/>
                  </a:lnTo>
                  <a:lnTo>
                    <a:pt x="3763" y="11203"/>
                  </a:lnTo>
                  <a:lnTo>
                    <a:pt x="3963" y="11720"/>
                  </a:lnTo>
                  <a:lnTo>
                    <a:pt x="4162" y="12236"/>
                  </a:lnTo>
                  <a:lnTo>
                    <a:pt x="4361" y="12708"/>
                  </a:lnTo>
                  <a:lnTo>
                    <a:pt x="4573" y="13196"/>
                  </a:lnTo>
                  <a:lnTo>
                    <a:pt x="4785" y="13653"/>
                  </a:lnTo>
                  <a:lnTo>
                    <a:pt x="4972" y="14140"/>
                  </a:lnTo>
                  <a:lnTo>
                    <a:pt x="5171" y="14583"/>
                  </a:lnTo>
                  <a:lnTo>
                    <a:pt x="5371" y="15011"/>
                  </a:lnTo>
                  <a:lnTo>
                    <a:pt x="5570" y="15439"/>
                  </a:lnTo>
                  <a:lnTo>
                    <a:pt x="5782" y="15838"/>
                  </a:lnTo>
                  <a:lnTo>
                    <a:pt x="5981" y="16207"/>
                  </a:lnTo>
                  <a:lnTo>
                    <a:pt x="6181" y="16605"/>
                  </a:lnTo>
                  <a:lnTo>
                    <a:pt x="6380" y="16959"/>
                  </a:lnTo>
                  <a:lnTo>
                    <a:pt x="6579" y="17299"/>
                  </a:lnTo>
                  <a:lnTo>
                    <a:pt x="6791" y="17609"/>
                  </a:lnTo>
                  <a:lnTo>
                    <a:pt x="6991" y="17919"/>
                  </a:lnTo>
                  <a:lnTo>
                    <a:pt x="7202" y="18185"/>
                  </a:lnTo>
                  <a:lnTo>
                    <a:pt x="7402" y="18480"/>
                  </a:lnTo>
                  <a:lnTo>
                    <a:pt x="7614" y="18731"/>
                  </a:lnTo>
                  <a:lnTo>
                    <a:pt x="7813" y="18952"/>
                  </a:lnTo>
                  <a:lnTo>
                    <a:pt x="8025" y="19159"/>
                  </a:lnTo>
                  <a:lnTo>
                    <a:pt x="8237" y="19336"/>
                  </a:lnTo>
                  <a:lnTo>
                    <a:pt x="8436" y="19483"/>
                  </a:lnTo>
                  <a:lnTo>
                    <a:pt x="8648" y="19646"/>
                  </a:lnTo>
                  <a:lnTo>
                    <a:pt x="8860" y="19764"/>
                  </a:lnTo>
                  <a:lnTo>
                    <a:pt x="9059" y="19867"/>
                  </a:lnTo>
                  <a:lnTo>
                    <a:pt x="9271" y="19911"/>
                  </a:lnTo>
                  <a:lnTo>
                    <a:pt x="9483" y="19956"/>
                  </a:lnTo>
                  <a:lnTo>
                    <a:pt x="9695" y="19956"/>
                  </a:lnTo>
                  <a:lnTo>
                    <a:pt x="9907" y="19985"/>
                  </a:lnTo>
                  <a:lnTo>
                    <a:pt x="10118" y="19941"/>
                  </a:lnTo>
                  <a:lnTo>
                    <a:pt x="10330" y="19823"/>
                  </a:lnTo>
                  <a:lnTo>
                    <a:pt x="10555" y="19720"/>
                  </a:lnTo>
                  <a:lnTo>
                    <a:pt x="10791" y="19557"/>
                  </a:lnTo>
                  <a:lnTo>
                    <a:pt x="11016" y="19336"/>
                  </a:lnTo>
                  <a:lnTo>
                    <a:pt x="11240" y="19129"/>
                  </a:lnTo>
                  <a:lnTo>
                    <a:pt x="11477" y="18849"/>
                  </a:lnTo>
                  <a:lnTo>
                    <a:pt x="11713" y="18554"/>
                  </a:lnTo>
                  <a:lnTo>
                    <a:pt x="11963" y="18244"/>
                  </a:lnTo>
                  <a:lnTo>
                    <a:pt x="12212" y="17904"/>
                  </a:lnTo>
                  <a:lnTo>
                    <a:pt x="12461" y="17520"/>
                  </a:lnTo>
                  <a:lnTo>
                    <a:pt x="12710" y="17137"/>
                  </a:lnTo>
                  <a:lnTo>
                    <a:pt x="12960" y="16738"/>
                  </a:lnTo>
                  <a:lnTo>
                    <a:pt x="13196" y="16280"/>
                  </a:lnTo>
                  <a:lnTo>
                    <a:pt x="13445" y="15823"/>
                  </a:lnTo>
                  <a:lnTo>
                    <a:pt x="13707" y="15351"/>
                  </a:lnTo>
                  <a:lnTo>
                    <a:pt x="13956" y="14834"/>
                  </a:lnTo>
                  <a:lnTo>
                    <a:pt x="14206" y="14362"/>
                  </a:lnTo>
                  <a:lnTo>
                    <a:pt x="14442" y="13830"/>
                  </a:lnTo>
                  <a:lnTo>
                    <a:pt x="14692" y="13314"/>
                  </a:lnTo>
                  <a:lnTo>
                    <a:pt x="14953" y="12768"/>
                  </a:lnTo>
                  <a:lnTo>
                    <a:pt x="15202" y="12236"/>
                  </a:lnTo>
                  <a:lnTo>
                    <a:pt x="15452" y="11661"/>
                  </a:lnTo>
                  <a:lnTo>
                    <a:pt x="15688" y="11114"/>
                  </a:lnTo>
                  <a:lnTo>
                    <a:pt x="15925" y="10583"/>
                  </a:lnTo>
                  <a:lnTo>
                    <a:pt x="16150" y="10037"/>
                  </a:lnTo>
                  <a:lnTo>
                    <a:pt x="16386" y="9461"/>
                  </a:lnTo>
                  <a:lnTo>
                    <a:pt x="16611" y="8900"/>
                  </a:lnTo>
                  <a:lnTo>
                    <a:pt x="16847" y="8369"/>
                  </a:lnTo>
                  <a:lnTo>
                    <a:pt x="17072" y="7823"/>
                  </a:lnTo>
                  <a:lnTo>
                    <a:pt x="17283" y="7292"/>
                  </a:lnTo>
                  <a:lnTo>
                    <a:pt x="17495" y="6760"/>
                  </a:lnTo>
                  <a:lnTo>
                    <a:pt x="17720" y="6244"/>
                  </a:lnTo>
                  <a:lnTo>
                    <a:pt x="17919" y="5727"/>
                  </a:lnTo>
                  <a:lnTo>
                    <a:pt x="18118" y="5210"/>
                  </a:lnTo>
                  <a:lnTo>
                    <a:pt x="18305" y="4738"/>
                  </a:lnTo>
                  <a:lnTo>
                    <a:pt x="18492" y="4295"/>
                  </a:lnTo>
                  <a:lnTo>
                    <a:pt x="18679" y="3852"/>
                  </a:lnTo>
                  <a:lnTo>
                    <a:pt x="18854" y="3395"/>
                  </a:lnTo>
                  <a:lnTo>
                    <a:pt x="19016" y="2982"/>
                  </a:lnTo>
                  <a:lnTo>
                    <a:pt x="19178" y="2613"/>
                  </a:lnTo>
                  <a:lnTo>
                    <a:pt x="19340" y="2244"/>
                  </a:lnTo>
                  <a:lnTo>
                    <a:pt x="19489" y="1904"/>
                  </a:lnTo>
                  <a:lnTo>
                    <a:pt x="19614" y="1609"/>
                  </a:lnTo>
                  <a:lnTo>
                    <a:pt x="19751" y="1314"/>
                  </a:lnTo>
                  <a:lnTo>
                    <a:pt x="19875" y="1048"/>
                  </a:lnTo>
                  <a:lnTo>
                    <a:pt x="19988" y="841"/>
                  </a:lnTo>
                </a:path>
              </a:pathLst>
            </a:custGeom>
            <a:noFill/>
            <a:ln w="38100">
              <a:solidFill>
                <a:srgbClr val="66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7300" name="任意多边形 67634"/>
            <p:cNvSpPr>
              <a:spLocks noChangeArrowheads="1"/>
            </p:cNvSpPr>
            <p:nvPr/>
          </p:nvSpPr>
          <p:spPr bwMode="auto">
            <a:xfrm flipH="1" flipV="1">
              <a:off x="3907" y="3182"/>
              <a:ext cx="144" cy="362"/>
            </a:xfrm>
            <a:custGeom>
              <a:avLst/>
              <a:gdLst>
                <a:gd name="T0" fmla="*/ 0 w 20000"/>
                <a:gd name="T1" fmla="*/ 0 h 20000"/>
                <a:gd name="T2" fmla="*/ 0 w 20000"/>
                <a:gd name="T3" fmla="*/ 1 h 20000"/>
                <a:gd name="T4" fmla="*/ 0 w 20000"/>
                <a:gd name="T5" fmla="*/ 1 h 20000"/>
                <a:gd name="T6" fmla="*/ 0 w 20000"/>
                <a:gd name="T7" fmla="*/ 1 h 20000"/>
                <a:gd name="T8" fmla="*/ 0 w 20000"/>
                <a:gd name="T9" fmla="*/ 2 h 20000"/>
                <a:gd name="T10" fmla="*/ 0 w 20000"/>
                <a:gd name="T11" fmla="*/ 2 h 20000"/>
                <a:gd name="T12" fmla="*/ 0 w 20000"/>
                <a:gd name="T13" fmla="*/ 3 h 20000"/>
                <a:gd name="T14" fmla="*/ 0 w 20000"/>
                <a:gd name="T15" fmla="*/ 3 h 20000"/>
                <a:gd name="T16" fmla="*/ 0 w 20000"/>
                <a:gd name="T17" fmla="*/ 3 h 20000"/>
                <a:gd name="T18" fmla="*/ 0 w 20000"/>
                <a:gd name="T19" fmla="*/ 4 h 20000"/>
                <a:gd name="T20" fmla="*/ 0 w 20000"/>
                <a:gd name="T21" fmla="*/ 4 h 20000"/>
                <a:gd name="T22" fmla="*/ 0 w 20000"/>
                <a:gd name="T23" fmla="*/ 4 h 20000"/>
                <a:gd name="T24" fmla="*/ 0 w 20000"/>
                <a:gd name="T25" fmla="*/ 5 h 20000"/>
                <a:gd name="T26" fmla="*/ 0 w 20000"/>
                <a:gd name="T27" fmla="*/ 5 h 20000"/>
                <a:gd name="T28" fmla="*/ 0 w 20000"/>
                <a:gd name="T29" fmla="*/ 5 h 20000"/>
                <a:gd name="T30" fmla="*/ 0 w 20000"/>
                <a:gd name="T31" fmla="*/ 5 h 20000"/>
                <a:gd name="T32" fmla="*/ 0 w 20000"/>
                <a:gd name="T33" fmla="*/ 6 h 20000"/>
                <a:gd name="T34" fmla="*/ 0 w 20000"/>
                <a:gd name="T35" fmla="*/ 6 h 20000"/>
                <a:gd name="T36" fmla="*/ 0 w 20000"/>
                <a:gd name="T37" fmla="*/ 6 h 20000"/>
                <a:gd name="T38" fmla="*/ 0 w 20000"/>
                <a:gd name="T39" fmla="*/ 6 h 20000"/>
                <a:gd name="T40" fmla="*/ 0 w 20000"/>
                <a:gd name="T41" fmla="*/ 6 h 20000"/>
                <a:gd name="T42" fmla="*/ 0 w 20000"/>
                <a:gd name="T43" fmla="*/ 6 h 20000"/>
                <a:gd name="T44" fmla="*/ 0 w 20000"/>
                <a:gd name="T45" fmla="*/ 7 h 20000"/>
                <a:gd name="T46" fmla="*/ 0 w 20000"/>
                <a:gd name="T47" fmla="*/ 7 h 20000"/>
                <a:gd name="T48" fmla="*/ 1 w 20000"/>
                <a:gd name="T49" fmla="*/ 7 h 20000"/>
                <a:gd name="T50" fmla="*/ 1 w 20000"/>
                <a:gd name="T51" fmla="*/ 6 h 20000"/>
                <a:gd name="T52" fmla="*/ 1 w 20000"/>
                <a:gd name="T53" fmla="*/ 6 h 20000"/>
                <a:gd name="T54" fmla="*/ 1 w 20000"/>
                <a:gd name="T55" fmla="*/ 6 h 20000"/>
                <a:gd name="T56" fmla="*/ 1 w 20000"/>
                <a:gd name="T57" fmla="*/ 6 h 20000"/>
                <a:gd name="T58" fmla="*/ 1 w 20000"/>
                <a:gd name="T59" fmla="*/ 6 h 20000"/>
                <a:gd name="T60" fmla="*/ 1 w 20000"/>
                <a:gd name="T61" fmla="*/ 6 h 20000"/>
                <a:gd name="T62" fmla="*/ 1 w 20000"/>
                <a:gd name="T63" fmla="*/ 5 h 20000"/>
                <a:gd name="T64" fmla="*/ 1 w 20000"/>
                <a:gd name="T65" fmla="*/ 5 h 20000"/>
                <a:gd name="T66" fmla="*/ 1 w 20000"/>
                <a:gd name="T67" fmla="*/ 5 h 20000"/>
                <a:gd name="T68" fmla="*/ 1 w 20000"/>
                <a:gd name="T69" fmla="*/ 4 h 20000"/>
                <a:gd name="T70" fmla="*/ 1 w 20000"/>
                <a:gd name="T71" fmla="*/ 4 h 20000"/>
                <a:gd name="T72" fmla="*/ 1 w 20000"/>
                <a:gd name="T73" fmla="*/ 4 h 20000"/>
                <a:gd name="T74" fmla="*/ 1 w 20000"/>
                <a:gd name="T75" fmla="*/ 3 h 20000"/>
                <a:gd name="T76" fmla="*/ 1 w 20000"/>
                <a:gd name="T77" fmla="*/ 3 h 20000"/>
                <a:gd name="T78" fmla="*/ 1 w 20000"/>
                <a:gd name="T79" fmla="*/ 3 h 20000"/>
                <a:gd name="T80" fmla="*/ 1 w 20000"/>
                <a:gd name="T81" fmla="*/ 2 h 20000"/>
                <a:gd name="T82" fmla="*/ 1 w 20000"/>
                <a:gd name="T83" fmla="*/ 2 h 20000"/>
                <a:gd name="T84" fmla="*/ 1 w 20000"/>
                <a:gd name="T85" fmla="*/ 2 h 20000"/>
                <a:gd name="T86" fmla="*/ 1 w 20000"/>
                <a:gd name="T87" fmla="*/ 1 h 20000"/>
                <a:gd name="T88" fmla="*/ 1 w 20000"/>
                <a:gd name="T89" fmla="*/ 1 h 20000"/>
                <a:gd name="T90" fmla="*/ 1 w 20000"/>
                <a:gd name="T91" fmla="*/ 1 h 20000"/>
                <a:gd name="T92" fmla="*/ 1 w 20000"/>
                <a:gd name="T93" fmla="*/ 1 h 20000"/>
                <a:gd name="T94" fmla="*/ 1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0"/>
                  </a:moveTo>
                  <a:lnTo>
                    <a:pt x="199" y="620"/>
                  </a:lnTo>
                  <a:lnTo>
                    <a:pt x="399" y="1255"/>
                  </a:lnTo>
                  <a:lnTo>
                    <a:pt x="598" y="1875"/>
                  </a:lnTo>
                  <a:lnTo>
                    <a:pt x="798" y="2524"/>
                  </a:lnTo>
                  <a:lnTo>
                    <a:pt x="984" y="3144"/>
                  </a:lnTo>
                  <a:lnTo>
                    <a:pt x="1184" y="3734"/>
                  </a:lnTo>
                  <a:lnTo>
                    <a:pt x="1383" y="4354"/>
                  </a:lnTo>
                  <a:lnTo>
                    <a:pt x="1583" y="4959"/>
                  </a:lnTo>
                  <a:lnTo>
                    <a:pt x="1782" y="5565"/>
                  </a:lnTo>
                  <a:lnTo>
                    <a:pt x="1981" y="6155"/>
                  </a:lnTo>
                  <a:lnTo>
                    <a:pt x="2181" y="6745"/>
                  </a:lnTo>
                  <a:lnTo>
                    <a:pt x="2380" y="7292"/>
                  </a:lnTo>
                  <a:lnTo>
                    <a:pt x="2567" y="7897"/>
                  </a:lnTo>
                  <a:lnTo>
                    <a:pt x="2766" y="8472"/>
                  </a:lnTo>
                  <a:lnTo>
                    <a:pt x="2966" y="9033"/>
                  </a:lnTo>
                  <a:lnTo>
                    <a:pt x="3165" y="9594"/>
                  </a:lnTo>
                  <a:lnTo>
                    <a:pt x="3364" y="10140"/>
                  </a:lnTo>
                  <a:lnTo>
                    <a:pt x="3564" y="10672"/>
                  </a:lnTo>
                  <a:lnTo>
                    <a:pt x="3763" y="11203"/>
                  </a:lnTo>
                  <a:lnTo>
                    <a:pt x="3963" y="11720"/>
                  </a:lnTo>
                  <a:lnTo>
                    <a:pt x="4162" y="12236"/>
                  </a:lnTo>
                  <a:lnTo>
                    <a:pt x="4361" y="12708"/>
                  </a:lnTo>
                  <a:lnTo>
                    <a:pt x="4573" y="13196"/>
                  </a:lnTo>
                  <a:lnTo>
                    <a:pt x="4785" y="13653"/>
                  </a:lnTo>
                  <a:lnTo>
                    <a:pt x="4972" y="14140"/>
                  </a:lnTo>
                  <a:lnTo>
                    <a:pt x="5171" y="14583"/>
                  </a:lnTo>
                  <a:lnTo>
                    <a:pt x="5371" y="15011"/>
                  </a:lnTo>
                  <a:lnTo>
                    <a:pt x="5570" y="15439"/>
                  </a:lnTo>
                  <a:lnTo>
                    <a:pt x="5782" y="15838"/>
                  </a:lnTo>
                  <a:lnTo>
                    <a:pt x="5981" y="16207"/>
                  </a:lnTo>
                  <a:lnTo>
                    <a:pt x="6181" y="16605"/>
                  </a:lnTo>
                  <a:lnTo>
                    <a:pt x="6380" y="16959"/>
                  </a:lnTo>
                  <a:lnTo>
                    <a:pt x="6579" y="17299"/>
                  </a:lnTo>
                  <a:lnTo>
                    <a:pt x="6791" y="17609"/>
                  </a:lnTo>
                  <a:lnTo>
                    <a:pt x="6991" y="17919"/>
                  </a:lnTo>
                  <a:lnTo>
                    <a:pt x="7202" y="18185"/>
                  </a:lnTo>
                  <a:lnTo>
                    <a:pt x="7402" y="18480"/>
                  </a:lnTo>
                  <a:lnTo>
                    <a:pt x="7614" y="18731"/>
                  </a:lnTo>
                  <a:lnTo>
                    <a:pt x="7813" y="18952"/>
                  </a:lnTo>
                  <a:lnTo>
                    <a:pt x="8025" y="19159"/>
                  </a:lnTo>
                  <a:lnTo>
                    <a:pt x="8237" y="19336"/>
                  </a:lnTo>
                  <a:lnTo>
                    <a:pt x="8436" y="19483"/>
                  </a:lnTo>
                  <a:lnTo>
                    <a:pt x="8648" y="19646"/>
                  </a:lnTo>
                  <a:lnTo>
                    <a:pt x="8860" y="19764"/>
                  </a:lnTo>
                  <a:lnTo>
                    <a:pt x="9059" y="19867"/>
                  </a:lnTo>
                  <a:lnTo>
                    <a:pt x="9271" y="19911"/>
                  </a:lnTo>
                  <a:lnTo>
                    <a:pt x="9483" y="19956"/>
                  </a:lnTo>
                  <a:lnTo>
                    <a:pt x="9695" y="19956"/>
                  </a:lnTo>
                  <a:lnTo>
                    <a:pt x="9907" y="19985"/>
                  </a:lnTo>
                  <a:lnTo>
                    <a:pt x="10118" y="19941"/>
                  </a:lnTo>
                  <a:lnTo>
                    <a:pt x="10330" y="19823"/>
                  </a:lnTo>
                  <a:lnTo>
                    <a:pt x="10555" y="19720"/>
                  </a:lnTo>
                  <a:lnTo>
                    <a:pt x="10791" y="19557"/>
                  </a:lnTo>
                  <a:lnTo>
                    <a:pt x="11016" y="19336"/>
                  </a:lnTo>
                  <a:lnTo>
                    <a:pt x="11240" y="19129"/>
                  </a:lnTo>
                  <a:lnTo>
                    <a:pt x="11477" y="18849"/>
                  </a:lnTo>
                  <a:lnTo>
                    <a:pt x="11713" y="18554"/>
                  </a:lnTo>
                  <a:lnTo>
                    <a:pt x="11963" y="18244"/>
                  </a:lnTo>
                  <a:lnTo>
                    <a:pt x="12212" y="17904"/>
                  </a:lnTo>
                  <a:lnTo>
                    <a:pt x="12461" y="17520"/>
                  </a:lnTo>
                  <a:lnTo>
                    <a:pt x="12710" y="17137"/>
                  </a:lnTo>
                  <a:lnTo>
                    <a:pt x="12960" y="16738"/>
                  </a:lnTo>
                  <a:lnTo>
                    <a:pt x="13196" y="16280"/>
                  </a:lnTo>
                  <a:lnTo>
                    <a:pt x="13445" y="15823"/>
                  </a:lnTo>
                  <a:lnTo>
                    <a:pt x="13707" y="15351"/>
                  </a:lnTo>
                  <a:lnTo>
                    <a:pt x="13956" y="14834"/>
                  </a:lnTo>
                  <a:lnTo>
                    <a:pt x="14206" y="14362"/>
                  </a:lnTo>
                  <a:lnTo>
                    <a:pt x="14442" y="13830"/>
                  </a:lnTo>
                  <a:lnTo>
                    <a:pt x="14692" y="13314"/>
                  </a:lnTo>
                  <a:lnTo>
                    <a:pt x="14953" y="12768"/>
                  </a:lnTo>
                  <a:lnTo>
                    <a:pt x="15202" y="12236"/>
                  </a:lnTo>
                  <a:lnTo>
                    <a:pt x="15452" y="11661"/>
                  </a:lnTo>
                  <a:lnTo>
                    <a:pt x="15688" y="11114"/>
                  </a:lnTo>
                  <a:lnTo>
                    <a:pt x="15925" y="10583"/>
                  </a:lnTo>
                  <a:lnTo>
                    <a:pt x="16150" y="10037"/>
                  </a:lnTo>
                  <a:lnTo>
                    <a:pt x="16386" y="9461"/>
                  </a:lnTo>
                  <a:lnTo>
                    <a:pt x="16611" y="8900"/>
                  </a:lnTo>
                  <a:lnTo>
                    <a:pt x="16847" y="8369"/>
                  </a:lnTo>
                  <a:lnTo>
                    <a:pt x="17072" y="7823"/>
                  </a:lnTo>
                  <a:lnTo>
                    <a:pt x="17283" y="7292"/>
                  </a:lnTo>
                  <a:lnTo>
                    <a:pt x="17495" y="6760"/>
                  </a:lnTo>
                  <a:lnTo>
                    <a:pt x="17720" y="6244"/>
                  </a:lnTo>
                  <a:lnTo>
                    <a:pt x="17919" y="5727"/>
                  </a:lnTo>
                  <a:lnTo>
                    <a:pt x="18118" y="5210"/>
                  </a:lnTo>
                  <a:lnTo>
                    <a:pt x="18305" y="4738"/>
                  </a:lnTo>
                  <a:lnTo>
                    <a:pt x="18492" y="4295"/>
                  </a:lnTo>
                  <a:lnTo>
                    <a:pt x="18679" y="3852"/>
                  </a:lnTo>
                  <a:lnTo>
                    <a:pt x="18854" y="3395"/>
                  </a:lnTo>
                  <a:lnTo>
                    <a:pt x="19016" y="2982"/>
                  </a:lnTo>
                  <a:lnTo>
                    <a:pt x="19178" y="2613"/>
                  </a:lnTo>
                  <a:lnTo>
                    <a:pt x="19340" y="2244"/>
                  </a:lnTo>
                  <a:lnTo>
                    <a:pt x="19489" y="1904"/>
                  </a:lnTo>
                  <a:lnTo>
                    <a:pt x="19614" y="1609"/>
                  </a:lnTo>
                  <a:lnTo>
                    <a:pt x="19751" y="1314"/>
                  </a:lnTo>
                  <a:lnTo>
                    <a:pt x="19875" y="1048"/>
                  </a:lnTo>
                  <a:lnTo>
                    <a:pt x="19988" y="841"/>
                  </a:lnTo>
                </a:path>
              </a:pathLst>
            </a:custGeom>
            <a:noFill/>
            <a:ln w="38100">
              <a:solidFill>
                <a:srgbClr val="66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7301" name="任意多边形 67635"/>
            <p:cNvSpPr>
              <a:spLocks noChangeArrowheads="1"/>
            </p:cNvSpPr>
            <p:nvPr/>
          </p:nvSpPr>
          <p:spPr bwMode="auto">
            <a:xfrm flipV="1">
              <a:off x="4187" y="3232"/>
              <a:ext cx="144" cy="295"/>
            </a:xfrm>
            <a:custGeom>
              <a:avLst/>
              <a:gdLst>
                <a:gd name="T0" fmla="*/ 0 w 20000"/>
                <a:gd name="T1" fmla="*/ 0 h 20000"/>
                <a:gd name="T2" fmla="*/ 0 w 20000"/>
                <a:gd name="T3" fmla="*/ 0 h 20000"/>
                <a:gd name="T4" fmla="*/ 0 w 20000"/>
                <a:gd name="T5" fmla="*/ 1 h 20000"/>
                <a:gd name="T6" fmla="*/ 0 w 20000"/>
                <a:gd name="T7" fmla="*/ 1 h 20000"/>
                <a:gd name="T8" fmla="*/ 0 w 20000"/>
                <a:gd name="T9" fmla="*/ 1 h 20000"/>
                <a:gd name="T10" fmla="*/ 0 w 20000"/>
                <a:gd name="T11" fmla="*/ 1 h 20000"/>
                <a:gd name="T12" fmla="*/ 0 w 20000"/>
                <a:gd name="T13" fmla="*/ 2 h 20000"/>
                <a:gd name="T14" fmla="*/ 0 w 20000"/>
                <a:gd name="T15" fmla="*/ 2 h 20000"/>
                <a:gd name="T16" fmla="*/ 0 w 20000"/>
                <a:gd name="T17" fmla="*/ 2 h 20000"/>
                <a:gd name="T18" fmla="*/ 0 w 20000"/>
                <a:gd name="T19" fmla="*/ 2 h 20000"/>
                <a:gd name="T20" fmla="*/ 0 w 20000"/>
                <a:gd name="T21" fmla="*/ 3 h 20000"/>
                <a:gd name="T22" fmla="*/ 0 w 20000"/>
                <a:gd name="T23" fmla="*/ 3 h 20000"/>
                <a:gd name="T24" fmla="*/ 0 w 20000"/>
                <a:gd name="T25" fmla="*/ 3 h 20000"/>
                <a:gd name="T26" fmla="*/ 0 w 20000"/>
                <a:gd name="T27" fmla="*/ 3 h 20000"/>
                <a:gd name="T28" fmla="*/ 0 w 20000"/>
                <a:gd name="T29" fmla="*/ 3 h 20000"/>
                <a:gd name="T30" fmla="*/ 0 w 20000"/>
                <a:gd name="T31" fmla="*/ 4 h 20000"/>
                <a:gd name="T32" fmla="*/ 0 w 20000"/>
                <a:gd name="T33" fmla="*/ 4 h 20000"/>
                <a:gd name="T34" fmla="*/ 0 w 20000"/>
                <a:gd name="T35" fmla="*/ 4 h 20000"/>
                <a:gd name="T36" fmla="*/ 0 w 20000"/>
                <a:gd name="T37" fmla="*/ 4 h 20000"/>
                <a:gd name="T38" fmla="*/ 0 w 20000"/>
                <a:gd name="T39" fmla="*/ 4 h 20000"/>
                <a:gd name="T40" fmla="*/ 0 w 20000"/>
                <a:gd name="T41" fmla="*/ 4 h 20000"/>
                <a:gd name="T42" fmla="*/ 0 w 20000"/>
                <a:gd name="T43" fmla="*/ 4 h 20000"/>
                <a:gd name="T44" fmla="*/ 0 w 20000"/>
                <a:gd name="T45" fmla="*/ 4 h 20000"/>
                <a:gd name="T46" fmla="*/ 0 w 20000"/>
                <a:gd name="T47" fmla="*/ 4 h 20000"/>
                <a:gd name="T48" fmla="*/ 1 w 20000"/>
                <a:gd name="T49" fmla="*/ 4 h 20000"/>
                <a:gd name="T50" fmla="*/ 1 w 20000"/>
                <a:gd name="T51" fmla="*/ 4 h 20000"/>
                <a:gd name="T52" fmla="*/ 1 w 20000"/>
                <a:gd name="T53" fmla="*/ 4 h 20000"/>
                <a:gd name="T54" fmla="*/ 1 w 20000"/>
                <a:gd name="T55" fmla="*/ 4 h 20000"/>
                <a:gd name="T56" fmla="*/ 1 w 20000"/>
                <a:gd name="T57" fmla="*/ 4 h 20000"/>
                <a:gd name="T58" fmla="*/ 1 w 20000"/>
                <a:gd name="T59" fmla="*/ 4 h 20000"/>
                <a:gd name="T60" fmla="*/ 1 w 20000"/>
                <a:gd name="T61" fmla="*/ 4 h 20000"/>
                <a:gd name="T62" fmla="*/ 1 w 20000"/>
                <a:gd name="T63" fmla="*/ 4 h 20000"/>
                <a:gd name="T64" fmla="*/ 1 w 20000"/>
                <a:gd name="T65" fmla="*/ 3 h 20000"/>
                <a:gd name="T66" fmla="*/ 1 w 20000"/>
                <a:gd name="T67" fmla="*/ 3 h 20000"/>
                <a:gd name="T68" fmla="*/ 1 w 20000"/>
                <a:gd name="T69" fmla="*/ 3 h 20000"/>
                <a:gd name="T70" fmla="*/ 1 w 20000"/>
                <a:gd name="T71" fmla="*/ 3 h 20000"/>
                <a:gd name="T72" fmla="*/ 1 w 20000"/>
                <a:gd name="T73" fmla="*/ 2 h 20000"/>
                <a:gd name="T74" fmla="*/ 1 w 20000"/>
                <a:gd name="T75" fmla="*/ 2 h 20000"/>
                <a:gd name="T76" fmla="*/ 1 w 20000"/>
                <a:gd name="T77" fmla="*/ 2 h 20000"/>
                <a:gd name="T78" fmla="*/ 1 w 20000"/>
                <a:gd name="T79" fmla="*/ 2 h 20000"/>
                <a:gd name="T80" fmla="*/ 1 w 20000"/>
                <a:gd name="T81" fmla="*/ 1 h 20000"/>
                <a:gd name="T82" fmla="*/ 1 w 20000"/>
                <a:gd name="T83" fmla="*/ 1 h 20000"/>
                <a:gd name="T84" fmla="*/ 1 w 20000"/>
                <a:gd name="T85" fmla="*/ 1 h 20000"/>
                <a:gd name="T86" fmla="*/ 1 w 20000"/>
                <a:gd name="T87" fmla="*/ 1 h 20000"/>
                <a:gd name="T88" fmla="*/ 1 w 20000"/>
                <a:gd name="T89" fmla="*/ 1 h 20000"/>
                <a:gd name="T90" fmla="*/ 1 w 20000"/>
                <a:gd name="T91" fmla="*/ 0 h 20000"/>
                <a:gd name="T92" fmla="*/ 1 w 20000"/>
                <a:gd name="T93" fmla="*/ 0 h 20000"/>
                <a:gd name="T94" fmla="*/ 1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0"/>
                  </a:moveTo>
                  <a:lnTo>
                    <a:pt x="199" y="620"/>
                  </a:lnTo>
                  <a:lnTo>
                    <a:pt x="399" y="1255"/>
                  </a:lnTo>
                  <a:lnTo>
                    <a:pt x="598" y="1875"/>
                  </a:lnTo>
                  <a:lnTo>
                    <a:pt x="798" y="2524"/>
                  </a:lnTo>
                  <a:lnTo>
                    <a:pt x="984" y="3144"/>
                  </a:lnTo>
                  <a:lnTo>
                    <a:pt x="1184" y="3734"/>
                  </a:lnTo>
                  <a:lnTo>
                    <a:pt x="1383" y="4354"/>
                  </a:lnTo>
                  <a:lnTo>
                    <a:pt x="1583" y="4959"/>
                  </a:lnTo>
                  <a:lnTo>
                    <a:pt x="1782" y="5565"/>
                  </a:lnTo>
                  <a:lnTo>
                    <a:pt x="1981" y="6155"/>
                  </a:lnTo>
                  <a:lnTo>
                    <a:pt x="2181" y="6745"/>
                  </a:lnTo>
                  <a:lnTo>
                    <a:pt x="2380" y="7292"/>
                  </a:lnTo>
                  <a:lnTo>
                    <a:pt x="2567" y="7897"/>
                  </a:lnTo>
                  <a:lnTo>
                    <a:pt x="2766" y="8472"/>
                  </a:lnTo>
                  <a:lnTo>
                    <a:pt x="2966" y="9033"/>
                  </a:lnTo>
                  <a:lnTo>
                    <a:pt x="3165" y="9594"/>
                  </a:lnTo>
                  <a:lnTo>
                    <a:pt x="3364" y="10140"/>
                  </a:lnTo>
                  <a:lnTo>
                    <a:pt x="3564" y="10672"/>
                  </a:lnTo>
                  <a:lnTo>
                    <a:pt x="3763" y="11203"/>
                  </a:lnTo>
                  <a:lnTo>
                    <a:pt x="3963" y="11720"/>
                  </a:lnTo>
                  <a:lnTo>
                    <a:pt x="4162" y="12236"/>
                  </a:lnTo>
                  <a:lnTo>
                    <a:pt x="4361" y="12708"/>
                  </a:lnTo>
                  <a:lnTo>
                    <a:pt x="4573" y="13196"/>
                  </a:lnTo>
                  <a:lnTo>
                    <a:pt x="4785" y="13653"/>
                  </a:lnTo>
                  <a:lnTo>
                    <a:pt x="4972" y="14140"/>
                  </a:lnTo>
                  <a:lnTo>
                    <a:pt x="5171" y="14583"/>
                  </a:lnTo>
                  <a:lnTo>
                    <a:pt x="5371" y="15011"/>
                  </a:lnTo>
                  <a:lnTo>
                    <a:pt x="5570" y="15439"/>
                  </a:lnTo>
                  <a:lnTo>
                    <a:pt x="5782" y="15838"/>
                  </a:lnTo>
                  <a:lnTo>
                    <a:pt x="5981" y="16207"/>
                  </a:lnTo>
                  <a:lnTo>
                    <a:pt x="6181" y="16605"/>
                  </a:lnTo>
                  <a:lnTo>
                    <a:pt x="6380" y="16959"/>
                  </a:lnTo>
                  <a:lnTo>
                    <a:pt x="6579" y="17299"/>
                  </a:lnTo>
                  <a:lnTo>
                    <a:pt x="6791" y="17609"/>
                  </a:lnTo>
                  <a:lnTo>
                    <a:pt x="6991" y="17919"/>
                  </a:lnTo>
                  <a:lnTo>
                    <a:pt x="7202" y="18185"/>
                  </a:lnTo>
                  <a:lnTo>
                    <a:pt x="7402" y="18480"/>
                  </a:lnTo>
                  <a:lnTo>
                    <a:pt x="7614" y="18731"/>
                  </a:lnTo>
                  <a:lnTo>
                    <a:pt x="7813" y="18952"/>
                  </a:lnTo>
                  <a:lnTo>
                    <a:pt x="8025" y="19159"/>
                  </a:lnTo>
                  <a:lnTo>
                    <a:pt x="8237" y="19336"/>
                  </a:lnTo>
                  <a:lnTo>
                    <a:pt x="8436" y="19483"/>
                  </a:lnTo>
                  <a:lnTo>
                    <a:pt x="8648" y="19646"/>
                  </a:lnTo>
                  <a:lnTo>
                    <a:pt x="8860" y="19764"/>
                  </a:lnTo>
                  <a:lnTo>
                    <a:pt x="9059" y="19867"/>
                  </a:lnTo>
                  <a:lnTo>
                    <a:pt x="9271" y="19911"/>
                  </a:lnTo>
                  <a:lnTo>
                    <a:pt x="9483" y="19956"/>
                  </a:lnTo>
                  <a:lnTo>
                    <a:pt x="9695" y="19956"/>
                  </a:lnTo>
                  <a:lnTo>
                    <a:pt x="9907" y="19985"/>
                  </a:lnTo>
                  <a:lnTo>
                    <a:pt x="10118" y="19941"/>
                  </a:lnTo>
                  <a:lnTo>
                    <a:pt x="10330" y="19823"/>
                  </a:lnTo>
                  <a:lnTo>
                    <a:pt x="10555" y="19720"/>
                  </a:lnTo>
                  <a:lnTo>
                    <a:pt x="10791" y="19557"/>
                  </a:lnTo>
                  <a:lnTo>
                    <a:pt x="11016" y="19336"/>
                  </a:lnTo>
                  <a:lnTo>
                    <a:pt x="11240" y="19129"/>
                  </a:lnTo>
                  <a:lnTo>
                    <a:pt x="11477" y="18849"/>
                  </a:lnTo>
                  <a:lnTo>
                    <a:pt x="11713" y="18554"/>
                  </a:lnTo>
                  <a:lnTo>
                    <a:pt x="11963" y="18244"/>
                  </a:lnTo>
                  <a:lnTo>
                    <a:pt x="12212" y="17904"/>
                  </a:lnTo>
                  <a:lnTo>
                    <a:pt x="12461" y="17520"/>
                  </a:lnTo>
                  <a:lnTo>
                    <a:pt x="12710" y="17137"/>
                  </a:lnTo>
                  <a:lnTo>
                    <a:pt x="12960" y="16738"/>
                  </a:lnTo>
                  <a:lnTo>
                    <a:pt x="13196" y="16280"/>
                  </a:lnTo>
                  <a:lnTo>
                    <a:pt x="13445" y="15823"/>
                  </a:lnTo>
                  <a:lnTo>
                    <a:pt x="13707" y="15351"/>
                  </a:lnTo>
                  <a:lnTo>
                    <a:pt x="13956" y="14834"/>
                  </a:lnTo>
                  <a:lnTo>
                    <a:pt x="14206" y="14362"/>
                  </a:lnTo>
                  <a:lnTo>
                    <a:pt x="14442" y="13830"/>
                  </a:lnTo>
                  <a:lnTo>
                    <a:pt x="14692" y="13314"/>
                  </a:lnTo>
                  <a:lnTo>
                    <a:pt x="14953" y="12768"/>
                  </a:lnTo>
                  <a:lnTo>
                    <a:pt x="15202" y="12236"/>
                  </a:lnTo>
                  <a:lnTo>
                    <a:pt x="15452" y="11661"/>
                  </a:lnTo>
                  <a:lnTo>
                    <a:pt x="15688" y="11114"/>
                  </a:lnTo>
                  <a:lnTo>
                    <a:pt x="15925" y="10583"/>
                  </a:lnTo>
                  <a:lnTo>
                    <a:pt x="16150" y="10037"/>
                  </a:lnTo>
                  <a:lnTo>
                    <a:pt x="16386" y="9461"/>
                  </a:lnTo>
                  <a:lnTo>
                    <a:pt x="16611" y="8900"/>
                  </a:lnTo>
                  <a:lnTo>
                    <a:pt x="16847" y="8369"/>
                  </a:lnTo>
                  <a:lnTo>
                    <a:pt x="17072" y="7823"/>
                  </a:lnTo>
                  <a:lnTo>
                    <a:pt x="17283" y="7292"/>
                  </a:lnTo>
                  <a:lnTo>
                    <a:pt x="17495" y="6760"/>
                  </a:lnTo>
                  <a:lnTo>
                    <a:pt x="17720" y="6244"/>
                  </a:lnTo>
                  <a:lnTo>
                    <a:pt x="17919" y="5727"/>
                  </a:lnTo>
                  <a:lnTo>
                    <a:pt x="18118" y="5210"/>
                  </a:lnTo>
                  <a:lnTo>
                    <a:pt x="18305" y="4738"/>
                  </a:lnTo>
                  <a:lnTo>
                    <a:pt x="18492" y="4295"/>
                  </a:lnTo>
                  <a:lnTo>
                    <a:pt x="18679" y="3852"/>
                  </a:lnTo>
                  <a:lnTo>
                    <a:pt x="18854" y="3395"/>
                  </a:lnTo>
                  <a:lnTo>
                    <a:pt x="19016" y="2982"/>
                  </a:lnTo>
                  <a:lnTo>
                    <a:pt x="19178" y="2613"/>
                  </a:lnTo>
                  <a:lnTo>
                    <a:pt x="19340" y="2244"/>
                  </a:lnTo>
                  <a:lnTo>
                    <a:pt x="19489" y="1904"/>
                  </a:lnTo>
                  <a:lnTo>
                    <a:pt x="19614" y="1609"/>
                  </a:lnTo>
                  <a:lnTo>
                    <a:pt x="19751" y="1314"/>
                  </a:lnTo>
                  <a:lnTo>
                    <a:pt x="19875" y="1048"/>
                  </a:lnTo>
                  <a:lnTo>
                    <a:pt x="19988" y="841"/>
                  </a:lnTo>
                </a:path>
              </a:pathLst>
            </a:custGeom>
            <a:noFill/>
            <a:ln w="38100">
              <a:solidFill>
                <a:srgbClr val="66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7302" name="任意多边形 67636"/>
            <p:cNvSpPr>
              <a:spLocks noChangeArrowheads="1"/>
            </p:cNvSpPr>
            <p:nvPr/>
          </p:nvSpPr>
          <p:spPr bwMode="auto">
            <a:xfrm flipV="1">
              <a:off x="4475" y="3232"/>
              <a:ext cx="144" cy="295"/>
            </a:xfrm>
            <a:custGeom>
              <a:avLst/>
              <a:gdLst>
                <a:gd name="T0" fmla="*/ 0 w 20000"/>
                <a:gd name="T1" fmla="*/ 0 h 20000"/>
                <a:gd name="T2" fmla="*/ 0 w 20000"/>
                <a:gd name="T3" fmla="*/ 0 h 20000"/>
                <a:gd name="T4" fmla="*/ 0 w 20000"/>
                <a:gd name="T5" fmla="*/ 1 h 20000"/>
                <a:gd name="T6" fmla="*/ 0 w 20000"/>
                <a:gd name="T7" fmla="*/ 1 h 20000"/>
                <a:gd name="T8" fmla="*/ 0 w 20000"/>
                <a:gd name="T9" fmla="*/ 1 h 20000"/>
                <a:gd name="T10" fmla="*/ 0 w 20000"/>
                <a:gd name="T11" fmla="*/ 1 h 20000"/>
                <a:gd name="T12" fmla="*/ 0 w 20000"/>
                <a:gd name="T13" fmla="*/ 2 h 20000"/>
                <a:gd name="T14" fmla="*/ 0 w 20000"/>
                <a:gd name="T15" fmla="*/ 2 h 20000"/>
                <a:gd name="T16" fmla="*/ 0 w 20000"/>
                <a:gd name="T17" fmla="*/ 2 h 20000"/>
                <a:gd name="T18" fmla="*/ 0 w 20000"/>
                <a:gd name="T19" fmla="*/ 2 h 20000"/>
                <a:gd name="T20" fmla="*/ 0 w 20000"/>
                <a:gd name="T21" fmla="*/ 3 h 20000"/>
                <a:gd name="T22" fmla="*/ 0 w 20000"/>
                <a:gd name="T23" fmla="*/ 3 h 20000"/>
                <a:gd name="T24" fmla="*/ 0 w 20000"/>
                <a:gd name="T25" fmla="*/ 3 h 20000"/>
                <a:gd name="T26" fmla="*/ 0 w 20000"/>
                <a:gd name="T27" fmla="*/ 3 h 20000"/>
                <a:gd name="T28" fmla="*/ 0 w 20000"/>
                <a:gd name="T29" fmla="*/ 3 h 20000"/>
                <a:gd name="T30" fmla="*/ 0 w 20000"/>
                <a:gd name="T31" fmla="*/ 4 h 20000"/>
                <a:gd name="T32" fmla="*/ 0 w 20000"/>
                <a:gd name="T33" fmla="*/ 4 h 20000"/>
                <a:gd name="T34" fmla="*/ 0 w 20000"/>
                <a:gd name="T35" fmla="*/ 4 h 20000"/>
                <a:gd name="T36" fmla="*/ 0 w 20000"/>
                <a:gd name="T37" fmla="*/ 4 h 20000"/>
                <a:gd name="T38" fmla="*/ 0 w 20000"/>
                <a:gd name="T39" fmla="*/ 4 h 20000"/>
                <a:gd name="T40" fmla="*/ 0 w 20000"/>
                <a:gd name="T41" fmla="*/ 4 h 20000"/>
                <a:gd name="T42" fmla="*/ 0 w 20000"/>
                <a:gd name="T43" fmla="*/ 4 h 20000"/>
                <a:gd name="T44" fmla="*/ 0 w 20000"/>
                <a:gd name="T45" fmla="*/ 4 h 20000"/>
                <a:gd name="T46" fmla="*/ 0 w 20000"/>
                <a:gd name="T47" fmla="*/ 4 h 20000"/>
                <a:gd name="T48" fmla="*/ 1 w 20000"/>
                <a:gd name="T49" fmla="*/ 4 h 20000"/>
                <a:gd name="T50" fmla="*/ 1 w 20000"/>
                <a:gd name="T51" fmla="*/ 4 h 20000"/>
                <a:gd name="T52" fmla="*/ 1 w 20000"/>
                <a:gd name="T53" fmla="*/ 4 h 20000"/>
                <a:gd name="T54" fmla="*/ 1 w 20000"/>
                <a:gd name="T55" fmla="*/ 4 h 20000"/>
                <a:gd name="T56" fmla="*/ 1 w 20000"/>
                <a:gd name="T57" fmla="*/ 4 h 20000"/>
                <a:gd name="T58" fmla="*/ 1 w 20000"/>
                <a:gd name="T59" fmla="*/ 4 h 20000"/>
                <a:gd name="T60" fmla="*/ 1 w 20000"/>
                <a:gd name="T61" fmla="*/ 4 h 20000"/>
                <a:gd name="T62" fmla="*/ 1 w 20000"/>
                <a:gd name="T63" fmla="*/ 4 h 20000"/>
                <a:gd name="T64" fmla="*/ 1 w 20000"/>
                <a:gd name="T65" fmla="*/ 3 h 20000"/>
                <a:gd name="T66" fmla="*/ 1 w 20000"/>
                <a:gd name="T67" fmla="*/ 3 h 20000"/>
                <a:gd name="T68" fmla="*/ 1 w 20000"/>
                <a:gd name="T69" fmla="*/ 3 h 20000"/>
                <a:gd name="T70" fmla="*/ 1 w 20000"/>
                <a:gd name="T71" fmla="*/ 3 h 20000"/>
                <a:gd name="T72" fmla="*/ 1 w 20000"/>
                <a:gd name="T73" fmla="*/ 2 h 20000"/>
                <a:gd name="T74" fmla="*/ 1 w 20000"/>
                <a:gd name="T75" fmla="*/ 2 h 20000"/>
                <a:gd name="T76" fmla="*/ 1 w 20000"/>
                <a:gd name="T77" fmla="*/ 2 h 20000"/>
                <a:gd name="T78" fmla="*/ 1 w 20000"/>
                <a:gd name="T79" fmla="*/ 2 h 20000"/>
                <a:gd name="T80" fmla="*/ 1 w 20000"/>
                <a:gd name="T81" fmla="*/ 1 h 20000"/>
                <a:gd name="T82" fmla="*/ 1 w 20000"/>
                <a:gd name="T83" fmla="*/ 1 h 20000"/>
                <a:gd name="T84" fmla="*/ 1 w 20000"/>
                <a:gd name="T85" fmla="*/ 1 h 20000"/>
                <a:gd name="T86" fmla="*/ 1 w 20000"/>
                <a:gd name="T87" fmla="*/ 1 h 20000"/>
                <a:gd name="T88" fmla="*/ 1 w 20000"/>
                <a:gd name="T89" fmla="*/ 1 h 20000"/>
                <a:gd name="T90" fmla="*/ 1 w 20000"/>
                <a:gd name="T91" fmla="*/ 0 h 20000"/>
                <a:gd name="T92" fmla="*/ 1 w 20000"/>
                <a:gd name="T93" fmla="*/ 0 h 20000"/>
                <a:gd name="T94" fmla="*/ 1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0"/>
                  </a:moveTo>
                  <a:lnTo>
                    <a:pt x="199" y="620"/>
                  </a:lnTo>
                  <a:lnTo>
                    <a:pt x="399" y="1255"/>
                  </a:lnTo>
                  <a:lnTo>
                    <a:pt x="598" y="1875"/>
                  </a:lnTo>
                  <a:lnTo>
                    <a:pt x="798" y="2524"/>
                  </a:lnTo>
                  <a:lnTo>
                    <a:pt x="984" y="3144"/>
                  </a:lnTo>
                  <a:lnTo>
                    <a:pt x="1184" y="3734"/>
                  </a:lnTo>
                  <a:lnTo>
                    <a:pt x="1383" y="4354"/>
                  </a:lnTo>
                  <a:lnTo>
                    <a:pt x="1583" y="4959"/>
                  </a:lnTo>
                  <a:lnTo>
                    <a:pt x="1782" y="5565"/>
                  </a:lnTo>
                  <a:lnTo>
                    <a:pt x="1981" y="6155"/>
                  </a:lnTo>
                  <a:lnTo>
                    <a:pt x="2181" y="6745"/>
                  </a:lnTo>
                  <a:lnTo>
                    <a:pt x="2380" y="7292"/>
                  </a:lnTo>
                  <a:lnTo>
                    <a:pt x="2567" y="7897"/>
                  </a:lnTo>
                  <a:lnTo>
                    <a:pt x="2766" y="8472"/>
                  </a:lnTo>
                  <a:lnTo>
                    <a:pt x="2966" y="9033"/>
                  </a:lnTo>
                  <a:lnTo>
                    <a:pt x="3165" y="9594"/>
                  </a:lnTo>
                  <a:lnTo>
                    <a:pt x="3364" y="10140"/>
                  </a:lnTo>
                  <a:lnTo>
                    <a:pt x="3564" y="10672"/>
                  </a:lnTo>
                  <a:lnTo>
                    <a:pt x="3763" y="11203"/>
                  </a:lnTo>
                  <a:lnTo>
                    <a:pt x="3963" y="11720"/>
                  </a:lnTo>
                  <a:lnTo>
                    <a:pt x="4162" y="12236"/>
                  </a:lnTo>
                  <a:lnTo>
                    <a:pt x="4361" y="12708"/>
                  </a:lnTo>
                  <a:lnTo>
                    <a:pt x="4573" y="13196"/>
                  </a:lnTo>
                  <a:lnTo>
                    <a:pt x="4785" y="13653"/>
                  </a:lnTo>
                  <a:lnTo>
                    <a:pt x="4972" y="14140"/>
                  </a:lnTo>
                  <a:lnTo>
                    <a:pt x="5171" y="14583"/>
                  </a:lnTo>
                  <a:lnTo>
                    <a:pt x="5371" y="15011"/>
                  </a:lnTo>
                  <a:lnTo>
                    <a:pt x="5570" y="15439"/>
                  </a:lnTo>
                  <a:lnTo>
                    <a:pt x="5782" y="15838"/>
                  </a:lnTo>
                  <a:lnTo>
                    <a:pt x="5981" y="16207"/>
                  </a:lnTo>
                  <a:lnTo>
                    <a:pt x="6181" y="16605"/>
                  </a:lnTo>
                  <a:lnTo>
                    <a:pt x="6380" y="16959"/>
                  </a:lnTo>
                  <a:lnTo>
                    <a:pt x="6579" y="17299"/>
                  </a:lnTo>
                  <a:lnTo>
                    <a:pt x="6791" y="17609"/>
                  </a:lnTo>
                  <a:lnTo>
                    <a:pt x="6991" y="17919"/>
                  </a:lnTo>
                  <a:lnTo>
                    <a:pt x="7202" y="18185"/>
                  </a:lnTo>
                  <a:lnTo>
                    <a:pt x="7402" y="18480"/>
                  </a:lnTo>
                  <a:lnTo>
                    <a:pt x="7614" y="18731"/>
                  </a:lnTo>
                  <a:lnTo>
                    <a:pt x="7813" y="18952"/>
                  </a:lnTo>
                  <a:lnTo>
                    <a:pt x="8025" y="19159"/>
                  </a:lnTo>
                  <a:lnTo>
                    <a:pt x="8237" y="19336"/>
                  </a:lnTo>
                  <a:lnTo>
                    <a:pt x="8436" y="19483"/>
                  </a:lnTo>
                  <a:lnTo>
                    <a:pt x="8648" y="19646"/>
                  </a:lnTo>
                  <a:lnTo>
                    <a:pt x="8860" y="19764"/>
                  </a:lnTo>
                  <a:lnTo>
                    <a:pt x="9059" y="19867"/>
                  </a:lnTo>
                  <a:lnTo>
                    <a:pt x="9271" y="19911"/>
                  </a:lnTo>
                  <a:lnTo>
                    <a:pt x="9483" y="19956"/>
                  </a:lnTo>
                  <a:lnTo>
                    <a:pt x="9695" y="19956"/>
                  </a:lnTo>
                  <a:lnTo>
                    <a:pt x="9907" y="19985"/>
                  </a:lnTo>
                  <a:lnTo>
                    <a:pt x="10118" y="19941"/>
                  </a:lnTo>
                  <a:lnTo>
                    <a:pt x="10330" y="19823"/>
                  </a:lnTo>
                  <a:lnTo>
                    <a:pt x="10555" y="19720"/>
                  </a:lnTo>
                  <a:lnTo>
                    <a:pt x="10791" y="19557"/>
                  </a:lnTo>
                  <a:lnTo>
                    <a:pt x="11016" y="19336"/>
                  </a:lnTo>
                  <a:lnTo>
                    <a:pt x="11240" y="19129"/>
                  </a:lnTo>
                  <a:lnTo>
                    <a:pt x="11477" y="18849"/>
                  </a:lnTo>
                  <a:lnTo>
                    <a:pt x="11713" y="18554"/>
                  </a:lnTo>
                  <a:lnTo>
                    <a:pt x="11963" y="18244"/>
                  </a:lnTo>
                  <a:lnTo>
                    <a:pt x="12212" y="17904"/>
                  </a:lnTo>
                  <a:lnTo>
                    <a:pt x="12461" y="17520"/>
                  </a:lnTo>
                  <a:lnTo>
                    <a:pt x="12710" y="17137"/>
                  </a:lnTo>
                  <a:lnTo>
                    <a:pt x="12960" y="16738"/>
                  </a:lnTo>
                  <a:lnTo>
                    <a:pt x="13196" y="16280"/>
                  </a:lnTo>
                  <a:lnTo>
                    <a:pt x="13445" y="15823"/>
                  </a:lnTo>
                  <a:lnTo>
                    <a:pt x="13707" y="15351"/>
                  </a:lnTo>
                  <a:lnTo>
                    <a:pt x="13956" y="14834"/>
                  </a:lnTo>
                  <a:lnTo>
                    <a:pt x="14206" y="14362"/>
                  </a:lnTo>
                  <a:lnTo>
                    <a:pt x="14442" y="13830"/>
                  </a:lnTo>
                  <a:lnTo>
                    <a:pt x="14692" y="13314"/>
                  </a:lnTo>
                  <a:lnTo>
                    <a:pt x="14953" y="12768"/>
                  </a:lnTo>
                  <a:lnTo>
                    <a:pt x="15202" y="12236"/>
                  </a:lnTo>
                  <a:lnTo>
                    <a:pt x="15452" y="11661"/>
                  </a:lnTo>
                  <a:lnTo>
                    <a:pt x="15688" y="11114"/>
                  </a:lnTo>
                  <a:lnTo>
                    <a:pt x="15925" y="10583"/>
                  </a:lnTo>
                  <a:lnTo>
                    <a:pt x="16150" y="10037"/>
                  </a:lnTo>
                  <a:lnTo>
                    <a:pt x="16386" y="9461"/>
                  </a:lnTo>
                  <a:lnTo>
                    <a:pt x="16611" y="8900"/>
                  </a:lnTo>
                  <a:lnTo>
                    <a:pt x="16847" y="8369"/>
                  </a:lnTo>
                  <a:lnTo>
                    <a:pt x="17072" y="7823"/>
                  </a:lnTo>
                  <a:lnTo>
                    <a:pt x="17283" y="7292"/>
                  </a:lnTo>
                  <a:lnTo>
                    <a:pt x="17495" y="6760"/>
                  </a:lnTo>
                  <a:lnTo>
                    <a:pt x="17720" y="6244"/>
                  </a:lnTo>
                  <a:lnTo>
                    <a:pt x="17919" y="5727"/>
                  </a:lnTo>
                  <a:lnTo>
                    <a:pt x="18118" y="5210"/>
                  </a:lnTo>
                  <a:lnTo>
                    <a:pt x="18305" y="4738"/>
                  </a:lnTo>
                  <a:lnTo>
                    <a:pt x="18492" y="4295"/>
                  </a:lnTo>
                  <a:lnTo>
                    <a:pt x="18679" y="3852"/>
                  </a:lnTo>
                  <a:lnTo>
                    <a:pt x="18854" y="3395"/>
                  </a:lnTo>
                  <a:lnTo>
                    <a:pt x="19016" y="2982"/>
                  </a:lnTo>
                  <a:lnTo>
                    <a:pt x="19178" y="2613"/>
                  </a:lnTo>
                  <a:lnTo>
                    <a:pt x="19340" y="2244"/>
                  </a:lnTo>
                  <a:lnTo>
                    <a:pt x="19489" y="1904"/>
                  </a:lnTo>
                  <a:lnTo>
                    <a:pt x="19614" y="1609"/>
                  </a:lnTo>
                  <a:lnTo>
                    <a:pt x="19751" y="1314"/>
                  </a:lnTo>
                  <a:lnTo>
                    <a:pt x="19875" y="1048"/>
                  </a:lnTo>
                  <a:lnTo>
                    <a:pt x="19988" y="841"/>
                  </a:lnTo>
                </a:path>
              </a:pathLst>
            </a:custGeom>
            <a:noFill/>
            <a:ln w="38100">
              <a:solidFill>
                <a:srgbClr val="66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7303" name="任意多边形 67637"/>
            <p:cNvSpPr>
              <a:spLocks noChangeArrowheads="1"/>
            </p:cNvSpPr>
            <p:nvPr/>
          </p:nvSpPr>
          <p:spPr bwMode="auto">
            <a:xfrm>
              <a:off x="4619" y="3527"/>
              <a:ext cx="144" cy="273"/>
            </a:xfrm>
            <a:custGeom>
              <a:avLst/>
              <a:gdLst>
                <a:gd name="T0" fmla="*/ 0 w 20000"/>
                <a:gd name="T1" fmla="*/ 0 h 20000"/>
                <a:gd name="T2" fmla="*/ 0 w 20000"/>
                <a:gd name="T3" fmla="*/ 0 h 20000"/>
                <a:gd name="T4" fmla="*/ 0 w 20000"/>
                <a:gd name="T5" fmla="*/ 1 h 20000"/>
                <a:gd name="T6" fmla="*/ 0 w 20000"/>
                <a:gd name="T7" fmla="*/ 1 h 20000"/>
                <a:gd name="T8" fmla="*/ 0 w 20000"/>
                <a:gd name="T9" fmla="*/ 1 h 20000"/>
                <a:gd name="T10" fmla="*/ 0 w 20000"/>
                <a:gd name="T11" fmla="*/ 1 h 20000"/>
                <a:gd name="T12" fmla="*/ 0 w 20000"/>
                <a:gd name="T13" fmla="*/ 1 h 20000"/>
                <a:gd name="T14" fmla="*/ 0 w 20000"/>
                <a:gd name="T15" fmla="*/ 2 h 20000"/>
                <a:gd name="T16" fmla="*/ 0 w 20000"/>
                <a:gd name="T17" fmla="*/ 2 h 20000"/>
                <a:gd name="T18" fmla="*/ 0 w 20000"/>
                <a:gd name="T19" fmla="*/ 2 h 20000"/>
                <a:gd name="T20" fmla="*/ 0 w 20000"/>
                <a:gd name="T21" fmla="*/ 2 h 20000"/>
                <a:gd name="T22" fmla="*/ 0 w 20000"/>
                <a:gd name="T23" fmla="*/ 2 h 20000"/>
                <a:gd name="T24" fmla="*/ 0 w 20000"/>
                <a:gd name="T25" fmla="*/ 3 h 20000"/>
                <a:gd name="T26" fmla="*/ 0 w 20000"/>
                <a:gd name="T27" fmla="*/ 3 h 20000"/>
                <a:gd name="T28" fmla="*/ 0 w 20000"/>
                <a:gd name="T29" fmla="*/ 3 h 20000"/>
                <a:gd name="T30" fmla="*/ 0 w 20000"/>
                <a:gd name="T31" fmla="*/ 3 h 20000"/>
                <a:gd name="T32" fmla="*/ 0 w 20000"/>
                <a:gd name="T33" fmla="*/ 3 h 20000"/>
                <a:gd name="T34" fmla="*/ 0 w 20000"/>
                <a:gd name="T35" fmla="*/ 3 h 20000"/>
                <a:gd name="T36" fmla="*/ 0 w 20000"/>
                <a:gd name="T37" fmla="*/ 3 h 20000"/>
                <a:gd name="T38" fmla="*/ 0 w 20000"/>
                <a:gd name="T39" fmla="*/ 4 h 20000"/>
                <a:gd name="T40" fmla="*/ 0 w 20000"/>
                <a:gd name="T41" fmla="*/ 4 h 20000"/>
                <a:gd name="T42" fmla="*/ 0 w 20000"/>
                <a:gd name="T43" fmla="*/ 4 h 20000"/>
                <a:gd name="T44" fmla="*/ 0 w 20000"/>
                <a:gd name="T45" fmla="*/ 4 h 20000"/>
                <a:gd name="T46" fmla="*/ 0 w 20000"/>
                <a:gd name="T47" fmla="*/ 4 h 20000"/>
                <a:gd name="T48" fmla="*/ 1 w 20000"/>
                <a:gd name="T49" fmla="*/ 4 h 20000"/>
                <a:gd name="T50" fmla="*/ 1 w 20000"/>
                <a:gd name="T51" fmla="*/ 4 h 20000"/>
                <a:gd name="T52" fmla="*/ 1 w 20000"/>
                <a:gd name="T53" fmla="*/ 4 h 20000"/>
                <a:gd name="T54" fmla="*/ 1 w 20000"/>
                <a:gd name="T55" fmla="*/ 4 h 20000"/>
                <a:gd name="T56" fmla="*/ 1 w 20000"/>
                <a:gd name="T57" fmla="*/ 3 h 20000"/>
                <a:gd name="T58" fmla="*/ 1 w 20000"/>
                <a:gd name="T59" fmla="*/ 3 h 20000"/>
                <a:gd name="T60" fmla="*/ 1 w 20000"/>
                <a:gd name="T61" fmla="*/ 3 h 20000"/>
                <a:gd name="T62" fmla="*/ 1 w 20000"/>
                <a:gd name="T63" fmla="*/ 3 h 20000"/>
                <a:gd name="T64" fmla="*/ 1 w 20000"/>
                <a:gd name="T65" fmla="*/ 3 h 20000"/>
                <a:gd name="T66" fmla="*/ 1 w 20000"/>
                <a:gd name="T67" fmla="*/ 3 h 20000"/>
                <a:gd name="T68" fmla="*/ 1 w 20000"/>
                <a:gd name="T69" fmla="*/ 2 h 20000"/>
                <a:gd name="T70" fmla="*/ 1 w 20000"/>
                <a:gd name="T71" fmla="*/ 2 h 20000"/>
                <a:gd name="T72" fmla="*/ 1 w 20000"/>
                <a:gd name="T73" fmla="*/ 2 h 20000"/>
                <a:gd name="T74" fmla="*/ 1 w 20000"/>
                <a:gd name="T75" fmla="*/ 2 h 20000"/>
                <a:gd name="T76" fmla="*/ 1 w 20000"/>
                <a:gd name="T77" fmla="*/ 2 h 20000"/>
                <a:gd name="T78" fmla="*/ 1 w 20000"/>
                <a:gd name="T79" fmla="*/ 1 h 20000"/>
                <a:gd name="T80" fmla="*/ 1 w 20000"/>
                <a:gd name="T81" fmla="*/ 1 h 20000"/>
                <a:gd name="T82" fmla="*/ 1 w 20000"/>
                <a:gd name="T83" fmla="*/ 1 h 20000"/>
                <a:gd name="T84" fmla="*/ 1 w 20000"/>
                <a:gd name="T85" fmla="*/ 1 h 20000"/>
                <a:gd name="T86" fmla="*/ 1 w 20000"/>
                <a:gd name="T87" fmla="*/ 1 h 20000"/>
                <a:gd name="T88" fmla="*/ 1 w 20000"/>
                <a:gd name="T89" fmla="*/ 1 h 20000"/>
                <a:gd name="T90" fmla="*/ 1 w 20000"/>
                <a:gd name="T91" fmla="*/ 0 h 20000"/>
                <a:gd name="T92" fmla="*/ 1 w 20000"/>
                <a:gd name="T93" fmla="*/ 0 h 20000"/>
                <a:gd name="T94" fmla="*/ 1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0"/>
                  </a:moveTo>
                  <a:lnTo>
                    <a:pt x="199" y="620"/>
                  </a:lnTo>
                  <a:lnTo>
                    <a:pt x="399" y="1255"/>
                  </a:lnTo>
                  <a:lnTo>
                    <a:pt x="598" y="1875"/>
                  </a:lnTo>
                  <a:lnTo>
                    <a:pt x="798" y="2524"/>
                  </a:lnTo>
                  <a:lnTo>
                    <a:pt x="984" y="3144"/>
                  </a:lnTo>
                  <a:lnTo>
                    <a:pt x="1184" y="3734"/>
                  </a:lnTo>
                  <a:lnTo>
                    <a:pt x="1383" y="4354"/>
                  </a:lnTo>
                  <a:lnTo>
                    <a:pt x="1583" y="4959"/>
                  </a:lnTo>
                  <a:lnTo>
                    <a:pt x="1782" y="5565"/>
                  </a:lnTo>
                  <a:lnTo>
                    <a:pt x="1981" y="6155"/>
                  </a:lnTo>
                  <a:lnTo>
                    <a:pt x="2181" y="6745"/>
                  </a:lnTo>
                  <a:lnTo>
                    <a:pt x="2380" y="7292"/>
                  </a:lnTo>
                  <a:lnTo>
                    <a:pt x="2567" y="7897"/>
                  </a:lnTo>
                  <a:lnTo>
                    <a:pt x="2766" y="8472"/>
                  </a:lnTo>
                  <a:lnTo>
                    <a:pt x="2966" y="9033"/>
                  </a:lnTo>
                  <a:lnTo>
                    <a:pt x="3165" y="9594"/>
                  </a:lnTo>
                  <a:lnTo>
                    <a:pt x="3364" y="10140"/>
                  </a:lnTo>
                  <a:lnTo>
                    <a:pt x="3564" y="10672"/>
                  </a:lnTo>
                  <a:lnTo>
                    <a:pt x="3763" y="11203"/>
                  </a:lnTo>
                  <a:lnTo>
                    <a:pt x="3963" y="11720"/>
                  </a:lnTo>
                  <a:lnTo>
                    <a:pt x="4162" y="12236"/>
                  </a:lnTo>
                  <a:lnTo>
                    <a:pt x="4361" y="12708"/>
                  </a:lnTo>
                  <a:lnTo>
                    <a:pt x="4573" y="13196"/>
                  </a:lnTo>
                  <a:lnTo>
                    <a:pt x="4785" y="13653"/>
                  </a:lnTo>
                  <a:lnTo>
                    <a:pt x="4972" y="14140"/>
                  </a:lnTo>
                  <a:lnTo>
                    <a:pt x="5171" y="14583"/>
                  </a:lnTo>
                  <a:lnTo>
                    <a:pt x="5371" y="15011"/>
                  </a:lnTo>
                  <a:lnTo>
                    <a:pt x="5570" y="15439"/>
                  </a:lnTo>
                  <a:lnTo>
                    <a:pt x="5782" y="15838"/>
                  </a:lnTo>
                  <a:lnTo>
                    <a:pt x="5981" y="16207"/>
                  </a:lnTo>
                  <a:lnTo>
                    <a:pt x="6181" y="16605"/>
                  </a:lnTo>
                  <a:lnTo>
                    <a:pt x="6380" y="16959"/>
                  </a:lnTo>
                  <a:lnTo>
                    <a:pt x="6579" y="17299"/>
                  </a:lnTo>
                  <a:lnTo>
                    <a:pt x="6791" y="17609"/>
                  </a:lnTo>
                  <a:lnTo>
                    <a:pt x="6991" y="17919"/>
                  </a:lnTo>
                  <a:lnTo>
                    <a:pt x="7202" y="18185"/>
                  </a:lnTo>
                  <a:lnTo>
                    <a:pt x="7402" y="18480"/>
                  </a:lnTo>
                  <a:lnTo>
                    <a:pt x="7614" y="18731"/>
                  </a:lnTo>
                  <a:lnTo>
                    <a:pt x="7813" y="18952"/>
                  </a:lnTo>
                  <a:lnTo>
                    <a:pt x="8025" y="19159"/>
                  </a:lnTo>
                  <a:lnTo>
                    <a:pt x="8237" y="19336"/>
                  </a:lnTo>
                  <a:lnTo>
                    <a:pt x="8436" y="19483"/>
                  </a:lnTo>
                  <a:lnTo>
                    <a:pt x="8648" y="19646"/>
                  </a:lnTo>
                  <a:lnTo>
                    <a:pt x="8860" y="19764"/>
                  </a:lnTo>
                  <a:lnTo>
                    <a:pt x="9059" y="19867"/>
                  </a:lnTo>
                  <a:lnTo>
                    <a:pt x="9271" y="19911"/>
                  </a:lnTo>
                  <a:lnTo>
                    <a:pt x="9483" y="19956"/>
                  </a:lnTo>
                  <a:lnTo>
                    <a:pt x="9695" y="19956"/>
                  </a:lnTo>
                  <a:lnTo>
                    <a:pt x="9907" y="19985"/>
                  </a:lnTo>
                  <a:lnTo>
                    <a:pt x="10118" y="19941"/>
                  </a:lnTo>
                  <a:lnTo>
                    <a:pt x="10330" y="19823"/>
                  </a:lnTo>
                  <a:lnTo>
                    <a:pt x="10555" y="19720"/>
                  </a:lnTo>
                  <a:lnTo>
                    <a:pt x="10791" y="19557"/>
                  </a:lnTo>
                  <a:lnTo>
                    <a:pt x="11016" y="19336"/>
                  </a:lnTo>
                  <a:lnTo>
                    <a:pt x="11240" y="19129"/>
                  </a:lnTo>
                  <a:lnTo>
                    <a:pt x="11477" y="18849"/>
                  </a:lnTo>
                  <a:lnTo>
                    <a:pt x="11713" y="18554"/>
                  </a:lnTo>
                  <a:lnTo>
                    <a:pt x="11963" y="18244"/>
                  </a:lnTo>
                  <a:lnTo>
                    <a:pt x="12212" y="17904"/>
                  </a:lnTo>
                  <a:lnTo>
                    <a:pt x="12461" y="17520"/>
                  </a:lnTo>
                  <a:lnTo>
                    <a:pt x="12710" y="17137"/>
                  </a:lnTo>
                  <a:lnTo>
                    <a:pt x="12960" y="16738"/>
                  </a:lnTo>
                  <a:lnTo>
                    <a:pt x="13196" y="16280"/>
                  </a:lnTo>
                  <a:lnTo>
                    <a:pt x="13445" y="15823"/>
                  </a:lnTo>
                  <a:lnTo>
                    <a:pt x="13707" y="15351"/>
                  </a:lnTo>
                  <a:lnTo>
                    <a:pt x="13956" y="14834"/>
                  </a:lnTo>
                  <a:lnTo>
                    <a:pt x="14206" y="14362"/>
                  </a:lnTo>
                  <a:lnTo>
                    <a:pt x="14442" y="13830"/>
                  </a:lnTo>
                  <a:lnTo>
                    <a:pt x="14692" y="13314"/>
                  </a:lnTo>
                  <a:lnTo>
                    <a:pt x="14953" y="12768"/>
                  </a:lnTo>
                  <a:lnTo>
                    <a:pt x="15202" y="12236"/>
                  </a:lnTo>
                  <a:lnTo>
                    <a:pt x="15452" y="11661"/>
                  </a:lnTo>
                  <a:lnTo>
                    <a:pt x="15688" y="11114"/>
                  </a:lnTo>
                  <a:lnTo>
                    <a:pt x="15925" y="10583"/>
                  </a:lnTo>
                  <a:lnTo>
                    <a:pt x="16150" y="10037"/>
                  </a:lnTo>
                  <a:lnTo>
                    <a:pt x="16386" y="9461"/>
                  </a:lnTo>
                  <a:lnTo>
                    <a:pt x="16611" y="8900"/>
                  </a:lnTo>
                  <a:lnTo>
                    <a:pt x="16847" y="8369"/>
                  </a:lnTo>
                  <a:lnTo>
                    <a:pt x="17072" y="7823"/>
                  </a:lnTo>
                  <a:lnTo>
                    <a:pt x="17283" y="7292"/>
                  </a:lnTo>
                  <a:lnTo>
                    <a:pt x="17495" y="6760"/>
                  </a:lnTo>
                  <a:lnTo>
                    <a:pt x="17720" y="6244"/>
                  </a:lnTo>
                  <a:lnTo>
                    <a:pt x="17919" y="5727"/>
                  </a:lnTo>
                  <a:lnTo>
                    <a:pt x="18118" y="5210"/>
                  </a:lnTo>
                  <a:lnTo>
                    <a:pt x="18305" y="4738"/>
                  </a:lnTo>
                  <a:lnTo>
                    <a:pt x="18492" y="4295"/>
                  </a:lnTo>
                  <a:lnTo>
                    <a:pt x="18679" y="3852"/>
                  </a:lnTo>
                  <a:lnTo>
                    <a:pt x="18854" y="3395"/>
                  </a:lnTo>
                  <a:lnTo>
                    <a:pt x="19016" y="2982"/>
                  </a:lnTo>
                  <a:lnTo>
                    <a:pt x="19178" y="2613"/>
                  </a:lnTo>
                  <a:lnTo>
                    <a:pt x="19340" y="2244"/>
                  </a:lnTo>
                  <a:lnTo>
                    <a:pt x="19489" y="1904"/>
                  </a:lnTo>
                  <a:lnTo>
                    <a:pt x="19614" y="1609"/>
                  </a:lnTo>
                  <a:lnTo>
                    <a:pt x="19751" y="1314"/>
                  </a:lnTo>
                  <a:lnTo>
                    <a:pt x="19875" y="1048"/>
                  </a:lnTo>
                  <a:lnTo>
                    <a:pt x="19988" y="841"/>
                  </a:lnTo>
                </a:path>
              </a:pathLst>
            </a:custGeom>
            <a:noFill/>
            <a:ln w="38100">
              <a:solidFill>
                <a:srgbClr val="66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7304" name="任意多边形 67638"/>
            <p:cNvSpPr>
              <a:spLocks noChangeArrowheads="1"/>
            </p:cNvSpPr>
            <p:nvPr/>
          </p:nvSpPr>
          <p:spPr bwMode="auto">
            <a:xfrm>
              <a:off x="4907" y="3527"/>
              <a:ext cx="144" cy="273"/>
            </a:xfrm>
            <a:custGeom>
              <a:avLst/>
              <a:gdLst>
                <a:gd name="T0" fmla="*/ 0 w 20000"/>
                <a:gd name="T1" fmla="*/ 0 h 20000"/>
                <a:gd name="T2" fmla="*/ 0 w 20000"/>
                <a:gd name="T3" fmla="*/ 0 h 20000"/>
                <a:gd name="T4" fmla="*/ 0 w 20000"/>
                <a:gd name="T5" fmla="*/ 1 h 20000"/>
                <a:gd name="T6" fmla="*/ 0 w 20000"/>
                <a:gd name="T7" fmla="*/ 1 h 20000"/>
                <a:gd name="T8" fmla="*/ 0 w 20000"/>
                <a:gd name="T9" fmla="*/ 1 h 20000"/>
                <a:gd name="T10" fmla="*/ 0 w 20000"/>
                <a:gd name="T11" fmla="*/ 1 h 20000"/>
                <a:gd name="T12" fmla="*/ 0 w 20000"/>
                <a:gd name="T13" fmla="*/ 1 h 20000"/>
                <a:gd name="T14" fmla="*/ 0 w 20000"/>
                <a:gd name="T15" fmla="*/ 2 h 20000"/>
                <a:gd name="T16" fmla="*/ 0 w 20000"/>
                <a:gd name="T17" fmla="*/ 2 h 20000"/>
                <a:gd name="T18" fmla="*/ 0 w 20000"/>
                <a:gd name="T19" fmla="*/ 2 h 20000"/>
                <a:gd name="T20" fmla="*/ 0 w 20000"/>
                <a:gd name="T21" fmla="*/ 2 h 20000"/>
                <a:gd name="T22" fmla="*/ 0 w 20000"/>
                <a:gd name="T23" fmla="*/ 2 h 20000"/>
                <a:gd name="T24" fmla="*/ 0 w 20000"/>
                <a:gd name="T25" fmla="*/ 3 h 20000"/>
                <a:gd name="T26" fmla="*/ 0 w 20000"/>
                <a:gd name="T27" fmla="*/ 3 h 20000"/>
                <a:gd name="T28" fmla="*/ 0 w 20000"/>
                <a:gd name="T29" fmla="*/ 3 h 20000"/>
                <a:gd name="T30" fmla="*/ 0 w 20000"/>
                <a:gd name="T31" fmla="*/ 3 h 20000"/>
                <a:gd name="T32" fmla="*/ 0 w 20000"/>
                <a:gd name="T33" fmla="*/ 3 h 20000"/>
                <a:gd name="T34" fmla="*/ 0 w 20000"/>
                <a:gd name="T35" fmla="*/ 3 h 20000"/>
                <a:gd name="T36" fmla="*/ 0 w 20000"/>
                <a:gd name="T37" fmla="*/ 3 h 20000"/>
                <a:gd name="T38" fmla="*/ 0 w 20000"/>
                <a:gd name="T39" fmla="*/ 4 h 20000"/>
                <a:gd name="T40" fmla="*/ 0 w 20000"/>
                <a:gd name="T41" fmla="*/ 4 h 20000"/>
                <a:gd name="T42" fmla="*/ 0 w 20000"/>
                <a:gd name="T43" fmla="*/ 4 h 20000"/>
                <a:gd name="T44" fmla="*/ 0 w 20000"/>
                <a:gd name="T45" fmla="*/ 4 h 20000"/>
                <a:gd name="T46" fmla="*/ 0 w 20000"/>
                <a:gd name="T47" fmla="*/ 4 h 20000"/>
                <a:gd name="T48" fmla="*/ 1 w 20000"/>
                <a:gd name="T49" fmla="*/ 4 h 20000"/>
                <a:gd name="T50" fmla="*/ 1 w 20000"/>
                <a:gd name="T51" fmla="*/ 4 h 20000"/>
                <a:gd name="T52" fmla="*/ 1 w 20000"/>
                <a:gd name="T53" fmla="*/ 4 h 20000"/>
                <a:gd name="T54" fmla="*/ 1 w 20000"/>
                <a:gd name="T55" fmla="*/ 4 h 20000"/>
                <a:gd name="T56" fmla="*/ 1 w 20000"/>
                <a:gd name="T57" fmla="*/ 3 h 20000"/>
                <a:gd name="T58" fmla="*/ 1 w 20000"/>
                <a:gd name="T59" fmla="*/ 3 h 20000"/>
                <a:gd name="T60" fmla="*/ 1 w 20000"/>
                <a:gd name="T61" fmla="*/ 3 h 20000"/>
                <a:gd name="T62" fmla="*/ 1 w 20000"/>
                <a:gd name="T63" fmla="*/ 3 h 20000"/>
                <a:gd name="T64" fmla="*/ 1 w 20000"/>
                <a:gd name="T65" fmla="*/ 3 h 20000"/>
                <a:gd name="T66" fmla="*/ 1 w 20000"/>
                <a:gd name="T67" fmla="*/ 3 h 20000"/>
                <a:gd name="T68" fmla="*/ 1 w 20000"/>
                <a:gd name="T69" fmla="*/ 2 h 20000"/>
                <a:gd name="T70" fmla="*/ 1 w 20000"/>
                <a:gd name="T71" fmla="*/ 2 h 20000"/>
                <a:gd name="T72" fmla="*/ 1 w 20000"/>
                <a:gd name="T73" fmla="*/ 2 h 20000"/>
                <a:gd name="T74" fmla="*/ 1 w 20000"/>
                <a:gd name="T75" fmla="*/ 2 h 20000"/>
                <a:gd name="T76" fmla="*/ 1 w 20000"/>
                <a:gd name="T77" fmla="*/ 2 h 20000"/>
                <a:gd name="T78" fmla="*/ 1 w 20000"/>
                <a:gd name="T79" fmla="*/ 1 h 20000"/>
                <a:gd name="T80" fmla="*/ 1 w 20000"/>
                <a:gd name="T81" fmla="*/ 1 h 20000"/>
                <a:gd name="T82" fmla="*/ 1 w 20000"/>
                <a:gd name="T83" fmla="*/ 1 h 20000"/>
                <a:gd name="T84" fmla="*/ 1 w 20000"/>
                <a:gd name="T85" fmla="*/ 1 h 20000"/>
                <a:gd name="T86" fmla="*/ 1 w 20000"/>
                <a:gd name="T87" fmla="*/ 1 h 20000"/>
                <a:gd name="T88" fmla="*/ 1 w 20000"/>
                <a:gd name="T89" fmla="*/ 1 h 20000"/>
                <a:gd name="T90" fmla="*/ 1 w 20000"/>
                <a:gd name="T91" fmla="*/ 0 h 20000"/>
                <a:gd name="T92" fmla="*/ 1 w 20000"/>
                <a:gd name="T93" fmla="*/ 0 h 20000"/>
                <a:gd name="T94" fmla="*/ 1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0"/>
                  </a:moveTo>
                  <a:lnTo>
                    <a:pt x="199" y="620"/>
                  </a:lnTo>
                  <a:lnTo>
                    <a:pt x="399" y="1255"/>
                  </a:lnTo>
                  <a:lnTo>
                    <a:pt x="598" y="1875"/>
                  </a:lnTo>
                  <a:lnTo>
                    <a:pt x="798" y="2524"/>
                  </a:lnTo>
                  <a:lnTo>
                    <a:pt x="984" y="3144"/>
                  </a:lnTo>
                  <a:lnTo>
                    <a:pt x="1184" y="3734"/>
                  </a:lnTo>
                  <a:lnTo>
                    <a:pt x="1383" y="4354"/>
                  </a:lnTo>
                  <a:lnTo>
                    <a:pt x="1583" y="4959"/>
                  </a:lnTo>
                  <a:lnTo>
                    <a:pt x="1782" y="5565"/>
                  </a:lnTo>
                  <a:lnTo>
                    <a:pt x="1981" y="6155"/>
                  </a:lnTo>
                  <a:lnTo>
                    <a:pt x="2181" y="6745"/>
                  </a:lnTo>
                  <a:lnTo>
                    <a:pt x="2380" y="7292"/>
                  </a:lnTo>
                  <a:lnTo>
                    <a:pt x="2567" y="7897"/>
                  </a:lnTo>
                  <a:lnTo>
                    <a:pt x="2766" y="8472"/>
                  </a:lnTo>
                  <a:lnTo>
                    <a:pt x="2966" y="9033"/>
                  </a:lnTo>
                  <a:lnTo>
                    <a:pt x="3165" y="9594"/>
                  </a:lnTo>
                  <a:lnTo>
                    <a:pt x="3364" y="10140"/>
                  </a:lnTo>
                  <a:lnTo>
                    <a:pt x="3564" y="10672"/>
                  </a:lnTo>
                  <a:lnTo>
                    <a:pt x="3763" y="11203"/>
                  </a:lnTo>
                  <a:lnTo>
                    <a:pt x="3963" y="11720"/>
                  </a:lnTo>
                  <a:lnTo>
                    <a:pt x="4162" y="12236"/>
                  </a:lnTo>
                  <a:lnTo>
                    <a:pt x="4361" y="12708"/>
                  </a:lnTo>
                  <a:lnTo>
                    <a:pt x="4573" y="13196"/>
                  </a:lnTo>
                  <a:lnTo>
                    <a:pt x="4785" y="13653"/>
                  </a:lnTo>
                  <a:lnTo>
                    <a:pt x="4972" y="14140"/>
                  </a:lnTo>
                  <a:lnTo>
                    <a:pt x="5171" y="14583"/>
                  </a:lnTo>
                  <a:lnTo>
                    <a:pt x="5371" y="15011"/>
                  </a:lnTo>
                  <a:lnTo>
                    <a:pt x="5570" y="15439"/>
                  </a:lnTo>
                  <a:lnTo>
                    <a:pt x="5782" y="15838"/>
                  </a:lnTo>
                  <a:lnTo>
                    <a:pt x="5981" y="16207"/>
                  </a:lnTo>
                  <a:lnTo>
                    <a:pt x="6181" y="16605"/>
                  </a:lnTo>
                  <a:lnTo>
                    <a:pt x="6380" y="16959"/>
                  </a:lnTo>
                  <a:lnTo>
                    <a:pt x="6579" y="17299"/>
                  </a:lnTo>
                  <a:lnTo>
                    <a:pt x="6791" y="17609"/>
                  </a:lnTo>
                  <a:lnTo>
                    <a:pt x="6991" y="17919"/>
                  </a:lnTo>
                  <a:lnTo>
                    <a:pt x="7202" y="18185"/>
                  </a:lnTo>
                  <a:lnTo>
                    <a:pt x="7402" y="18480"/>
                  </a:lnTo>
                  <a:lnTo>
                    <a:pt x="7614" y="18731"/>
                  </a:lnTo>
                  <a:lnTo>
                    <a:pt x="7813" y="18952"/>
                  </a:lnTo>
                  <a:lnTo>
                    <a:pt x="8025" y="19159"/>
                  </a:lnTo>
                  <a:lnTo>
                    <a:pt x="8237" y="19336"/>
                  </a:lnTo>
                  <a:lnTo>
                    <a:pt x="8436" y="19483"/>
                  </a:lnTo>
                  <a:lnTo>
                    <a:pt x="8648" y="19646"/>
                  </a:lnTo>
                  <a:lnTo>
                    <a:pt x="8860" y="19764"/>
                  </a:lnTo>
                  <a:lnTo>
                    <a:pt x="9059" y="19867"/>
                  </a:lnTo>
                  <a:lnTo>
                    <a:pt x="9271" y="19911"/>
                  </a:lnTo>
                  <a:lnTo>
                    <a:pt x="9483" y="19956"/>
                  </a:lnTo>
                  <a:lnTo>
                    <a:pt x="9695" y="19956"/>
                  </a:lnTo>
                  <a:lnTo>
                    <a:pt x="9907" y="19985"/>
                  </a:lnTo>
                  <a:lnTo>
                    <a:pt x="10118" y="19941"/>
                  </a:lnTo>
                  <a:lnTo>
                    <a:pt x="10330" y="19823"/>
                  </a:lnTo>
                  <a:lnTo>
                    <a:pt x="10555" y="19720"/>
                  </a:lnTo>
                  <a:lnTo>
                    <a:pt x="10791" y="19557"/>
                  </a:lnTo>
                  <a:lnTo>
                    <a:pt x="11016" y="19336"/>
                  </a:lnTo>
                  <a:lnTo>
                    <a:pt x="11240" y="19129"/>
                  </a:lnTo>
                  <a:lnTo>
                    <a:pt x="11477" y="18849"/>
                  </a:lnTo>
                  <a:lnTo>
                    <a:pt x="11713" y="18554"/>
                  </a:lnTo>
                  <a:lnTo>
                    <a:pt x="11963" y="18244"/>
                  </a:lnTo>
                  <a:lnTo>
                    <a:pt x="12212" y="17904"/>
                  </a:lnTo>
                  <a:lnTo>
                    <a:pt x="12461" y="17520"/>
                  </a:lnTo>
                  <a:lnTo>
                    <a:pt x="12710" y="17137"/>
                  </a:lnTo>
                  <a:lnTo>
                    <a:pt x="12960" y="16738"/>
                  </a:lnTo>
                  <a:lnTo>
                    <a:pt x="13196" y="16280"/>
                  </a:lnTo>
                  <a:lnTo>
                    <a:pt x="13445" y="15823"/>
                  </a:lnTo>
                  <a:lnTo>
                    <a:pt x="13707" y="15351"/>
                  </a:lnTo>
                  <a:lnTo>
                    <a:pt x="13956" y="14834"/>
                  </a:lnTo>
                  <a:lnTo>
                    <a:pt x="14206" y="14362"/>
                  </a:lnTo>
                  <a:lnTo>
                    <a:pt x="14442" y="13830"/>
                  </a:lnTo>
                  <a:lnTo>
                    <a:pt x="14692" y="13314"/>
                  </a:lnTo>
                  <a:lnTo>
                    <a:pt x="14953" y="12768"/>
                  </a:lnTo>
                  <a:lnTo>
                    <a:pt x="15202" y="12236"/>
                  </a:lnTo>
                  <a:lnTo>
                    <a:pt x="15452" y="11661"/>
                  </a:lnTo>
                  <a:lnTo>
                    <a:pt x="15688" y="11114"/>
                  </a:lnTo>
                  <a:lnTo>
                    <a:pt x="15925" y="10583"/>
                  </a:lnTo>
                  <a:lnTo>
                    <a:pt x="16150" y="10037"/>
                  </a:lnTo>
                  <a:lnTo>
                    <a:pt x="16386" y="9461"/>
                  </a:lnTo>
                  <a:lnTo>
                    <a:pt x="16611" y="8900"/>
                  </a:lnTo>
                  <a:lnTo>
                    <a:pt x="16847" y="8369"/>
                  </a:lnTo>
                  <a:lnTo>
                    <a:pt x="17072" y="7823"/>
                  </a:lnTo>
                  <a:lnTo>
                    <a:pt x="17283" y="7292"/>
                  </a:lnTo>
                  <a:lnTo>
                    <a:pt x="17495" y="6760"/>
                  </a:lnTo>
                  <a:lnTo>
                    <a:pt x="17720" y="6244"/>
                  </a:lnTo>
                  <a:lnTo>
                    <a:pt x="17919" y="5727"/>
                  </a:lnTo>
                  <a:lnTo>
                    <a:pt x="18118" y="5210"/>
                  </a:lnTo>
                  <a:lnTo>
                    <a:pt x="18305" y="4738"/>
                  </a:lnTo>
                  <a:lnTo>
                    <a:pt x="18492" y="4295"/>
                  </a:lnTo>
                  <a:lnTo>
                    <a:pt x="18679" y="3852"/>
                  </a:lnTo>
                  <a:lnTo>
                    <a:pt x="18854" y="3395"/>
                  </a:lnTo>
                  <a:lnTo>
                    <a:pt x="19016" y="2982"/>
                  </a:lnTo>
                  <a:lnTo>
                    <a:pt x="19178" y="2613"/>
                  </a:lnTo>
                  <a:lnTo>
                    <a:pt x="19340" y="2244"/>
                  </a:lnTo>
                  <a:lnTo>
                    <a:pt x="19489" y="1904"/>
                  </a:lnTo>
                  <a:lnTo>
                    <a:pt x="19614" y="1609"/>
                  </a:lnTo>
                  <a:lnTo>
                    <a:pt x="19751" y="1314"/>
                  </a:lnTo>
                  <a:lnTo>
                    <a:pt x="19875" y="1048"/>
                  </a:lnTo>
                  <a:lnTo>
                    <a:pt x="19988" y="841"/>
                  </a:lnTo>
                </a:path>
              </a:pathLst>
            </a:custGeom>
            <a:noFill/>
            <a:ln w="38100">
              <a:solidFill>
                <a:srgbClr val="66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7305" name="任意多边形 67639"/>
            <p:cNvSpPr>
              <a:spLocks noChangeArrowheads="1"/>
            </p:cNvSpPr>
            <p:nvPr/>
          </p:nvSpPr>
          <p:spPr bwMode="auto">
            <a:xfrm flipV="1">
              <a:off x="4763" y="3232"/>
              <a:ext cx="144" cy="295"/>
            </a:xfrm>
            <a:custGeom>
              <a:avLst/>
              <a:gdLst>
                <a:gd name="T0" fmla="*/ 0 w 20000"/>
                <a:gd name="T1" fmla="*/ 0 h 20000"/>
                <a:gd name="T2" fmla="*/ 0 w 20000"/>
                <a:gd name="T3" fmla="*/ 0 h 20000"/>
                <a:gd name="T4" fmla="*/ 0 w 20000"/>
                <a:gd name="T5" fmla="*/ 1 h 20000"/>
                <a:gd name="T6" fmla="*/ 0 w 20000"/>
                <a:gd name="T7" fmla="*/ 1 h 20000"/>
                <a:gd name="T8" fmla="*/ 0 w 20000"/>
                <a:gd name="T9" fmla="*/ 1 h 20000"/>
                <a:gd name="T10" fmla="*/ 0 w 20000"/>
                <a:gd name="T11" fmla="*/ 1 h 20000"/>
                <a:gd name="T12" fmla="*/ 0 w 20000"/>
                <a:gd name="T13" fmla="*/ 2 h 20000"/>
                <a:gd name="T14" fmla="*/ 0 w 20000"/>
                <a:gd name="T15" fmla="*/ 2 h 20000"/>
                <a:gd name="T16" fmla="*/ 0 w 20000"/>
                <a:gd name="T17" fmla="*/ 2 h 20000"/>
                <a:gd name="T18" fmla="*/ 0 w 20000"/>
                <a:gd name="T19" fmla="*/ 2 h 20000"/>
                <a:gd name="T20" fmla="*/ 0 w 20000"/>
                <a:gd name="T21" fmla="*/ 3 h 20000"/>
                <a:gd name="T22" fmla="*/ 0 w 20000"/>
                <a:gd name="T23" fmla="*/ 3 h 20000"/>
                <a:gd name="T24" fmla="*/ 0 w 20000"/>
                <a:gd name="T25" fmla="*/ 3 h 20000"/>
                <a:gd name="T26" fmla="*/ 0 w 20000"/>
                <a:gd name="T27" fmla="*/ 3 h 20000"/>
                <a:gd name="T28" fmla="*/ 0 w 20000"/>
                <a:gd name="T29" fmla="*/ 3 h 20000"/>
                <a:gd name="T30" fmla="*/ 0 w 20000"/>
                <a:gd name="T31" fmla="*/ 4 h 20000"/>
                <a:gd name="T32" fmla="*/ 0 w 20000"/>
                <a:gd name="T33" fmla="*/ 4 h 20000"/>
                <a:gd name="T34" fmla="*/ 0 w 20000"/>
                <a:gd name="T35" fmla="*/ 4 h 20000"/>
                <a:gd name="T36" fmla="*/ 0 w 20000"/>
                <a:gd name="T37" fmla="*/ 4 h 20000"/>
                <a:gd name="T38" fmla="*/ 0 w 20000"/>
                <a:gd name="T39" fmla="*/ 4 h 20000"/>
                <a:gd name="T40" fmla="*/ 0 w 20000"/>
                <a:gd name="T41" fmla="*/ 4 h 20000"/>
                <a:gd name="T42" fmla="*/ 0 w 20000"/>
                <a:gd name="T43" fmla="*/ 4 h 20000"/>
                <a:gd name="T44" fmla="*/ 0 w 20000"/>
                <a:gd name="T45" fmla="*/ 4 h 20000"/>
                <a:gd name="T46" fmla="*/ 0 w 20000"/>
                <a:gd name="T47" fmla="*/ 4 h 20000"/>
                <a:gd name="T48" fmla="*/ 1 w 20000"/>
                <a:gd name="T49" fmla="*/ 4 h 20000"/>
                <a:gd name="T50" fmla="*/ 1 w 20000"/>
                <a:gd name="T51" fmla="*/ 4 h 20000"/>
                <a:gd name="T52" fmla="*/ 1 w 20000"/>
                <a:gd name="T53" fmla="*/ 4 h 20000"/>
                <a:gd name="T54" fmla="*/ 1 w 20000"/>
                <a:gd name="T55" fmla="*/ 4 h 20000"/>
                <a:gd name="T56" fmla="*/ 1 w 20000"/>
                <a:gd name="T57" fmla="*/ 4 h 20000"/>
                <a:gd name="T58" fmla="*/ 1 w 20000"/>
                <a:gd name="T59" fmla="*/ 4 h 20000"/>
                <a:gd name="T60" fmla="*/ 1 w 20000"/>
                <a:gd name="T61" fmla="*/ 4 h 20000"/>
                <a:gd name="T62" fmla="*/ 1 w 20000"/>
                <a:gd name="T63" fmla="*/ 4 h 20000"/>
                <a:gd name="T64" fmla="*/ 1 w 20000"/>
                <a:gd name="T65" fmla="*/ 3 h 20000"/>
                <a:gd name="T66" fmla="*/ 1 w 20000"/>
                <a:gd name="T67" fmla="*/ 3 h 20000"/>
                <a:gd name="T68" fmla="*/ 1 w 20000"/>
                <a:gd name="T69" fmla="*/ 3 h 20000"/>
                <a:gd name="T70" fmla="*/ 1 w 20000"/>
                <a:gd name="T71" fmla="*/ 3 h 20000"/>
                <a:gd name="T72" fmla="*/ 1 w 20000"/>
                <a:gd name="T73" fmla="*/ 2 h 20000"/>
                <a:gd name="T74" fmla="*/ 1 w 20000"/>
                <a:gd name="T75" fmla="*/ 2 h 20000"/>
                <a:gd name="T76" fmla="*/ 1 w 20000"/>
                <a:gd name="T77" fmla="*/ 2 h 20000"/>
                <a:gd name="T78" fmla="*/ 1 w 20000"/>
                <a:gd name="T79" fmla="*/ 2 h 20000"/>
                <a:gd name="T80" fmla="*/ 1 w 20000"/>
                <a:gd name="T81" fmla="*/ 1 h 20000"/>
                <a:gd name="T82" fmla="*/ 1 w 20000"/>
                <a:gd name="T83" fmla="*/ 1 h 20000"/>
                <a:gd name="T84" fmla="*/ 1 w 20000"/>
                <a:gd name="T85" fmla="*/ 1 h 20000"/>
                <a:gd name="T86" fmla="*/ 1 w 20000"/>
                <a:gd name="T87" fmla="*/ 1 h 20000"/>
                <a:gd name="T88" fmla="*/ 1 w 20000"/>
                <a:gd name="T89" fmla="*/ 1 h 20000"/>
                <a:gd name="T90" fmla="*/ 1 w 20000"/>
                <a:gd name="T91" fmla="*/ 0 h 20000"/>
                <a:gd name="T92" fmla="*/ 1 w 20000"/>
                <a:gd name="T93" fmla="*/ 0 h 20000"/>
                <a:gd name="T94" fmla="*/ 1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0"/>
                  </a:moveTo>
                  <a:lnTo>
                    <a:pt x="199" y="620"/>
                  </a:lnTo>
                  <a:lnTo>
                    <a:pt x="399" y="1255"/>
                  </a:lnTo>
                  <a:lnTo>
                    <a:pt x="598" y="1875"/>
                  </a:lnTo>
                  <a:lnTo>
                    <a:pt x="798" y="2524"/>
                  </a:lnTo>
                  <a:lnTo>
                    <a:pt x="984" y="3144"/>
                  </a:lnTo>
                  <a:lnTo>
                    <a:pt x="1184" y="3734"/>
                  </a:lnTo>
                  <a:lnTo>
                    <a:pt x="1383" y="4354"/>
                  </a:lnTo>
                  <a:lnTo>
                    <a:pt x="1583" y="4959"/>
                  </a:lnTo>
                  <a:lnTo>
                    <a:pt x="1782" y="5565"/>
                  </a:lnTo>
                  <a:lnTo>
                    <a:pt x="1981" y="6155"/>
                  </a:lnTo>
                  <a:lnTo>
                    <a:pt x="2181" y="6745"/>
                  </a:lnTo>
                  <a:lnTo>
                    <a:pt x="2380" y="7292"/>
                  </a:lnTo>
                  <a:lnTo>
                    <a:pt x="2567" y="7897"/>
                  </a:lnTo>
                  <a:lnTo>
                    <a:pt x="2766" y="8472"/>
                  </a:lnTo>
                  <a:lnTo>
                    <a:pt x="2966" y="9033"/>
                  </a:lnTo>
                  <a:lnTo>
                    <a:pt x="3165" y="9594"/>
                  </a:lnTo>
                  <a:lnTo>
                    <a:pt x="3364" y="10140"/>
                  </a:lnTo>
                  <a:lnTo>
                    <a:pt x="3564" y="10672"/>
                  </a:lnTo>
                  <a:lnTo>
                    <a:pt x="3763" y="11203"/>
                  </a:lnTo>
                  <a:lnTo>
                    <a:pt x="3963" y="11720"/>
                  </a:lnTo>
                  <a:lnTo>
                    <a:pt x="4162" y="12236"/>
                  </a:lnTo>
                  <a:lnTo>
                    <a:pt x="4361" y="12708"/>
                  </a:lnTo>
                  <a:lnTo>
                    <a:pt x="4573" y="13196"/>
                  </a:lnTo>
                  <a:lnTo>
                    <a:pt x="4785" y="13653"/>
                  </a:lnTo>
                  <a:lnTo>
                    <a:pt x="4972" y="14140"/>
                  </a:lnTo>
                  <a:lnTo>
                    <a:pt x="5171" y="14583"/>
                  </a:lnTo>
                  <a:lnTo>
                    <a:pt x="5371" y="15011"/>
                  </a:lnTo>
                  <a:lnTo>
                    <a:pt x="5570" y="15439"/>
                  </a:lnTo>
                  <a:lnTo>
                    <a:pt x="5782" y="15838"/>
                  </a:lnTo>
                  <a:lnTo>
                    <a:pt x="5981" y="16207"/>
                  </a:lnTo>
                  <a:lnTo>
                    <a:pt x="6181" y="16605"/>
                  </a:lnTo>
                  <a:lnTo>
                    <a:pt x="6380" y="16959"/>
                  </a:lnTo>
                  <a:lnTo>
                    <a:pt x="6579" y="17299"/>
                  </a:lnTo>
                  <a:lnTo>
                    <a:pt x="6791" y="17609"/>
                  </a:lnTo>
                  <a:lnTo>
                    <a:pt x="6991" y="17919"/>
                  </a:lnTo>
                  <a:lnTo>
                    <a:pt x="7202" y="18185"/>
                  </a:lnTo>
                  <a:lnTo>
                    <a:pt x="7402" y="18480"/>
                  </a:lnTo>
                  <a:lnTo>
                    <a:pt x="7614" y="18731"/>
                  </a:lnTo>
                  <a:lnTo>
                    <a:pt x="7813" y="18952"/>
                  </a:lnTo>
                  <a:lnTo>
                    <a:pt x="8025" y="19159"/>
                  </a:lnTo>
                  <a:lnTo>
                    <a:pt x="8237" y="19336"/>
                  </a:lnTo>
                  <a:lnTo>
                    <a:pt x="8436" y="19483"/>
                  </a:lnTo>
                  <a:lnTo>
                    <a:pt x="8648" y="19646"/>
                  </a:lnTo>
                  <a:lnTo>
                    <a:pt x="8860" y="19764"/>
                  </a:lnTo>
                  <a:lnTo>
                    <a:pt x="9059" y="19867"/>
                  </a:lnTo>
                  <a:lnTo>
                    <a:pt x="9271" y="19911"/>
                  </a:lnTo>
                  <a:lnTo>
                    <a:pt x="9483" y="19956"/>
                  </a:lnTo>
                  <a:lnTo>
                    <a:pt x="9695" y="19956"/>
                  </a:lnTo>
                  <a:lnTo>
                    <a:pt x="9907" y="19985"/>
                  </a:lnTo>
                  <a:lnTo>
                    <a:pt x="10118" y="19941"/>
                  </a:lnTo>
                  <a:lnTo>
                    <a:pt x="10330" y="19823"/>
                  </a:lnTo>
                  <a:lnTo>
                    <a:pt x="10555" y="19720"/>
                  </a:lnTo>
                  <a:lnTo>
                    <a:pt x="10791" y="19557"/>
                  </a:lnTo>
                  <a:lnTo>
                    <a:pt x="11016" y="19336"/>
                  </a:lnTo>
                  <a:lnTo>
                    <a:pt x="11240" y="19129"/>
                  </a:lnTo>
                  <a:lnTo>
                    <a:pt x="11477" y="18849"/>
                  </a:lnTo>
                  <a:lnTo>
                    <a:pt x="11713" y="18554"/>
                  </a:lnTo>
                  <a:lnTo>
                    <a:pt x="11963" y="18244"/>
                  </a:lnTo>
                  <a:lnTo>
                    <a:pt x="12212" y="17904"/>
                  </a:lnTo>
                  <a:lnTo>
                    <a:pt x="12461" y="17520"/>
                  </a:lnTo>
                  <a:lnTo>
                    <a:pt x="12710" y="17137"/>
                  </a:lnTo>
                  <a:lnTo>
                    <a:pt x="12960" y="16738"/>
                  </a:lnTo>
                  <a:lnTo>
                    <a:pt x="13196" y="16280"/>
                  </a:lnTo>
                  <a:lnTo>
                    <a:pt x="13445" y="15823"/>
                  </a:lnTo>
                  <a:lnTo>
                    <a:pt x="13707" y="15351"/>
                  </a:lnTo>
                  <a:lnTo>
                    <a:pt x="13956" y="14834"/>
                  </a:lnTo>
                  <a:lnTo>
                    <a:pt x="14206" y="14362"/>
                  </a:lnTo>
                  <a:lnTo>
                    <a:pt x="14442" y="13830"/>
                  </a:lnTo>
                  <a:lnTo>
                    <a:pt x="14692" y="13314"/>
                  </a:lnTo>
                  <a:lnTo>
                    <a:pt x="14953" y="12768"/>
                  </a:lnTo>
                  <a:lnTo>
                    <a:pt x="15202" y="12236"/>
                  </a:lnTo>
                  <a:lnTo>
                    <a:pt x="15452" y="11661"/>
                  </a:lnTo>
                  <a:lnTo>
                    <a:pt x="15688" y="11114"/>
                  </a:lnTo>
                  <a:lnTo>
                    <a:pt x="15925" y="10583"/>
                  </a:lnTo>
                  <a:lnTo>
                    <a:pt x="16150" y="10037"/>
                  </a:lnTo>
                  <a:lnTo>
                    <a:pt x="16386" y="9461"/>
                  </a:lnTo>
                  <a:lnTo>
                    <a:pt x="16611" y="8900"/>
                  </a:lnTo>
                  <a:lnTo>
                    <a:pt x="16847" y="8369"/>
                  </a:lnTo>
                  <a:lnTo>
                    <a:pt x="17072" y="7823"/>
                  </a:lnTo>
                  <a:lnTo>
                    <a:pt x="17283" y="7292"/>
                  </a:lnTo>
                  <a:lnTo>
                    <a:pt x="17495" y="6760"/>
                  </a:lnTo>
                  <a:lnTo>
                    <a:pt x="17720" y="6244"/>
                  </a:lnTo>
                  <a:lnTo>
                    <a:pt x="17919" y="5727"/>
                  </a:lnTo>
                  <a:lnTo>
                    <a:pt x="18118" y="5210"/>
                  </a:lnTo>
                  <a:lnTo>
                    <a:pt x="18305" y="4738"/>
                  </a:lnTo>
                  <a:lnTo>
                    <a:pt x="18492" y="4295"/>
                  </a:lnTo>
                  <a:lnTo>
                    <a:pt x="18679" y="3852"/>
                  </a:lnTo>
                  <a:lnTo>
                    <a:pt x="18854" y="3395"/>
                  </a:lnTo>
                  <a:lnTo>
                    <a:pt x="19016" y="2982"/>
                  </a:lnTo>
                  <a:lnTo>
                    <a:pt x="19178" y="2613"/>
                  </a:lnTo>
                  <a:lnTo>
                    <a:pt x="19340" y="2244"/>
                  </a:lnTo>
                  <a:lnTo>
                    <a:pt x="19489" y="1904"/>
                  </a:lnTo>
                  <a:lnTo>
                    <a:pt x="19614" y="1609"/>
                  </a:lnTo>
                  <a:lnTo>
                    <a:pt x="19751" y="1314"/>
                  </a:lnTo>
                  <a:lnTo>
                    <a:pt x="19875" y="1048"/>
                  </a:lnTo>
                  <a:lnTo>
                    <a:pt x="19988" y="841"/>
                  </a:lnTo>
                </a:path>
              </a:pathLst>
            </a:custGeom>
            <a:noFill/>
            <a:ln w="38100">
              <a:solidFill>
                <a:srgbClr val="66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7306" name="直接连接符 67640"/>
            <p:cNvSpPr>
              <a:spLocks noChangeShapeType="1"/>
            </p:cNvSpPr>
            <p:nvPr/>
          </p:nvSpPr>
          <p:spPr bwMode="auto">
            <a:xfrm>
              <a:off x="5147" y="3232"/>
              <a:ext cx="0" cy="295"/>
            </a:xfrm>
            <a:prstGeom prst="line">
              <a:avLst/>
            </a:prstGeom>
            <a:noFill/>
            <a:ln w="9525">
              <a:solidFill>
                <a:srgbClr val="66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97307" name="组合 67641"/>
            <p:cNvGrpSpPr>
              <a:grpSpLocks/>
            </p:cNvGrpSpPr>
            <p:nvPr/>
          </p:nvGrpSpPr>
          <p:grpSpPr bwMode="auto">
            <a:xfrm>
              <a:off x="3094" y="2886"/>
              <a:ext cx="817" cy="1224"/>
              <a:chOff x="3061" y="2886"/>
              <a:chExt cx="817" cy="1224"/>
            </a:xfrm>
          </p:grpSpPr>
          <p:sp>
            <p:nvSpPr>
              <p:cNvPr id="97317" name="任意多边形 67642"/>
              <p:cNvSpPr>
                <a:spLocks noChangeArrowheads="1"/>
              </p:cNvSpPr>
              <p:nvPr/>
            </p:nvSpPr>
            <p:spPr bwMode="auto">
              <a:xfrm flipH="1">
                <a:off x="3742" y="3528"/>
                <a:ext cx="136" cy="356"/>
              </a:xfrm>
              <a:custGeom>
                <a:avLst/>
                <a:gdLst>
                  <a:gd name="T0" fmla="*/ 0 w 20000"/>
                  <a:gd name="T1" fmla="*/ 0 h 20000"/>
                  <a:gd name="T2" fmla="*/ 0 w 20000"/>
                  <a:gd name="T3" fmla="*/ 1 h 20000"/>
                  <a:gd name="T4" fmla="*/ 0 w 20000"/>
                  <a:gd name="T5" fmla="*/ 1 h 20000"/>
                  <a:gd name="T6" fmla="*/ 0 w 20000"/>
                  <a:gd name="T7" fmla="*/ 1 h 20000"/>
                  <a:gd name="T8" fmla="*/ 0 w 20000"/>
                  <a:gd name="T9" fmla="*/ 2 h 20000"/>
                  <a:gd name="T10" fmla="*/ 0 w 20000"/>
                  <a:gd name="T11" fmla="*/ 2 h 20000"/>
                  <a:gd name="T12" fmla="*/ 0 w 20000"/>
                  <a:gd name="T13" fmla="*/ 3 h 20000"/>
                  <a:gd name="T14" fmla="*/ 0 w 20000"/>
                  <a:gd name="T15" fmla="*/ 3 h 20000"/>
                  <a:gd name="T16" fmla="*/ 0 w 20000"/>
                  <a:gd name="T17" fmla="*/ 3 h 20000"/>
                  <a:gd name="T18" fmla="*/ 0 w 20000"/>
                  <a:gd name="T19" fmla="*/ 4 h 20000"/>
                  <a:gd name="T20" fmla="*/ 0 w 20000"/>
                  <a:gd name="T21" fmla="*/ 4 h 20000"/>
                  <a:gd name="T22" fmla="*/ 0 w 20000"/>
                  <a:gd name="T23" fmla="*/ 4 h 20000"/>
                  <a:gd name="T24" fmla="*/ 0 w 20000"/>
                  <a:gd name="T25" fmla="*/ 4 h 20000"/>
                  <a:gd name="T26" fmla="*/ 0 w 20000"/>
                  <a:gd name="T27" fmla="*/ 5 h 20000"/>
                  <a:gd name="T28" fmla="*/ 0 w 20000"/>
                  <a:gd name="T29" fmla="*/ 5 h 20000"/>
                  <a:gd name="T30" fmla="*/ 0 w 20000"/>
                  <a:gd name="T31" fmla="*/ 5 h 20000"/>
                  <a:gd name="T32" fmla="*/ 0 w 20000"/>
                  <a:gd name="T33" fmla="*/ 5 h 20000"/>
                  <a:gd name="T34" fmla="*/ 0 w 20000"/>
                  <a:gd name="T35" fmla="*/ 6 h 20000"/>
                  <a:gd name="T36" fmla="*/ 0 w 20000"/>
                  <a:gd name="T37" fmla="*/ 6 h 20000"/>
                  <a:gd name="T38" fmla="*/ 0 w 20000"/>
                  <a:gd name="T39" fmla="*/ 6 h 20000"/>
                  <a:gd name="T40" fmla="*/ 0 w 20000"/>
                  <a:gd name="T41" fmla="*/ 6 h 20000"/>
                  <a:gd name="T42" fmla="*/ 0 w 20000"/>
                  <a:gd name="T43" fmla="*/ 6 h 20000"/>
                  <a:gd name="T44" fmla="*/ 0 w 20000"/>
                  <a:gd name="T45" fmla="*/ 6 h 20000"/>
                  <a:gd name="T46" fmla="*/ 0 w 20000"/>
                  <a:gd name="T47" fmla="*/ 6 h 20000"/>
                  <a:gd name="T48" fmla="*/ 0 w 20000"/>
                  <a:gd name="T49" fmla="*/ 6 h 20000"/>
                  <a:gd name="T50" fmla="*/ 0 w 20000"/>
                  <a:gd name="T51" fmla="*/ 6 h 20000"/>
                  <a:gd name="T52" fmla="*/ 0 w 20000"/>
                  <a:gd name="T53" fmla="*/ 6 h 20000"/>
                  <a:gd name="T54" fmla="*/ 1 w 20000"/>
                  <a:gd name="T55" fmla="*/ 6 h 20000"/>
                  <a:gd name="T56" fmla="*/ 1 w 20000"/>
                  <a:gd name="T57" fmla="*/ 6 h 20000"/>
                  <a:gd name="T58" fmla="*/ 1 w 20000"/>
                  <a:gd name="T59" fmla="*/ 6 h 20000"/>
                  <a:gd name="T60" fmla="*/ 1 w 20000"/>
                  <a:gd name="T61" fmla="*/ 5 h 20000"/>
                  <a:gd name="T62" fmla="*/ 1 w 20000"/>
                  <a:gd name="T63" fmla="*/ 5 h 20000"/>
                  <a:gd name="T64" fmla="*/ 1 w 20000"/>
                  <a:gd name="T65" fmla="*/ 5 h 20000"/>
                  <a:gd name="T66" fmla="*/ 1 w 20000"/>
                  <a:gd name="T67" fmla="*/ 5 h 20000"/>
                  <a:gd name="T68" fmla="*/ 1 w 20000"/>
                  <a:gd name="T69" fmla="*/ 4 h 20000"/>
                  <a:gd name="T70" fmla="*/ 1 w 20000"/>
                  <a:gd name="T71" fmla="*/ 4 h 20000"/>
                  <a:gd name="T72" fmla="*/ 1 w 20000"/>
                  <a:gd name="T73" fmla="*/ 4 h 20000"/>
                  <a:gd name="T74" fmla="*/ 1 w 20000"/>
                  <a:gd name="T75" fmla="*/ 3 h 20000"/>
                  <a:gd name="T76" fmla="*/ 1 w 20000"/>
                  <a:gd name="T77" fmla="*/ 3 h 20000"/>
                  <a:gd name="T78" fmla="*/ 1 w 20000"/>
                  <a:gd name="T79" fmla="*/ 2 h 20000"/>
                  <a:gd name="T80" fmla="*/ 1 w 20000"/>
                  <a:gd name="T81" fmla="*/ 2 h 20000"/>
                  <a:gd name="T82" fmla="*/ 1 w 20000"/>
                  <a:gd name="T83" fmla="*/ 2 h 20000"/>
                  <a:gd name="T84" fmla="*/ 1 w 20000"/>
                  <a:gd name="T85" fmla="*/ 1 h 20000"/>
                  <a:gd name="T86" fmla="*/ 1 w 20000"/>
                  <a:gd name="T87" fmla="*/ 1 h 20000"/>
                  <a:gd name="T88" fmla="*/ 1 w 20000"/>
                  <a:gd name="T89" fmla="*/ 1 h 20000"/>
                  <a:gd name="T90" fmla="*/ 1 w 20000"/>
                  <a:gd name="T91" fmla="*/ 1 h 20000"/>
                  <a:gd name="T92" fmla="*/ 1 w 20000"/>
                  <a:gd name="T93" fmla="*/ 1 h 20000"/>
                  <a:gd name="T94" fmla="*/ 1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0"/>
                    </a:moveTo>
                    <a:lnTo>
                      <a:pt x="199" y="620"/>
                    </a:lnTo>
                    <a:lnTo>
                      <a:pt x="399" y="1255"/>
                    </a:lnTo>
                    <a:lnTo>
                      <a:pt x="598" y="1875"/>
                    </a:lnTo>
                    <a:lnTo>
                      <a:pt x="798" y="2524"/>
                    </a:lnTo>
                    <a:lnTo>
                      <a:pt x="984" y="3144"/>
                    </a:lnTo>
                    <a:lnTo>
                      <a:pt x="1184" y="3734"/>
                    </a:lnTo>
                    <a:lnTo>
                      <a:pt x="1383" y="4354"/>
                    </a:lnTo>
                    <a:lnTo>
                      <a:pt x="1583" y="4959"/>
                    </a:lnTo>
                    <a:lnTo>
                      <a:pt x="1782" y="5565"/>
                    </a:lnTo>
                    <a:lnTo>
                      <a:pt x="1981" y="6155"/>
                    </a:lnTo>
                    <a:lnTo>
                      <a:pt x="2181" y="6745"/>
                    </a:lnTo>
                    <a:lnTo>
                      <a:pt x="2380" y="7292"/>
                    </a:lnTo>
                    <a:lnTo>
                      <a:pt x="2567" y="7897"/>
                    </a:lnTo>
                    <a:lnTo>
                      <a:pt x="2766" y="8472"/>
                    </a:lnTo>
                    <a:lnTo>
                      <a:pt x="2966" y="9033"/>
                    </a:lnTo>
                    <a:lnTo>
                      <a:pt x="3165" y="9594"/>
                    </a:lnTo>
                    <a:lnTo>
                      <a:pt x="3364" y="10140"/>
                    </a:lnTo>
                    <a:lnTo>
                      <a:pt x="3564" y="10672"/>
                    </a:lnTo>
                    <a:lnTo>
                      <a:pt x="3763" y="11203"/>
                    </a:lnTo>
                    <a:lnTo>
                      <a:pt x="3963" y="11720"/>
                    </a:lnTo>
                    <a:lnTo>
                      <a:pt x="4162" y="12236"/>
                    </a:lnTo>
                    <a:lnTo>
                      <a:pt x="4361" y="12708"/>
                    </a:lnTo>
                    <a:lnTo>
                      <a:pt x="4573" y="13196"/>
                    </a:lnTo>
                    <a:lnTo>
                      <a:pt x="4785" y="13653"/>
                    </a:lnTo>
                    <a:lnTo>
                      <a:pt x="4972" y="14140"/>
                    </a:lnTo>
                    <a:lnTo>
                      <a:pt x="5171" y="14583"/>
                    </a:lnTo>
                    <a:lnTo>
                      <a:pt x="5371" y="15011"/>
                    </a:lnTo>
                    <a:lnTo>
                      <a:pt x="5570" y="15439"/>
                    </a:lnTo>
                    <a:lnTo>
                      <a:pt x="5782" y="15838"/>
                    </a:lnTo>
                    <a:lnTo>
                      <a:pt x="5981" y="16207"/>
                    </a:lnTo>
                    <a:lnTo>
                      <a:pt x="6181" y="16605"/>
                    </a:lnTo>
                    <a:lnTo>
                      <a:pt x="6380" y="16959"/>
                    </a:lnTo>
                    <a:lnTo>
                      <a:pt x="6579" y="17299"/>
                    </a:lnTo>
                    <a:lnTo>
                      <a:pt x="6791" y="17609"/>
                    </a:lnTo>
                    <a:lnTo>
                      <a:pt x="6991" y="17919"/>
                    </a:lnTo>
                    <a:lnTo>
                      <a:pt x="7202" y="18185"/>
                    </a:lnTo>
                    <a:lnTo>
                      <a:pt x="7402" y="18480"/>
                    </a:lnTo>
                    <a:lnTo>
                      <a:pt x="7614" y="18731"/>
                    </a:lnTo>
                    <a:lnTo>
                      <a:pt x="7813" y="18952"/>
                    </a:lnTo>
                    <a:lnTo>
                      <a:pt x="8025" y="19159"/>
                    </a:lnTo>
                    <a:lnTo>
                      <a:pt x="8237" y="19336"/>
                    </a:lnTo>
                    <a:lnTo>
                      <a:pt x="8436" y="19483"/>
                    </a:lnTo>
                    <a:lnTo>
                      <a:pt x="8648" y="19646"/>
                    </a:lnTo>
                    <a:lnTo>
                      <a:pt x="8860" y="19764"/>
                    </a:lnTo>
                    <a:lnTo>
                      <a:pt x="9059" y="19867"/>
                    </a:lnTo>
                    <a:lnTo>
                      <a:pt x="9271" y="19911"/>
                    </a:lnTo>
                    <a:lnTo>
                      <a:pt x="9483" y="19956"/>
                    </a:lnTo>
                    <a:lnTo>
                      <a:pt x="9695" y="19956"/>
                    </a:lnTo>
                    <a:lnTo>
                      <a:pt x="9907" y="19985"/>
                    </a:lnTo>
                    <a:lnTo>
                      <a:pt x="10118" y="19941"/>
                    </a:lnTo>
                    <a:lnTo>
                      <a:pt x="10330" y="19823"/>
                    </a:lnTo>
                    <a:lnTo>
                      <a:pt x="10555" y="19720"/>
                    </a:lnTo>
                    <a:lnTo>
                      <a:pt x="10791" y="19557"/>
                    </a:lnTo>
                    <a:lnTo>
                      <a:pt x="11016" y="19336"/>
                    </a:lnTo>
                    <a:lnTo>
                      <a:pt x="11240" y="19129"/>
                    </a:lnTo>
                    <a:lnTo>
                      <a:pt x="11477" y="18849"/>
                    </a:lnTo>
                    <a:lnTo>
                      <a:pt x="11713" y="18554"/>
                    </a:lnTo>
                    <a:lnTo>
                      <a:pt x="11963" y="18244"/>
                    </a:lnTo>
                    <a:lnTo>
                      <a:pt x="12212" y="17904"/>
                    </a:lnTo>
                    <a:lnTo>
                      <a:pt x="12461" y="17520"/>
                    </a:lnTo>
                    <a:lnTo>
                      <a:pt x="12710" y="17137"/>
                    </a:lnTo>
                    <a:lnTo>
                      <a:pt x="12960" y="16738"/>
                    </a:lnTo>
                    <a:lnTo>
                      <a:pt x="13196" y="16280"/>
                    </a:lnTo>
                    <a:lnTo>
                      <a:pt x="13445" y="15823"/>
                    </a:lnTo>
                    <a:lnTo>
                      <a:pt x="13707" y="15351"/>
                    </a:lnTo>
                    <a:lnTo>
                      <a:pt x="13956" y="14834"/>
                    </a:lnTo>
                    <a:lnTo>
                      <a:pt x="14206" y="14362"/>
                    </a:lnTo>
                    <a:lnTo>
                      <a:pt x="14442" y="13830"/>
                    </a:lnTo>
                    <a:lnTo>
                      <a:pt x="14692" y="13314"/>
                    </a:lnTo>
                    <a:lnTo>
                      <a:pt x="14953" y="12768"/>
                    </a:lnTo>
                    <a:lnTo>
                      <a:pt x="15202" y="12236"/>
                    </a:lnTo>
                    <a:lnTo>
                      <a:pt x="15452" y="11661"/>
                    </a:lnTo>
                    <a:lnTo>
                      <a:pt x="15688" y="11114"/>
                    </a:lnTo>
                    <a:lnTo>
                      <a:pt x="15925" y="10583"/>
                    </a:lnTo>
                    <a:lnTo>
                      <a:pt x="16150" y="10037"/>
                    </a:lnTo>
                    <a:lnTo>
                      <a:pt x="16386" y="9461"/>
                    </a:lnTo>
                    <a:lnTo>
                      <a:pt x="16611" y="8900"/>
                    </a:lnTo>
                    <a:lnTo>
                      <a:pt x="16847" y="8369"/>
                    </a:lnTo>
                    <a:lnTo>
                      <a:pt x="17072" y="7823"/>
                    </a:lnTo>
                    <a:lnTo>
                      <a:pt x="17283" y="7292"/>
                    </a:lnTo>
                    <a:lnTo>
                      <a:pt x="17495" y="6760"/>
                    </a:lnTo>
                    <a:lnTo>
                      <a:pt x="17720" y="6244"/>
                    </a:lnTo>
                    <a:lnTo>
                      <a:pt x="17919" y="5727"/>
                    </a:lnTo>
                    <a:lnTo>
                      <a:pt x="18118" y="5210"/>
                    </a:lnTo>
                    <a:lnTo>
                      <a:pt x="18305" y="4738"/>
                    </a:lnTo>
                    <a:lnTo>
                      <a:pt x="18492" y="4295"/>
                    </a:lnTo>
                    <a:lnTo>
                      <a:pt x="18679" y="3852"/>
                    </a:lnTo>
                    <a:lnTo>
                      <a:pt x="18854" y="3395"/>
                    </a:lnTo>
                    <a:lnTo>
                      <a:pt x="19016" y="2982"/>
                    </a:lnTo>
                    <a:lnTo>
                      <a:pt x="19178" y="2613"/>
                    </a:lnTo>
                    <a:lnTo>
                      <a:pt x="19340" y="2244"/>
                    </a:lnTo>
                    <a:lnTo>
                      <a:pt x="19489" y="1904"/>
                    </a:lnTo>
                    <a:lnTo>
                      <a:pt x="19614" y="1609"/>
                    </a:lnTo>
                    <a:lnTo>
                      <a:pt x="19751" y="1314"/>
                    </a:lnTo>
                    <a:lnTo>
                      <a:pt x="19875" y="1048"/>
                    </a:lnTo>
                    <a:lnTo>
                      <a:pt x="19988" y="841"/>
                    </a:lnTo>
                  </a:path>
                </a:pathLst>
              </a:custGeom>
              <a:noFill/>
              <a:ln w="38100">
                <a:solidFill>
                  <a:srgbClr val="66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7318" name="任意多边形 67643"/>
              <p:cNvSpPr>
                <a:spLocks noChangeArrowheads="1"/>
              </p:cNvSpPr>
              <p:nvPr/>
            </p:nvSpPr>
            <p:spPr bwMode="auto">
              <a:xfrm flipH="1" flipV="1">
                <a:off x="3619" y="3113"/>
                <a:ext cx="123" cy="431"/>
              </a:xfrm>
              <a:custGeom>
                <a:avLst/>
                <a:gdLst>
                  <a:gd name="T0" fmla="*/ 0 w 20000"/>
                  <a:gd name="T1" fmla="*/ 0 h 20000"/>
                  <a:gd name="T2" fmla="*/ 0 w 20000"/>
                  <a:gd name="T3" fmla="*/ 1 h 20000"/>
                  <a:gd name="T4" fmla="*/ 0 w 20000"/>
                  <a:gd name="T5" fmla="*/ 1 h 20000"/>
                  <a:gd name="T6" fmla="*/ 0 w 20000"/>
                  <a:gd name="T7" fmla="*/ 2 h 20000"/>
                  <a:gd name="T8" fmla="*/ 0 w 20000"/>
                  <a:gd name="T9" fmla="*/ 3 h 20000"/>
                  <a:gd name="T10" fmla="*/ 0 w 20000"/>
                  <a:gd name="T11" fmla="*/ 3 h 20000"/>
                  <a:gd name="T12" fmla="*/ 0 w 20000"/>
                  <a:gd name="T13" fmla="*/ 4 h 20000"/>
                  <a:gd name="T14" fmla="*/ 0 w 20000"/>
                  <a:gd name="T15" fmla="*/ 4 h 20000"/>
                  <a:gd name="T16" fmla="*/ 0 w 20000"/>
                  <a:gd name="T17" fmla="*/ 5 h 20000"/>
                  <a:gd name="T18" fmla="*/ 0 w 20000"/>
                  <a:gd name="T19" fmla="*/ 5 h 20000"/>
                  <a:gd name="T20" fmla="*/ 0 w 20000"/>
                  <a:gd name="T21" fmla="*/ 6 h 20000"/>
                  <a:gd name="T22" fmla="*/ 0 w 20000"/>
                  <a:gd name="T23" fmla="*/ 6 h 20000"/>
                  <a:gd name="T24" fmla="*/ 0 w 20000"/>
                  <a:gd name="T25" fmla="*/ 7 h 20000"/>
                  <a:gd name="T26" fmla="*/ 0 w 20000"/>
                  <a:gd name="T27" fmla="*/ 7 h 20000"/>
                  <a:gd name="T28" fmla="*/ 0 w 20000"/>
                  <a:gd name="T29" fmla="*/ 7 h 20000"/>
                  <a:gd name="T30" fmla="*/ 0 w 20000"/>
                  <a:gd name="T31" fmla="*/ 8 h 20000"/>
                  <a:gd name="T32" fmla="*/ 0 w 20000"/>
                  <a:gd name="T33" fmla="*/ 8 h 20000"/>
                  <a:gd name="T34" fmla="*/ 0 w 20000"/>
                  <a:gd name="T35" fmla="*/ 8 h 20000"/>
                  <a:gd name="T36" fmla="*/ 0 w 20000"/>
                  <a:gd name="T37" fmla="*/ 9 h 20000"/>
                  <a:gd name="T38" fmla="*/ 0 w 20000"/>
                  <a:gd name="T39" fmla="*/ 9 h 20000"/>
                  <a:gd name="T40" fmla="*/ 0 w 20000"/>
                  <a:gd name="T41" fmla="*/ 9 h 20000"/>
                  <a:gd name="T42" fmla="*/ 0 w 20000"/>
                  <a:gd name="T43" fmla="*/ 9 h 20000"/>
                  <a:gd name="T44" fmla="*/ 0 w 20000"/>
                  <a:gd name="T45" fmla="*/ 9 h 20000"/>
                  <a:gd name="T46" fmla="*/ 0 w 20000"/>
                  <a:gd name="T47" fmla="*/ 9 h 20000"/>
                  <a:gd name="T48" fmla="*/ 0 w 20000"/>
                  <a:gd name="T49" fmla="*/ 9 h 20000"/>
                  <a:gd name="T50" fmla="*/ 0 w 20000"/>
                  <a:gd name="T51" fmla="*/ 9 h 20000"/>
                  <a:gd name="T52" fmla="*/ 0 w 20000"/>
                  <a:gd name="T53" fmla="*/ 9 h 20000"/>
                  <a:gd name="T54" fmla="*/ 0 w 20000"/>
                  <a:gd name="T55" fmla="*/ 9 h 20000"/>
                  <a:gd name="T56" fmla="*/ 0 w 20000"/>
                  <a:gd name="T57" fmla="*/ 9 h 20000"/>
                  <a:gd name="T58" fmla="*/ 0 w 20000"/>
                  <a:gd name="T59" fmla="*/ 8 h 20000"/>
                  <a:gd name="T60" fmla="*/ 0 w 20000"/>
                  <a:gd name="T61" fmla="*/ 8 h 20000"/>
                  <a:gd name="T62" fmla="*/ 0 w 20000"/>
                  <a:gd name="T63" fmla="*/ 8 h 20000"/>
                  <a:gd name="T64" fmla="*/ 1 w 20000"/>
                  <a:gd name="T65" fmla="*/ 7 h 20000"/>
                  <a:gd name="T66" fmla="*/ 1 w 20000"/>
                  <a:gd name="T67" fmla="*/ 7 h 20000"/>
                  <a:gd name="T68" fmla="*/ 1 w 20000"/>
                  <a:gd name="T69" fmla="*/ 6 h 20000"/>
                  <a:gd name="T70" fmla="*/ 1 w 20000"/>
                  <a:gd name="T71" fmla="*/ 6 h 20000"/>
                  <a:gd name="T72" fmla="*/ 1 w 20000"/>
                  <a:gd name="T73" fmla="*/ 5 h 20000"/>
                  <a:gd name="T74" fmla="*/ 1 w 20000"/>
                  <a:gd name="T75" fmla="*/ 5 h 20000"/>
                  <a:gd name="T76" fmla="*/ 1 w 20000"/>
                  <a:gd name="T77" fmla="*/ 4 h 20000"/>
                  <a:gd name="T78" fmla="*/ 1 w 20000"/>
                  <a:gd name="T79" fmla="*/ 4 h 20000"/>
                  <a:gd name="T80" fmla="*/ 1 w 20000"/>
                  <a:gd name="T81" fmla="*/ 3 h 20000"/>
                  <a:gd name="T82" fmla="*/ 1 w 20000"/>
                  <a:gd name="T83" fmla="*/ 3 h 20000"/>
                  <a:gd name="T84" fmla="*/ 1 w 20000"/>
                  <a:gd name="T85" fmla="*/ 2 h 20000"/>
                  <a:gd name="T86" fmla="*/ 1 w 20000"/>
                  <a:gd name="T87" fmla="*/ 2 h 20000"/>
                  <a:gd name="T88" fmla="*/ 1 w 20000"/>
                  <a:gd name="T89" fmla="*/ 1 h 20000"/>
                  <a:gd name="T90" fmla="*/ 1 w 20000"/>
                  <a:gd name="T91" fmla="*/ 1 h 20000"/>
                  <a:gd name="T92" fmla="*/ 1 w 20000"/>
                  <a:gd name="T93" fmla="*/ 1 h 20000"/>
                  <a:gd name="T94" fmla="*/ 1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0"/>
                    </a:moveTo>
                    <a:lnTo>
                      <a:pt x="199" y="620"/>
                    </a:lnTo>
                    <a:lnTo>
                      <a:pt x="399" y="1255"/>
                    </a:lnTo>
                    <a:lnTo>
                      <a:pt x="598" y="1875"/>
                    </a:lnTo>
                    <a:lnTo>
                      <a:pt x="798" y="2524"/>
                    </a:lnTo>
                    <a:lnTo>
                      <a:pt x="984" y="3144"/>
                    </a:lnTo>
                    <a:lnTo>
                      <a:pt x="1184" y="3734"/>
                    </a:lnTo>
                    <a:lnTo>
                      <a:pt x="1383" y="4354"/>
                    </a:lnTo>
                    <a:lnTo>
                      <a:pt x="1583" y="4959"/>
                    </a:lnTo>
                    <a:lnTo>
                      <a:pt x="1782" y="5565"/>
                    </a:lnTo>
                    <a:lnTo>
                      <a:pt x="1981" y="6155"/>
                    </a:lnTo>
                    <a:lnTo>
                      <a:pt x="2181" y="6745"/>
                    </a:lnTo>
                    <a:lnTo>
                      <a:pt x="2380" y="7292"/>
                    </a:lnTo>
                    <a:lnTo>
                      <a:pt x="2567" y="7897"/>
                    </a:lnTo>
                    <a:lnTo>
                      <a:pt x="2766" y="8472"/>
                    </a:lnTo>
                    <a:lnTo>
                      <a:pt x="2966" y="9033"/>
                    </a:lnTo>
                    <a:lnTo>
                      <a:pt x="3165" y="9594"/>
                    </a:lnTo>
                    <a:lnTo>
                      <a:pt x="3364" y="10140"/>
                    </a:lnTo>
                    <a:lnTo>
                      <a:pt x="3564" y="10672"/>
                    </a:lnTo>
                    <a:lnTo>
                      <a:pt x="3763" y="11203"/>
                    </a:lnTo>
                    <a:lnTo>
                      <a:pt x="3963" y="11720"/>
                    </a:lnTo>
                    <a:lnTo>
                      <a:pt x="4162" y="12236"/>
                    </a:lnTo>
                    <a:lnTo>
                      <a:pt x="4361" y="12708"/>
                    </a:lnTo>
                    <a:lnTo>
                      <a:pt x="4573" y="13196"/>
                    </a:lnTo>
                    <a:lnTo>
                      <a:pt x="4785" y="13653"/>
                    </a:lnTo>
                    <a:lnTo>
                      <a:pt x="4972" y="14140"/>
                    </a:lnTo>
                    <a:lnTo>
                      <a:pt x="5171" y="14583"/>
                    </a:lnTo>
                    <a:lnTo>
                      <a:pt x="5371" y="15011"/>
                    </a:lnTo>
                    <a:lnTo>
                      <a:pt x="5570" y="15439"/>
                    </a:lnTo>
                    <a:lnTo>
                      <a:pt x="5782" y="15838"/>
                    </a:lnTo>
                    <a:lnTo>
                      <a:pt x="5981" y="16207"/>
                    </a:lnTo>
                    <a:lnTo>
                      <a:pt x="6181" y="16605"/>
                    </a:lnTo>
                    <a:lnTo>
                      <a:pt x="6380" y="16959"/>
                    </a:lnTo>
                    <a:lnTo>
                      <a:pt x="6579" y="17299"/>
                    </a:lnTo>
                    <a:lnTo>
                      <a:pt x="6791" y="17609"/>
                    </a:lnTo>
                    <a:lnTo>
                      <a:pt x="6991" y="17919"/>
                    </a:lnTo>
                    <a:lnTo>
                      <a:pt x="7202" y="18185"/>
                    </a:lnTo>
                    <a:lnTo>
                      <a:pt x="7402" y="18480"/>
                    </a:lnTo>
                    <a:lnTo>
                      <a:pt x="7614" y="18731"/>
                    </a:lnTo>
                    <a:lnTo>
                      <a:pt x="7813" y="18952"/>
                    </a:lnTo>
                    <a:lnTo>
                      <a:pt x="8025" y="19159"/>
                    </a:lnTo>
                    <a:lnTo>
                      <a:pt x="8237" y="19336"/>
                    </a:lnTo>
                    <a:lnTo>
                      <a:pt x="8436" y="19483"/>
                    </a:lnTo>
                    <a:lnTo>
                      <a:pt x="8648" y="19646"/>
                    </a:lnTo>
                    <a:lnTo>
                      <a:pt x="8860" y="19764"/>
                    </a:lnTo>
                    <a:lnTo>
                      <a:pt x="9059" y="19867"/>
                    </a:lnTo>
                    <a:lnTo>
                      <a:pt x="9271" y="19911"/>
                    </a:lnTo>
                    <a:lnTo>
                      <a:pt x="9483" y="19956"/>
                    </a:lnTo>
                    <a:lnTo>
                      <a:pt x="9695" y="19956"/>
                    </a:lnTo>
                    <a:lnTo>
                      <a:pt x="9907" y="19985"/>
                    </a:lnTo>
                    <a:lnTo>
                      <a:pt x="10118" y="19941"/>
                    </a:lnTo>
                    <a:lnTo>
                      <a:pt x="10330" y="19823"/>
                    </a:lnTo>
                    <a:lnTo>
                      <a:pt x="10555" y="19720"/>
                    </a:lnTo>
                    <a:lnTo>
                      <a:pt x="10791" y="19557"/>
                    </a:lnTo>
                    <a:lnTo>
                      <a:pt x="11016" y="19336"/>
                    </a:lnTo>
                    <a:lnTo>
                      <a:pt x="11240" y="19129"/>
                    </a:lnTo>
                    <a:lnTo>
                      <a:pt x="11477" y="18849"/>
                    </a:lnTo>
                    <a:lnTo>
                      <a:pt x="11713" y="18554"/>
                    </a:lnTo>
                    <a:lnTo>
                      <a:pt x="11963" y="18244"/>
                    </a:lnTo>
                    <a:lnTo>
                      <a:pt x="12212" y="17904"/>
                    </a:lnTo>
                    <a:lnTo>
                      <a:pt x="12461" y="17520"/>
                    </a:lnTo>
                    <a:lnTo>
                      <a:pt x="12710" y="17137"/>
                    </a:lnTo>
                    <a:lnTo>
                      <a:pt x="12960" y="16738"/>
                    </a:lnTo>
                    <a:lnTo>
                      <a:pt x="13196" y="16280"/>
                    </a:lnTo>
                    <a:lnTo>
                      <a:pt x="13445" y="15823"/>
                    </a:lnTo>
                    <a:lnTo>
                      <a:pt x="13707" y="15351"/>
                    </a:lnTo>
                    <a:lnTo>
                      <a:pt x="13956" y="14834"/>
                    </a:lnTo>
                    <a:lnTo>
                      <a:pt x="14206" y="14362"/>
                    </a:lnTo>
                    <a:lnTo>
                      <a:pt x="14442" y="13830"/>
                    </a:lnTo>
                    <a:lnTo>
                      <a:pt x="14692" y="13314"/>
                    </a:lnTo>
                    <a:lnTo>
                      <a:pt x="14953" y="12768"/>
                    </a:lnTo>
                    <a:lnTo>
                      <a:pt x="15202" y="12236"/>
                    </a:lnTo>
                    <a:lnTo>
                      <a:pt x="15452" y="11661"/>
                    </a:lnTo>
                    <a:lnTo>
                      <a:pt x="15688" y="11114"/>
                    </a:lnTo>
                    <a:lnTo>
                      <a:pt x="15925" y="10583"/>
                    </a:lnTo>
                    <a:lnTo>
                      <a:pt x="16150" y="10037"/>
                    </a:lnTo>
                    <a:lnTo>
                      <a:pt x="16386" y="9461"/>
                    </a:lnTo>
                    <a:lnTo>
                      <a:pt x="16611" y="8900"/>
                    </a:lnTo>
                    <a:lnTo>
                      <a:pt x="16847" y="8369"/>
                    </a:lnTo>
                    <a:lnTo>
                      <a:pt x="17072" y="7823"/>
                    </a:lnTo>
                    <a:lnTo>
                      <a:pt x="17283" y="7292"/>
                    </a:lnTo>
                    <a:lnTo>
                      <a:pt x="17495" y="6760"/>
                    </a:lnTo>
                    <a:lnTo>
                      <a:pt x="17720" y="6244"/>
                    </a:lnTo>
                    <a:lnTo>
                      <a:pt x="17919" y="5727"/>
                    </a:lnTo>
                    <a:lnTo>
                      <a:pt x="18118" y="5210"/>
                    </a:lnTo>
                    <a:lnTo>
                      <a:pt x="18305" y="4738"/>
                    </a:lnTo>
                    <a:lnTo>
                      <a:pt x="18492" y="4295"/>
                    </a:lnTo>
                    <a:lnTo>
                      <a:pt x="18679" y="3852"/>
                    </a:lnTo>
                    <a:lnTo>
                      <a:pt x="18854" y="3395"/>
                    </a:lnTo>
                    <a:lnTo>
                      <a:pt x="19016" y="2982"/>
                    </a:lnTo>
                    <a:lnTo>
                      <a:pt x="19178" y="2613"/>
                    </a:lnTo>
                    <a:lnTo>
                      <a:pt x="19340" y="2244"/>
                    </a:lnTo>
                    <a:lnTo>
                      <a:pt x="19489" y="1904"/>
                    </a:lnTo>
                    <a:lnTo>
                      <a:pt x="19614" y="1609"/>
                    </a:lnTo>
                    <a:lnTo>
                      <a:pt x="19751" y="1314"/>
                    </a:lnTo>
                    <a:lnTo>
                      <a:pt x="19875" y="1048"/>
                    </a:lnTo>
                    <a:lnTo>
                      <a:pt x="19988" y="841"/>
                    </a:lnTo>
                  </a:path>
                </a:pathLst>
              </a:custGeom>
              <a:noFill/>
              <a:ln w="38100">
                <a:solidFill>
                  <a:srgbClr val="66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7319" name="任意多边形 67644"/>
              <p:cNvSpPr>
                <a:spLocks noChangeArrowheads="1"/>
              </p:cNvSpPr>
              <p:nvPr/>
            </p:nvSpPr>
            <p:spPr bwMode="auto">
              <a:xfrm flipH="1">
                <a:off x="3187" y="3504"/>
                <a:ext cx="147" cy="606"/>
              </a:xfrm>
              <a:custGeom>
                <a:avLst/>
                <a:gdLst>
                  <a:gd name="T0" fmla="*/ 0 w 20000"/>
                  <a:gd name="T1" fmla="*/ 1 h 20000"/>
                  <a:gd name="T2" fmla="*/ 0 w 20000"/>
                  <a:gd name="T3" fmla="*/ 2 h 20000"/>
                  <a:gd name="T4" fmla="*/ 0 w 20000"/>
                  <a:gd name="T5" fmla="*/ 3 h 20000"/>
                  <a:gd name="T6" fmla="*/ 0 w 20000"/>
                  <a:gd name="T7" fmla="*/ 4 h 20000"/>
                  <a:gd name="T8" fmla="*/ 0 w 20000"/>
                  <a:gd name="T9" fmla="*/ 5 h 20000"/>
                  <a:gd name="T10" fmla="*/ 0 w 20000"/>
                  <a:gd name="T11" fmla="*/ 6 h 20000"/>
                  <a:gd name="T12" fmla="*/ 0 w 20000"/>
                  <a:gd name="T13" fmla="*/ 7 h 20000"/>
                  <a:gd name="T14" fmla="*/ 0 w 20000"/>
                  <a:gd name="T15" fmla="*/ 8 h 20000"/>
                  <a:gd name="T16" fmla="*/ 0 w 20000"/>
                  <a:gd name="T17" fmla="*/ 9 h 20000"/>
                  <a:gd name="T18" fmla="*/ 0 w 20000"/>
                  <a:gd name="T19" fmla="*/ 10 h 20000"/>
                  <a:gd name="T20" fmla="*/ 0 w 20000"/>
                  <a:gd name="T21" fmla="*/ 11 h 20000"/>
                  <a:gd name="T22" fmla="*/ 0 w 20000"/>
                  <a:gd name="T23" fmla="*/ 12 h 20000"/>
                  <a:gd name="T24" fmla="*/ 0 w 20000"/>
                  <a:gd name="T25" fmla="*/ 13 h 20000"/>
                  <a:gd name="T26" fmla="*/ 0 w 20000"/>
                  <a:gd name="T27" fmla="*/ 14 h 20000"/>
                  <a:gd name="T28" fmla="*/ 0 w 20000"/>
                  <a:gd name="T29" fmla="*/ 15 h 20000"/>
                  <a:gd name="T30" fmla="*/ 0 w 20000"/>
                  <a:gd name="T31" fmla="*/ 15 h 20000"/>
                  <a:gd name="T32" fmla="*/ 0 w 20000"/>
                  <a:gd name="T33" fmla="*/ 16 h 20000"/>
                  <a:gd name="T34" fmla="*/ 0 w 20000"/>
                  <a:gd name="T35" fmla="*/ 16 h 20000"/>
                  <a:gd name="T36" fmla="*/ 0 w 20000"/>
                  <a:gd name="T37" fmla="*/ 17 h 20000"/>
                  <a:gd name="T38" fmla="*/ 0 w 20000"/>
                  <a:gd name="T39" fmla="*/ 17 h 20000"/>
                  <a:gd name="T40" fmla="*/ 0 w 20000"/>
                  <a:gd name="T41" fmla="*/ 18 h 20000"/>
                  <a:gd name="T42" fmla="*/ 0 w 20000"/>
                  <a:gd name="T43" fmla="*/ 18 h 20000"/>
                  <a:gd name="T44" fmla="*/ 0 w 20000"/>
                  <a:gd name="T45" fmla="*/ 18 h 20000"/>
                  <a:gd name="T46" fmla="*/ 1 w 20000"/>
                  <a:gd name="T47" fmla="*/ 18 h 20000"/>
                  <a:gd name="T48" fmla="*/ 1 w 20000"/>
                  <a:gd name="T49" fmla="*/ 18 h 20000"/>
                  <a:gd name="T50" fmla="*/ 1 w 20000"/>
                  <a:gd name="T51" fmla="*/ 18 h 20000"/>
                  <a:gd name="T52" fmla="*/ 1 w 20000"/>
                  <a:gd name="T53" fmla="*/ 18 h 20000"/>
                  <a:gd name="T54" fmla="*/ 1 w 20000"/>
                  <a:gd name="T55" fmla="*/ 18 h 20000"/>
                  <a:gd name="T56" fmla="*/ 1 w 20000"/>
                  <a:gd name="T57" fmla="*/ 17 h 20000"/>
                  <a:gd name="T58" fmla="*/ 1 w 20000"/>
                  <a:gd name="T59" fmla="*/ 16 h 20000"/>
                  <a:gd name="T60" fmla="*/ 1 w 20000"/>
                  <a:gd name="T61" fmla="*/ 16 h 20000"/>
                  <a:gd name="T62" fmla="*/ 1 w 20000"/>
                  <a:gd name="T63" fmla="*/ 15 h 20000"/>
                  <a:gd name="T64" fmla="*/ 1 w 20000"/>
                  <a:gd name="T65" fmla="*/ 14 h 20000"/>
                  <a:gd name="T66" fmla="*/ 1 w 20000"/>
                  <a:gd name="T67" fmla="*/ 13 h 20000"/>
                  <a:gd name="T68" fmla="*/ 1 w 20000"/>
                  <a:gd name="T69" fmla="*/ 12 h 20000"/>
                  <a:gd name="T70" fmla="*/ 1 w 20000"/>
                  <a:gd name="T71" fmla="*/ 11 h 20000"/>
                  <a:gd name="T72" fmla="*/ 1 w 20000"/>
                  <a:gd name="T73" fmla="*/ 10 h 20000"/>
                  <a:gd name="T74" fmla="*/ 1 w 20000"/>
                  <a:gd name="T75" fmla="*/ 9 h 20000"/>
                  <a:gd name="T76" fmla="*/ 1 w 20000"/>
                  <a:gd name="T77" fmla="*/ 8 h 20000"/>
                  <a:gd name="T78" fmla="*/ 1 w 20000"/>
                  <a:gd name="T79" fmla="*/ 7 h 20000"/>
                  <a:gd name="T80" fmla="*/ 1 w 20000"/>
                  <a:gd name="T81" fmla="*/ 6 h 20000"/>
                  <a:gd name="T82" fmla="*/ 1 w 20000"/>
                  <a:gd name="T83" fmla="*/ 5 h 20000"/>
                  <a:gd name="T84" fmla="*/ 1 w 20000"/>
                  <a:gd name="T85" fmla="*/ 4 h 20000"/>
                  <a:gd name="T86" fmla="*/ 1 w 20000"/>
                  <a:gd name="T87" fmla="*/ 4 h 20000"/>
                  <a:gd name="T88" fmla="*/ 1 w 20000"/>
                  <a:gd name="T89" fmla="*/ 3 h 20000"/>
                  <a:gd name="T90" fmla="*/ 1 w 20000"/>
                  <a:gd name="T91" fmla="*/ 2 h 20000"/>
                  <a:gd name="T92" fmla="*/ 1 w 20000"/>
                  <a:gd name="T93" fmla="*/ 1 h 20000"/>
                  <a:gd name="T94" fmla="*/ 1 w 20000"/>
                  <a:gd name="T95" fmla="*/ 1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0"/>
                    </a:moveTo>
                    <a:lnTo>
                      <a:pt x="199" y="620"/>
                    </a:lnTo>
                    <a:lnTo>
                      <a:pt x="399" y="1255"/>
                    </a:lnTo>
                    <a:lnTo>
                      <a:pt x="598" y="1875"/>
                    </a:lnTo>
                    <a:lnTo>
                      <a:pt x="798" y="2524"/>
                    </a:lnTo>
                    <a:lnTo>
                      <a:pt x="984" y="3144"/>
                    </a:lnTo>
                    <a:lnTo>
                      <a:pt x="1184" y="3734"/>
                    </a:lnTo>
                    <a:lnTo>
                      <a:pt x="1383" y="4354"/>
                    </a:lnTo>
                    <a:lnTo>
                      <a:pt x="1583" y="4959"/>
                    </a:lnTo>
                    <a:lnTo>
                      <a:pt x="1782" y="5565"/>
                    </a:lnTo>
                    <a:lnTo>
                      <a:pt x="1981" y="6155"/>
                    </a:lnTo>
                    <a:lnTo>
                      <a:pt x="2181" y="6745"/>
                    </a:lnTo>
                    <a:lnTo>
                      <a:pt x="2380" y="7292"/>
                    </a:lnTo>
                    <a:lnTo>
                      <a:pt x="2567" y="7897"/>
                    </a:lnTo>
                    <a:lnTo>
                      <a:pt x="2766" y="8472"/>
                    </a:lnTo>
                    <a:lnTo>
                      <a:pt x="2966" y="9033"/>
                    </a:lnTo>
                    <a:lnTo>
                      <a:pt x="3165" y="9594"/>
                    </a:lnTo>
                    <a:lnTo>
                      <a:pt x="3364" y="10140"/>
                    </a:lnTo>
                    <a:lnTo>
                      <a:pt x="3564" y="10672"/>
                    </a:lnTo>
                    <a:lnTo>
                      <a:pt x="3763" y="11203"/>
                    </a:lnTo>
                    <a:lnTo>
                      <a:pt x="3963" y="11720"/>
                    </a:lnTo>
                    <a:lnTo>
                      <a:pt x="4162" y="12236"/>
                    </a:lnTo>
                    <a:lnTo>
                      <a:pt x="4361" y="12708"/>
                    </a:lnTo>
                    <a:lnTo>
                      <a:pt x="4573" y="13196"/>
                    </a:lnTo>
                    <a:lnTo>
                      <a:pt x="4785" y="13653"/>
                    </a:lnTo>
                    <a:lnTo>
                      <a:pt x="4972" y="14140"/>
                    </a:lnTo>
                    <a:lnTo>
                      <a:pt x="5171" y="14583"/>
                    </a:lnTo>
                    <a:lnTo>
                      <a:pt x="5371" y="15011"/>
                    </a:lnTo>
                    <a:lnTo>
                      <a:pt x="5570" y="15439"/>
                    </a:lnTo>
                    <a:lnTo>
                      <a:pt x="5782" y="15838"/>
                    </a:lnTo>
                    <a:lnTo>
                      <a:pt x="5981" y="16207"/>
                    </a:lnTo>
                    <a:lnTo>
                      <a:pt x="6181" y="16605"/>
                    </a:lnTo>
                    <a:lnTo>
                      <a:pt x="6380" y="16959"/>
                    </a:lnTo>
                    <a:lnTo>
                      <a:pt x="6579" y="17299"/>
                    </a:lnTo>
                    <a:lnTo>
                      <a:pt x="6791" y="17609"/>
                    </a:lnTo>
                    <a:lnTo>
                      <a:pt x="6991" y="17919"/>
                    </a:lnTo>
                    <a:lnTo>
                      <a:pt x="7202" y="18185"/>
                    </a:lnTo>
                    <a:lnTo>
                      <a:pt x="7402" y="18480"/>
                    </a:lnTo>
                    <a:lnTo>
                      <a:pt x="7614" y="18731"/>
                    </a:lnTo>
                    <a:lnTo>
                      <a:pt x="7813" y="18952"/>
                    </a:lnTo>
                    <a:lnTo>
                      <a:pt x="8025" y="19159"/>
                    </a:lnTo>
                    <a:lnTo>
                      <a:pt x="8237" y="19336"/>
                    </a:lnTo>
                    <a:lnTo>
                      <a:pt x="8436" y="19483"/>
                    </a:lnTo>
                    <a:lnTo>
                      <a:pt x="8648" y="19646"/>
                    </a:lnTo>
                    <a:lnTo>
                      <a:pt x="8860" y="19764"/>
                    </a:lnTo>
                    <a:lnTo>
                      <a:pt x="9059" y="19867"/>
                    </a:lnTo>
                    <a:lnTo>
                      <a:pt x="9271" y="19911"/>
                    </a:lnTo>
                    <a:lnTo>
                      <a:pt x="9483" y="19956"/>
                    </a:lnTo>
                    <a:lnTo>
                      <a:pt x="9695" y="19956"/>
                    </a:lnTo>
                    <a:lnTo>
                      <a:pt x="9907" y="19985"/>
                    </a:lnTo>
                    <a:lnTo>
                      <a:pt x="10118" y="19941"/>
                    </a:lnTo>
                    <a:lnTo>
                      <a:pt x="10330" y="19823"/>
                    </a:lnTo>
                    <a:lnTo>
                      <a:pt x="10555" y="19720"/>
                    </a:lnTo>
                    <a:lnTo>
                      <a:pt x="10791" y="19557"/>
                    </a:lnTo>
                    <a:lnTo>
                      <a:pt x="11016" y="19336"/>
                    </a:lnTo>
                    <a:lnTo>
                      <a:pt x="11240" y="19129"/>
                    </a:lnTo>
                    <a:lnTo>
                      <a:pt x="11477" y="18849"/>
                    </a:lnTo>
                    <a:lnTo>
                      <a:pt x="11713" y="18554"/>
                    </a:lnTo>
                    <a:lnTo>
                      <a:pt x="11963" y="18244"/>
                    </a:lnTo>
                    <a:lnTo>
                      <a:pt x="12212" y="17904"/>
                    </a:lnTo>
                    <a:lnTo>
                      <a:pt x="12461" y="17520"/>
                    </a:lnTo>
                    <a:lnTo>
                      <a:pt x="12710" y="17137"/>
                    </a:lnTo>
                    <a:lnTo>
                      <a:pt x="12960" y="16738"/>
                    </a:lnTo>
                    <a:lnTo>
                      <a:pt x="13196" y="16280"/>
                    </a:lnTo>
                    <a:lnTo>
                      <a:pt x="13445" y="15823"/>
                    </a:lnTo>
                    <a:lnTo>
                      <a:pt x="13707" y="15351"/>
                    </a:lnTo>
                    <a:lnTo>
                      <a:pt x="13956" y="14834"/>
                    </a:lnTo>
                    <a:lnTo>
                      <a:pt x="14206" y="14362"/>
                    </a:lnTo>
                    <a:lnTo>
                      <a:pt x="14442" y="13830"/>
                    </a:lnTo>
                    <a:lnTo>
                      <a:pt x="14692" y="13314"/>
                    </a:lnTo>
                    <a:lnTo>
                      <a:pt x="14953" y="12768"/>
                    </a:lnTo>
                    <a:lnTo>
                      <a:pt x="15202" y="12236"/>
                    </a:lnTo>
                    <a:lnTo>
                      <a:pt x="15452" y="11661"/>
                    </a:lnTo>
                    <a:lnTo>
                      <a:pt x="15688" y="11114"/>
                    </a:lnTo>
                    <a:lnTo>
                      <a:pt x="15925" y="10583"/>
                    </a:lnTo>
                    <a:lnTo>
                      <a:pt x="16150" y="10037"/>
                    </a:lnTo>
                    <a:lnTo>
                      <a:pt x="16386" y="9461"/>
                    </a:lnTo>
                    <a:lnTo>
                      <a:pt x="16611" y="8900"/>
                    </a:lnTo>
                    <a:lnTo>
                      <a:pt x="16847" y="8369"/>
                    </a:lnTo>
                    <a:lnTo>
                      <a:pt x="17072" y="7823"/>
                    </a:lnTo>
                    <a:lnTo>
                      <a:pt x="17283" y="7292"/>
                    </a:lnTo>
                    <a:lnTo>
                      <a:pt x="17495" y="6760"/>
                    </a:lnTo>
                    <a:lnTo>
                      <a:pt x="17720" y="6244"/>
                    </a:lnTo>
                    <a:lnTo>
                      <a:pt x="17919" y="5727"/>
                    </a:lnTo>
                    <a:lnTo>
                      <a:pt x="18118" y="5210"/>
                    </a:lnTo>
                    <a:lnTo>
                      <a:pt x="18305" y="4738"/>
                    </a:lnTo>
                    <a:lnTo>
                      <a:pt x="18492" y="4295"/>
                    </a:lnTo>
                    <a:lnTo>
                      <a:pt x="18679" y="3852"/>
                    </a:lnTo>
                    <a:lnTo>
                      <a:pt x="18854" y="3395"/>
                    </a:lnTo>
                    <a:lnTo>
                      <a:pt x="19016" y="2982"/>
                    </a:lnTo>
                    <a:lnTo>
                      <a:pt x="19178" y="2613"/>
                    </a:lnTo>
                    <a:lnTo>
                      <a:pt x="19340" y="2244"/>
                    </a:lnTo>
                    <a:lnTo>
                      <a:pt x="19489" y="1904"/>
                    </a:lnTo>
                    <a:lnTo>
                      <a:pt x="19614" y="1609"/>
                    </a:lnTo>
                    <a:lnTo>
                      <a:pt x="19751" y="1314"/>
                    </a:lnTo>
                    <a:lnTo>
                      <a:pt x="19875" y="1048"/>
                    </a:lnTo>
                    <a:lnTo>
                      <a:pt x="19988" y="841"/>
                    </a:lnTo>
                  </a:path>
                </a:pathLst>
              </a:custGeom>
              <a:noFill/>
              <a:ln w="38100">
                <a:solidFill>
                  <a:srgbClr val="66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7320" name="任意多边形 67645"/>
              <p:cNvSpPr>
                <a:spLocks noChangeArrowheads="1"/>
              </p:cNvSpPr>
              <p:nvPr/>
            </p:nvSpPr>
            <p:spPr bwMode="auto">
              <a:xfrm flipH="1">
                <a:off x="3475" y="3521"/>
                <a:ext cx="144" cy="481"/>
              </a:xfrm>
              <a:custGeom>
                <a:avLst/>
                <a:gdLst>
                  <a:gd name="T0" fmla="*/ 0 w 20000"/>
                  <a:gd name="T1" fmla="*/ 0 h 20000"/>
                  <a:gd name="T2" fmla="*/ 0 w 20000"/>
                  <a:gd name="T3" fmla="*/ 1 h 20000"/>
                  <a:gd name="T4" fmla="*/ 0 w 20000"/>
                  <a:gd name="T5" fmla="*/ 2 h 20000"/>
                  <a:gd name="T6" fmla="*/ 0 w 20000"/>
                  <a:gd name="T7" fmla="*/ 3 h 20000"/>
                  <a:gd name="T8" fmla="*/ 0 w 20000"/>
                  <a:gd name="T9" fmla="*/ 3 h 20000"/>
                  <a:gd name="T10" fmla="*/ 0 w 20000"/>
                  <a:gd name="T11" fmla="*/ 4 h 20000"/>
                  <a:gd name="T12" fmla="*/ 0 w 20000"/>
                  <a:gd name="T13" fmla="*/ 5 h 20000"/>
                  <a:gd name="T14" fmla="*/ 0 w 20000"/>
                  <a:gd name="T15" fmla="*/ 5 h 20000"/>
                  <a:gd name="T16" fmla="*/ 0 w 20000"/>
                  <a:gd name="T17" fmla="*/ 6 h 20000"/>
                  <a:gd name="T18" fmla="*/ 0 w 20000"/>
                  <a:gd name="T19" fmla="*/ 6 h 20000"/>
                  <a:gd name="T20" fmla="*/ 0 w 20000"/>
                  <a:gd name="T21" fmla="*/ 7 h 20000"/>
                  <a:gd name="T22" fmla="*/ 0 w 20000"/>
                  <a:gd name="T23" fmla="*/ 8 h 20000"/>
                  <a:gd name="T24" fmla="*/ 0 w 20000"/>
                  <a:gd name="T25" fmla="*/ 8 h 20000"/>
                  <a:gd name="T26" fmla="*/ 0 w 20000"/>
                  <a:gd name="T27" fmla="*/ 9 h 20000"/>
                  <a:gd name="T28" fmla="*/ 0 w 20000"/>
                  <a:gd name="T29" fmla="*/ 9 h 20000"/>
                  <a:gd name="T30" fmla="*/ 0 w 20000"/>
                  <a:gd name="T31" fmla="*/ 10 h 20000"/>
                  <a:gd name="T32" fmla="*/ 0 w 20000"/>
                  <a:gd name="T33" fmla="*/ 10 h 20000"/>
                  <a:gd name="T34" fmla="*/ 0 w 20000"/>
                  <a:gd name="T35" fmla="*/ 10 h 20000"/>
                  <a:gd name="T36" fmla="*/ 0 w 20000"/>
                  <a:gd name="T37" fmla="*/ 11 h 20000"/>
                  <a:gd name="T38" fmla="*/ 0 w 20000"/>
                  <a:gd name="T39" fmla="*/ 11 h 20000"/>
                  <a:gd name="T40" fmla="*/ 0 w 20000"/>
                  <a:gd name="T41" fmla="*/ 11 h 20000"/>
                  <a:gd name="T42" fmla="*/ 0 w 20000"/>
                  <a:gd name="T43" fmla="*/ 11 h 20000"/>
                  <a:gd name="T44" fmla="*/ 0 w 20000"/>
                  <a:gd name="T45" fmla="*/ 11 h 20000"/>
                  <a:gd name="T46" fmla="*/ 0 w 20000"/>
                  <a:gd name="T47" fmla="*/ 12 h 20000"/>
                  <a:gd name="T48" fmla="*/ 1 w 20000"/>
                  <a:gd name="T49" fmla="*/ 12 h 20000"/>
                  <a:gd name="T50" fmla="*/ 1 w 20000"/>
                  <a:gd name="T51" fmla="*/ 11 h 20000"/>
                  <a:gd name="T52" fmla="*/ 1 w 20000"/>
                  <a:gd name="T53" fmla="*/ 11 h 20000"/>
                  <a:gd name="T54" fmla="*/ 1 w 20000"/>
                  <a:gd name="T55" fmla="*/ 11 h 20000"/>
                  <a:gd name="T56" fmla="*/ 1 w 20000"/>
                  <a:gd name="T57" fmla="*/ 11 h 20000"/>
                  <a:gd name="T58" fmla="*/ 1 w 20000"/>
                  <a:gd name="T59" fmla="*/ 10 h 20000"/>
                  <a:gd name="T60" fmla="*/ 1 w 20000"/>
                  <a:gd name="T61" fmla="*/ 10 h 20000"/>
                  <a:gd name="T62" fmla="*/ 1 w 20000"/>
                  <a:gd name="T63" fmla="*/ 9 h 20000"/>
                  <a:gd name="T64" fmla="*/ 1 w 20000"/>
                  <a:gd name="T65" fmla="*/ 9 h 20000"/>
                  <a:gd name="T66" fmla="*/ 1 w 20000"/>
                  <a:gd name="T67" fmla="*/ 8 h 20000"/>
                  <a:gd name="T68" fmla="*/ 1 w 20000"/>
                  <a:gd name="T69" fmla="*/ 8 h 20000"/>
                  <a:gd name="T70" fmla="*/ 1 w 20000"/>
                  <a:gd name="T71" fmla="*/ 7 h 20000"/>
                  <a:gd name="T72" fmla="*/ 1 w 20000"/>
                  <a:gd name="T73" fmla="*/ 6 h 20000"/>
                  <a:gd name="T74" fmla="*/ 1 w 20000"/>
                  <a:gd name="T75" fmla="*/ 6 h 20000"/>
                  <a:gd name="T76" fmla="*/ 1 w 20000"/>
                  <a:gd name="T77" fmla="*/ 5 h 20000"/>
                  <a:gd name="T78" fmla="*/ 1 w 20000"/>
                  <a:gd name="T79" fmla="*/ 5 h 20000"/>
                  <a:gd name="T80" fmla="*/ 1 w 20000"/>
                  <a:gd name="T81" fmla="*/ 4 h 20000"/>
                  <a:gd name="T82" fmla="*/ 1 w 20000"/>
                  <a:gd name="T83" fmla="*/ 3 h 20000"/>
                  <a:gd name="T84" fmla="*/ 1 w 20000"/>
                  <a:gd name="T85" fmla="*/ 3 h 20000"/>
                  <a:gd name="T86" fmla="*/ 1 w 20000"/>
                  <a:gd name="T87" fmla="*/ 2 h 20000"/>
                  <a:gd name="T88" fmla="*/ 1 w 20000"/>
                  <a:gd name="T89" fmla="*/ 2 h 20000"/>
                  <a:gd name="T90" fmla="*/ 1 w 20000"/>
                  <a:gd name="T91" fmla="*/ 1 h 20000"/>
                  <a:gd name="T92" fmla="*/ 1 w 20000"/>
                  <a:gd name="T93" fmla="*/ 1 h 20000"/>
                  <a:gd name="T94" fmla="*/ 1 w 20000"/>
                  <a:gd name="T95" fmla="*/ 1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0"/>
                    </a:moveTo>
                    <a:lnTo>
                      <a:pt x="199" y="620"/>
                    </a:lnTo>
                    <a:lnTo>
                      <a:pt x="399" y="1255"/>
                    </a:lnTo>
                    <a:lnTo>
                      <a:pt x="598" y="1875"/>
                    </a:lnTo>
                    <a:lnTo>
                      <a:pt x="798" y="2524"/>
                    </a:lnTo>
                    <a:lnTo>
                      <a:pt x="984" y="3144"/>
                    </a:lnTo>
                    <a:lnTo>
                      <a:pt x="1184" y="3734"/>
                    </a:lnTo>
                    <a:lnTo>
                      <a:pt x="1383" y="4354"/>
                    </a:lnTo>
                    <a:lnTo>
                      <a:pt x="1583" y="4959"/>
                    </a:lnTo>
                    <a:lnTo>
                      <a:pt x="1782" y="5565"/>
                    </a:lnTo>
                    <a:lnTo>
                      <a:pt x="1981" y="6155"/>
                    </a:lnTo>
                    <a:lnTo>
                      <a:pt x="2181" y="6745"/>
                    </a:lnTo>
                    <a:lnTo>
                      <a:pt x="2380" y="7292"/>
                    </a:lnTo>
                    <a:lnTo>
                      <a:pt x="2567" y="7897"/>
                    </a:lnTo>
                    <a:lnTo>
                      <a:pt x="2766" y="8472"/>
                    </a:lnTo>
                    <a:lnTo>
                      <a:pt x="2966" y="9033"/>
                    </a:lnTo>
                    <a:lnTo>
                      <a:pt x="3165" y="9594"/>
                    </a:lnTo>
                    <a:lnTo>
                      <a:pt x="3364" y="10140"/>
                    </a:lnTo>
                    <a:lnTo>
                      <a:pt x="3564" y="10672"/>
                    </a:lnTo>
                    <a:lnTo>
                      <a:pt x="3763" y="11203"/>
                    </a:lnTo>
                    <a:lnTo>
                      <a:pt x="3963" y="11720"/>
                    </a:lnTo>
                    <a:lnTo>
                      <a:pt x="4162" y="12236"/>
                    </a:lnTo>
                    <a:lnTo>
                      <a:pt x="4361" y="12708"/>
                    </a:lnTo>
                    <a:lnTo>
                      <a:pt x="4573" y="13196"/>
                    </a:lnTo>
                    <a:lnTo>
                      <a:pt x="4785" y="13653"/>
                    </a:lnTo>
                    <a:lnTo>
                      <a:pt x="4972" y="14140"/>
                    </a:lnTo>
                    <a:lnTo>
                      <a:pt x="5171" y="14583"/>
                    </a:lnTo>
                    <a:lnTo>
                      <a:pt x="5371" y="15011"/>
                    </a:lnTo>
                    <a:lnTo>
                      <a:pt x="5570" y="15439"/>
                    </a:lnTo>
                    <a:lnTo>
                      <a:pt x="5782" y="15838"/>
                    </a:lnTo>
                    <a:lnTo>
                      <a:pt x="5981" y="16207"/>
                    </a:lnTo>
                    <a:lnTo>
                      <a:pt x="6181" y="16605"/>
                    </a:lnTo>
                    <a:lnTo>
                      <a:pt x="6380" y="16959"/>
                    </a:lnTo>
                    <a:lnTo>
                      <a:pt x="6579" y="17299"/>
                    </a:lnTo>
                    <a:lnTo>
                      <a:pt x="6791" y="17609"/>
                    </a:lnTo>
                    <a:lnTo>
                      <a:pt x="6991" y="17919"/>
                    </a:lnTo>
                    <a:lnTo>
                      <a:pt x="7202" y="18185"/>
                    </a:lnTo>
                    <a:lnTo>
                      <a:pt x="7402" y="18480"/>
                    </a:lnTo>
                    <a:lnTo>
                      <a:pt x="7614" y="18731"/>
                    </a:lnTo>
                    <a:lnTo>
                      <a:pt x="7813" y="18952"/>
                    </a:lnTo>
                    <a:lnTo>
                      <a:pt x="8025" y="19159"/>
                    </a:lnTo>
                    <a:lnTo>
                      <a:pt x="8237" y="19336"/>
                    </a:lnTo>
                    <a:lnTo>
                      <a:pt x="8436" y="19483"/>
                    </a:lnTo>
                    <a:lnTo>
                      <a:pt x="8648" y="19646"/>
                    </a:lnTo>
                    <a:lnTo>
                      <a:pt x="8860" y="19764"/>
                    </a:lnTo>
                    <a:lnTo>
                      <a:pt x="9059" y="19867"/>
                    </a:lnTo>
                    <a:lnTo>
                      <a:pt x="9271" y="19911"/>
                    </a:lnTo>
                    <a:lnTo>
                      <a:pt x="9483" y="19956"/>
                    </a:lnTo>
                    <a:lnTo>
                      <a:pt x="9695" y="19956"/>
                    </a:lnTo>
                    <a:lnTo>
                      <a:pt x="9907" y="19985"/>
                    </a:lnTo>
                    <a:lnTo>
                      <a:pt x="10118" y="19941"/>
                    </a:lnTo>
                    <a:lnTo>
                      <a:pt x="10330" y="19823"/>
                    </a:lnTo>
                    <a:lnTo>
                      <a:pt x="10555" y="19720"/>
                    </a:lnTo>
                    <a:lnTo>
                      <a:pt x="10791" y="19557"/>
                    </a:lnTo>
                    <a:lnTo>
                      <a:pt x="11016" y="19336"/>
                    </a:lnTo>
                    <a:lnTo>
                      <a:pt x="11240" y="19129"/>
                    </a:lnTo>
                    <a:lnTo>
                      <a:pt x="11477" y="18849"/>
                    </a:lnTo>
                    <a:lnTo>
                      <a:pt x="11713" y="18554"/>
                    </a:lnTo>
                    <a:lnTo>
                      <a:pt x="11963" y="18244"/>
                    </a:lnTo>
                    <a:lnTo>
                      <a:pt x="12212" y="17904"/>
                    </a:lnTo>
                    <a:lnTo>
                      <a:pt x="12461" y="17520"/>
                    </a:lnTo>
                    <a:lnTo>
                      <a:pt x="12710" y="17137"/>
                    </a:lnTo>
                    <a:lnTo>
                      <a:pt x="12960" y="16738"/>
                    </a:lnTo>
                    <a:lnTo>
                      <a:pt x="13196" y="16280"/>
                    </a:lnTo>
                    <a:lnTo>
                      <a:pt x="13445" y="15823"/>
                    </a:lnTo>
                    <a:lnTo>
                      <a:pt x="13707" y="15351"/>
                    </a:lnTo>
                    <a:lnTo>
                      <a:pt x="13956" y="14834"/>
                    </a:lnTo>
                    <a:lnTo>
                      <a:pt x="14206" y="14362"/>
                    </a:lnTo>
                    <a:lnTo>
                      <a:pt x="14442" y="13830"/>
                    </a:lnTo>
                    <a:lnTo>
                      <a:pt x="14692" y="13314"/>
                    </a:lnTo>
                    <a:lnTo>
                      <a:pt x="14953" y="12768"/>
                    </a:lnTo>
                    <a:lnTo>
                      <a:pt x="15202" y="12236"/>
                    </a:lnTo>
                    <a:lnTo>
                      <a:pt x="15452" y="11661"/>
                    </a:lnTo>
                    <a:lnTo>
                      <a:pt x="15688" y="11114"/>
                    </a:lnTo>
                    <a:lnTo>
                      <a:pt x="15925" y="10583"/>
                    </a:lnTo>
                    <a:lnTo>
                      <a:pt x="16150" y="10037"/>
                    </a:lnTo>
                    <a:lnTo>
                      <a:pt x="16386" y="9461"/>
                    </a:lnTo>
                    <a:lnTo>
                      <a:pt x="16611" y="8900"/>
                    </a:lnTo>
                    <a:lnTo>
                      <a:pt x="16847" y="8369"/>
                    </a:lnTo>
                    <a:lnTo>
                      <a:pt x="17072" y="7823"/>
                    </a:lnTo>
                    <a:lnTo>
                      <a:pt x="17283" y="7292"/>
                    </a:lnTo>
                    <a:lnTo>
                      <a:pt x="17495" y="6760"/>
                    </a:lnTo>
                    <a:lnTo>
                      <a:pt x="17720" y="6244"/>
                    </a:lnTo>
                    <a:lnTo>
                      <a:pt x="17919" y="5727"/>
                    </a:lnTo>
                    <a:lnTo>
                      <a:pt x="18118" y="5210"/>
                    </a:lnTo>
                    <a:lnTo>
                      <a:pt x="18305" y="4738"/>
                    </a:lnTo>
                    <a:lnTo>
                      <a:pt x="18492" y="4295"/>
                    </a:lnTo>
                    <a:lnTo>
                      <a:pt x="18679" y="3852"/>
                    </a:lnTo>
                    <a:lnTo>
                      <a:pt x="18854" y="3395"/>
                    </a:lnTo>
                    <a:lnTo>
                      <a:pt x="19016" y="2982"/>
                    </a:lnTo>
                    <a:lnTo>
                      <a:pt x="19178" y="2613"/>
                    </a:lnTo>
                    <a:lnTo>
                      <a:pt x="19340" y="2244"/>
                    </a:lnTo>
                    <a:lnTo>
                      <a:pt x="19489" y="1904"/>
                    </a:lnTo>
                    <a:lnTo>
                      <a:pt x="19614" y="1609"/>
                    </a:lnTo>
                    <a:lnTo>
                      <a:pt x="19751" y="1314"/>
                    </a:lnTo>
                    <a:lnTo>
                      <a:pt x="19875" y="1048"/>
                    </a:lnTo>
                    <a:lnTo>
                      <a:pt x="19988" y="841"/>
                    </a:lnTo>
                  </a:path>
                </a:pathLst>
              </a:custGeom>
              <a:noFill/>
              <a:ln w="38100">
                <a:solidFill>
                  <a:srgbClr val="66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7321" name="任意多边形 67646"/>
              <p:cNvSpPr>
                <a:spLocks noChangeArrowheads="1"/>
              </p:cNvSpPr>
              <p:nvPr/>
            </p:nvSpPr>
            <p:spPr bwMode="auto">
              <a:xfrm flipH="1" flipV="1">
                <a:off x="3331" y="3022"/>
                <a:ext cx="144" cy="522"/>
              </a:xfrm>
              <a:custGeom>
                <a:avLst/>
                <a:gdLst>
                  <a:gd name="T0" fmla="*/ 0 w 20000"/>
                  <a:gd name="T1" fmla="*/ 0 h 20000"/>
                  <a:gd name="T2" fmla="*/ 0 w 20000"/>
                  <a:gd name="T3" fmla="*/ 1 h 20000"/>
                  <a:gd name="T4" fmla="*/ 0 w 20000"/>
                  <a:gd name="T5" fmla="*/ 2 h 20000"/>
                  <a:gd name="T6" fmla="*/ 0 w 20000"/>
                  <a:gd name="T7" fmla="*/ 3 h 20000"/>
                  <a:gd name="T8" fmla="*/ 0 w 20000"/>
                  <a:gd name="T9" fmla="*/ 4 h 20000"/>
                  <a:gd name="T10" fmla="*/ 0 w 20000"/>
                  <a:gd name="T11" fmla="*/ 5 h 20000"/>
                  <a:gd name="T12" fmla="*/ 0 w 20000"/>
                  <a:gd name="T13" fmla="*/ 5 h 20000"/>
                  <a:gd name="T14" fmla="*/ 0 w 20000"/>
                  <a:gd name="T15" fmla="*/ 6 h 20000"/>
                  <a:gd name="T16" fmla="*/ 0 w 20000"/>
                  <a:gd name="T17" fmla="*/ 7 h 20000"/>
                  <a:gd name="T18" fmla="*/ 0 w 20000"/>
                  <a:gd name="T19" fmla="*/ 8 h 20000"/>
                  <a:gd name="T20" fmla="*/ 0 w 20000"/>
                  <a:gd name="T21" fmla="*/ 8 h 20000"/>
                  <a:gd name="T22" fmla="*/ 0 w 20000"/>
                  <a:gd name="T23" fmla="*/ 9 h 20000"/>
                  <a:gd name="T24" fmla="*/ 0 w 20000"/>
                  <a:gd name="T25" fmla="*/ 10 h 20000"/>
                  <a:gd name="T26" fmla="*/ 0 w 20000"/>
                  <a:gd name="T27" fmla="*/ 10 h 20000"/>
                  <a:gd name="T28" fmla="*/ 0 w 20000"/>
                  <a:gd name="T29" fmla="*/ 11 h 20000"/>
                  <a:gd name="T30" fmla="*/ 0 w 20000"/>
                  <a:gd name="T31" fmla="*/ 11 h 20000"/>
                  <a:gd name="T32" fmla="*/ 0 w 20000"/>
                  <a:gd name="T33" fmla="*/ 12 h 20000"/>
                  <a:gd name="T34" fmla="*/ 0 w 20000"/>
                  <a:gd name="T35" fmla="*/ 12 h 20000"/>
                  <a:gd name="T36" fmla="*/ 0 w 20000"/>
                  <a:gd name="T37" fmla="*/ 13 h 20000"/>
                  <a:gd name="T38" fmla="*/ 0 w 20000"/>
                  <a:gd name="T39" fmla="*/ 13 h 20000"/>
                  <a:gd name="T40" fmla="*/ 0 w 20000"/>
                  <a:gd name="T41" fmla="*/ 13 h 20000"/>
                  <a:gd name="T42" fmla="*/ 0 w 20000"/>
                  <a:gd name="T43" fmla="*/ 13 h 20000"/>
                  <a:gd name="T44" fmla="*/ 0 w 20000"/>
                  <a:gd name="T45" fmla="*/ 14 h 20000"/>
                  <a:gd name="T46" fmla="*/ 0 w 20000"/>
                  <a:gd name="T47" fmla="*/ 14 h 20000"/>
                  <a:gd name="T48" fmla="*/ 1 w 20000"/>
                  <a:gd name="T49" fmla="*/ 14 h 20000"/>
                  <a:gd name="T50" fmla="*/ 1 w 20000"/>
                  <a:gd name="T51" fmla="*/ 13 h 20000"/>
                  <a:gd name="T52" fmla="*/ 1 w 20000"/>
                  <a:gd name="T53" fmla="*/ 13 h 20000"/>
                  <a:gd name="T54" fmla="*/ 1 w 20000"/>
                  <a:gd name="T55" fmla="*/ 13 h 20000"/>
                  <a:gd name="T56" fmla="*/ 1 w 20000"/>
                  <a:gd name="T57" fmla="*/ 13 h 20000"/>
                  <a:gd name="T58" fmla="*/ 1 w 20000"/>
                  <a:gd name="T59" fmla="*/ 12 h 20000"/>
                  <a:gd name="T60" fmla="*/ 1 w 20000"/>
                  <a:gd name="T61" fmla="*/ 12 h 20000"/>
                  <a:gd name="T62" fmla="*/ 1 w 20000"/>
                  <a:gd name="T63" fmla="*/ 11 h 20000"/>
                  <a:gd name="T64" fmla="*/ 1 w 20000"/>
                  <a:gd name="T65" fmla="*/ 10 h 20000"/>
                  <a:gd name="T66" fmla="*/ 1 w 20000"/>
                  <a:gd name="T67" fmla="*/ 10 h 20000"/>
                  <a:gd name="T68" fmla="*/ 1 w 20000"/>
                  <a:gd name="T69" fmla="*/ 9 h 20000"/>
                  <a:gd name="T70" fmla="*/ 1 w 20000"/>
                  <a:gd name="T71" fmla="*/ 8 h 20000"/>
                  <a:gd name="T72" fmla="*/ 1 w 20000"/>
                  <a:gd name="T73" fmla="*/ 8 h 20000"/>
                  <a:gd name="T74" fmla="*/ 1 w 20000"/>
                  <a:gd name="T75" fmla="*/ 7 h 20000"/>
                  <a:gd name="T76" fmla="*/ 1 w 20000"/>
                  <a:gd name="T77" fmla="*/ 6 h 20000"/>
                  <a:gd name="T78" fmla="*/ 1 w 20000"/>
                  <a:gd name="T79" fmla="*/ 5 h 20000"/>
                  <a:gd name="T80" fmla="*/ 1 w 20000"/>
                  <a:gd name="T81" fmla="*/ 5 h 20000"/>
                  <a:gd name="T82" fmla="*/ 1 w 20000"/>
                  <a:gd name="T83" fmla="*/ 4 h 20000"/>
                  <a:gd name="T84" fmla="*/ 1 w 20000"/>
                  <a:gd name="T85" fmla="*/ 3 h 20000"/>
                  <a:gd name="T86" fmla="*/ 1 w 20000"/>
                  <a:gd name="T87" fmla="*/ 3 h 20000"/>
                  <a:gd name="T88" fmla="*/ 1 w 20000"/>
                  <a:gd name="T89" fmla="*/ 2 h 20000"/>
                  <a:gd name="T90" fmla="*/ 1 w 20000"/>
                  <a:gd name="T91" fmla="*/ 2 h 20000"/>
                  <a:gd name="T92" fmla="*/ 1 w 20000"/>
                  <a:gd name="T93" fmla="*/ 1 h 20000"/>
                  <a:gd name="T94" fmla="*/ 1 w 20000"/>
                  <a:gd name="T95" fmla="*/ 1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0"/>
                    </a:moveTo>
                    <a:lnTo>
                      <a:pt x="199" y="620"/>
                    </a:lnTo>
                    <a:lnTo>
                      <a:pt x="399" y="1255"/>
                    </a:lnTo>
                    <a:lnTo>
                      <a:pt x="598" y="1875"/>
                    </a:lnTo>
                    <a:lnTo>
                      <a:pt x="798" y="2524"/>
                    </a:lnTo>
                    <a:lnTo>
                      <a:pt x="984" y="3144"/>
                    </a:lnTo>
                    <a:lnTo>
                      <a:pt x="1184" y="3734"/>
                    </a:lnTo>
                    <a:lnTo>
                      <a:pt x="1383" y="4354"/>
                    </a:lnTo>
                    <a:lnTo>
                      <a:pt x="1583" y="4959"/>
                    </a:lnTo>
                    <a:lnTo>
                      <a:pt x="1782" y="5565"/>
                    </a:lnTo>
                    <a:lnTo>
                      <a:pt x="1981" y="6155"/>
                    </a:lnTo>
                    <a:lnTo>
                      <a:pt x="2181" y="6745"/>
                    </a:lnTo>
                    <a:lnTo>
                      <a:pt x="2380" y="7292"/>
                    </a:lnTo>
                    <a:lnTo>
                      <a:pt x="2567" y="7897"/>
                    </a:lnTo>
                    <a:lnTo>
                      <a:pt x="2766" y="8472"/>
                    </a:lnTo>
                    <a:lnTo>
                      <a:pt x="2966" y="9033"/>
                    </a:lnTo>
                    <a:lnTo>
                      <a:pt x="3165" y="9594"/>
                    </a:lnTo>
                    <a:lnTo>
                      <a:pt x="3364" y="10140"/>
                    </a:lnTo>
                    <a:lnTo>
                      <a:pt x="3564" y="10672"/>
                    </a:lnTo>
                    <a:lnTo>
                      <a:pt x="3763" y="11203"/>
                    </a:lnTo>
                    <a:lnTo>
                      <a:pt x="3963" y="11720"/>
                    </a:lnTo>
                    <a:lnTo>
                      <a:pt x="4162" y="12236"/>
                    </a:lnTo>
                    <a:lnTo>
                      <a:pt x="4361" y="12708"/>
                    </a:lnTo>
                    <a:lnTo>
                      <a:pt x="4573" y="13196"/>
                    </a:lnTo>
                    <a:lnTo>
                      <a:pt x="4785" y="13653"/>
                    </a:lnTo>
                    <a:lnTo>
                      <a:pt x="4972" y="14140"/>
                    </a:lnTo>
                    <a:lnTo>
                      <a:pt x="5171" y="14583"/>
                    </a:lnTo>
                    <a:lnTo>
                      <a:pt x="5371" y="15011"/>
                    </a:lnTo>
                    <a:lnTo>
                      <a:pt x="5570" y="15439"/>
                    </a:lnTo>
                    <a:lnTo>
                      <a:pt x="5782" y="15838"/>
                    </a:lnTo>
                    <a:lnTo>
                      <a:pt x="5981" y="16207"/>
                    </a:lnTo>
                    <a:lnTo>
                      <a:pt x="6181" y="16605"/>
                    </a:lnTo>
                    <a:lnTo>
                      <a:pt x="6380" y="16959"/>
                    </a:lnTo>
                    <a:lnTo>
                      <a:pt x="6579" y="17299"/>
                    </a:lnTo>
                    <a:lnTo>
                      <a:pt x="6791" y="17609"/>
                    </a:lnTo>
                    <a:lnTo>
                      <a:pt x="6991" y="17919"/>
                    </a:lnTo>
                    <a:lnTo>
                      <a:pt x="7202" y="18185"/>
                    </a:lnTo>
                    <a:lnTo>
                      <a:pt x="7402" y="18480"/>
                    </a:lnTo>
                    <a:lnTo>
                      <a:pt x="7614" y="18731"/>
                    </a:lnTo>
                    <a:lnTo>
                      <a:pt x="7813" y="18952"/>
                    </a:lnTo>
                    <a:lnTo>
                      <a:pt x="8025" y="19159"/>
                    </a:lnTo>
                    <a:lnTo>
                      <a:pt x="8237" y="19336"/>
                    </a:lnTo>
                    <a:lnTo>
                      <a:pt x="8436" y="19483"/>
                    </a:lnTo>
                    <a:lnTo>
                      <a:pt x="8648" y="19646"/>
                    </a:lnTo>
                    <a:lnTo>
                      <a:pt x="8860" y="19764"/>
                    </a:lnTo>
                    <a:lnTo>
                      <a:pt x="9059" y="19867"/>
                    </a:lnTo>
                    <a:lnTo>
                      <a:pt x="9271" y="19911"/>
                    </a:lnTo>
                    <a:lnTo>
                      <a:pt x="9483" y="19956"/>
                    </a:lnTo>
                    <a:lnTo>
                      <a:pt x="9695" y="19956"/>
                    </a:lnTo>
                    <a:lnTo>
                      <a:pt x="9907" y="19985"/>
                    </a:lnTo>
                    <a:lnTo>
                      <a:pt x="10118" y="19941"/>
                    </a:lnTo>
                    <a:lnTo>
                      <a:pt x="10330" y="19823"/>
                    </a:lnTo>
                    <a:lnTo>
                      <a:pt x="10555" y="19720"/>
                    </a:lnTo>
                    <a:lnTo>
                      <a:pt x="10791" y="19557"/>
                    </a:lnTo>
                    <a:lnTo>
                      <a:pt x="11016" y="19336"/>
                    </a:lnTo>
                    <a:lnTo>
                      <a:pt x="11240" y="19129"/>
                    </a:lnTo>
                    <a:lnTo>
                      <a:pt x="11477" y="18849"/>
                    </a:lnTo>
                    <a:lnTo>
                      <a:pt x="11713" y="18554"/>
                    </a:lnTo>
                    <a:lnTo>
                      <a:pt x="11963" y="18244"/>
                    </a:lnTo>
                    <a:lnTo>
                      <a:pt x="12212" y="17904"/>
                    </a:lnTo>
                    <a:lnTo>
                      <a:pt x="12461" y="17520"/>
                    </a:lnTo>
                    <a:lnTo>
                      <a:pt x="12710" y="17137"/>
                    </a:lnTo>
                    <a:lnTo>
                      <a:pt x="12960" y="16738"/>
                    </a:lnTo>
                    <a:lnTo>
                      <a:pt x="13196" y="16280"/>
                    </a:lnTo>
                    <a:lnTo>
                      <a:pt x="13445" y="15823"/>
                    </a:lnTo>
                    <a:lnTo>
                      <a:pt x="13707" y="15351"/>
                    </a:lnTo>
                    <a:lnTo>
                      <a:pt x="13956" y="14834"/>
                    </a:lnTo>
                    <a:lnTo>
                      <a:pt x="14206" y="14362"/>
                    </a:lnTo>
                    <a:lnTo>
                      <a:pt x="14442" y="13830"/>
                    </a:lnTo>
                    <a:lnTo>
                      <a:pt x="14692" y="13314"/>
                    </a:lnTo>
                    <a:lnTo>
                      <a:pt x="14953" y="12768"/>
                    </a:lnTo>
                    <a:lnTo>
                      <a:pt x="15202" y="12236"/>
                    </a:lnTo>
                    <a:lnTo>
                      <a:pt x="15452" y="11661"/>
                    </a:lnTo>
                    <a:lnTo>
                      <a:pt x="15688" y="11114"/>
                    </a:lnTo>
                    <a:lnTo>
                      <a:pt x="15925" y="10583"/>
                    </a:lnTo>
                    <a:lnTo>
                      <a:pt x="16150" y="10037"/>
                    </a:lnTo>
                    <a:lnTo>
                      <a:pt x="16386" y="9461"/>
                    </a:lnTo>
                    <a:lnTo>
                      <a:pt x="16611" y="8900"/>
                    </a:lnTo>
                    <a:lnTo>
                      <a:pt x="16847" y="8369"/>
                    </a:lnTo>
                    <a:lnTo>
                      <a:pt x="17072" y="7823"/>
                    </a:lnTo>
                    <a:lnTo>
                      <a:pt x="17283" y="7292"/>
                    </a:lnTo>
                    <a:lnTo>
                      <a:pt x="17495" y="6760"/>
                    </a:lnTo>
                    <a:lnTo>
                      <a:pt x="17720" y="6244"/>
                    </a:lnTo>
                    <a:lnTo>
                      <a:pt x="17919" y="5727"/>
                    </a:lnTo>
                    <a:lnTo>
                      <a:pt x="18118" y="5210"/>
                    </a:lnTo>
                    <a:lnTo>
                      <a:pt x="18305" y="4738"/>
                    </a:lnTo>
                    <a:lnTo>
                      <a:pt x="18492" y="4295"/>
                    </a:lnTo>
                    <a:lnTo>
                      <a:pt x="18679" y="3852"/>
                    </a:lnTo>
                    <a:lnTo>
                      <a:pt x="18854" y="3395"/>
                    </a:lnTo>
                    <a:lnTo>
                      <a:pt x="19016" y="2982"/>
                    </a:lnTo>
                    <a:lnTo>
                      <a:pt x="19178" y="2613"/>
                    </a:lnTo>
                    <a:lnTo>
                      <a:pt x="19340" y="2244"/>
                    </a:lnTo>
                    <a:lnTo>
                      <a:pt x="19489" y="1904"/>
                    </a:lnTo>
                    <a:lnTo>
                      <a:pt x="19614" y="1609"/>
                    </a:lnTo>
                    <a:lnTo>
                      <a:pt x="19751" y="1314"/>
                    </a:lnTo>
                    <a:lnTo>
                      <a:pt x="19875" y="1048"/>
                    </a:lnTo>
                    <a:lnTo>
                      <a:pt x="19988" y="841"/>
                    </a:lnTo>
                  </a:path>
                </a:pathLst>
              </a:custGeom>
              <a:noFill/>
              <a:ln w="38100">
                <a:solidFill>
                  <a:srgbClr val="66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7322" name="任意多边形 67647"/>
              <p:cNvSpPr>
                <a:spLocks noChangeArrowheads="1"/>
              </p:cNvSpPr>
              <p:nvPr/>
            </p:nvSpPr>
            <p:spPr bwMode="auto">
              <a:xfrm flipH="1" flipV="1">
                <a:off x="3061" y="2886"/>
                <a:ext cx="137" cy="680"/>
              </a:xfrm>
              <a:custGeom>
                <a:avLst/>
                <a:gdLst>
                  <a:gd name="T0" fmla="*/ 0 w 20000"/>
                  <a:gd name="T1" fmla="*/ 1 h 20000"/>
                  <a:gd name="T2" fmla="*/ 0 w 20000"/>
                  <a:gd name="T3" fmla="*/ 2 h 20000"/>
                  <a:gd name="T4" fmla="*/ 0 w 20000"/>
                  <a:gd name="T5" fmla="*/ 4 h 20000"/>
                  <a:gd name="T6" fmla="*/ 0 w 20000"/>
                  <a:gd name="T7" fmla="*/ 5 h 20000"/>
                  <a:gd name="T8" fmla="*/ 0 w 20000"/>
                  <a:gd name="T9" fmla="*/ 6 h 20000"/>
                  <a:gd name="T10" fmla="*/ 0 w 20000"/>
                  <a:gd name="T11" fmla="*/ 8 h 20000"/>
                  <a:gd name="T12" fmla="*/ 0 w 20000"/>
                  <a:gd name="T13" fmla="*/ 9 h 20000"/>
                  <a:gd name="T14" fmla="*/ 0 w 20000"/>
                  <a:gd name="T15" fmla="*/ 10 h 20000"/>
                  <a:gd name="T16" fmla="*/ 0 w 20000"/>
                  <a:gd name="T17" fmla="*/ 12 h 20000"/>
                  <a:gd name="T18" fmla="*/ 0 w 20000"/>
                  <a:gd name="T19" fmla="*/ 13 h 20000"/>
                  <a:gd name="T20" fmla="*/ 0 w 20000"/>
                  <a:gd name="T21" fmla="*/ 14 h 20000"/>
                  <a:gd name="T22" fmla="*/ 0 w 20000"/>
                  <a:gd name="T23" fmla="*/ 15 h 20000"/>
                  <a:gd name="T24" fmla="*/ 0 w 20000"/>
                  <a:gd name="T25" fmla="*/ 16 h 20000"/>
                  <a:gd name="T26" fmla="*/ 0 w 20000"/>
                  <a:gd name="T27" fmla="*/ 17 h 20000"/>
                  <a:gd name="T28" fmla="*/ 0 w 20000"/>
                  <a:gd name="T29" fmla="*/ 18 h 20000"/>
                  <a:gd name="T30" fmla="*/ 0 w 20000"/>
                  <a:gd name="T31" fmla="*/ 19 h 20000"/>
                  <a:gd name="T32" fmla="*/ 0 w 20000"/>
                  <a:gd name="T33" fmla="*/ 20 h 20000"/>
                  <a:gd name="T34" fmla="*/ 0 w 20000"/>
                  <a:gd name="T35" fmla="*/ 21 h 20000"/>
                  <a:gd name="T36" fmla="*/ 0 w 20000"/>
                  <a:gd name="T37" fmla="*/ 21 h 20000"/>
                  <a:gd name="T38" fmla="*/ 0 w 20000"/>
                  <a:gd name="T39" fmla="*/ 22 h 20000"/>
                  <a:gd name="T40" fmla="*/ 0 w 20000"/>
                  <a:gd name="T41" fmla="*/ 22 h 20000"/>
                  <a:gd name="T42" fmla="*/ 0 w 20000"/>
                  <a:gd name="T43" fmla="*/ 23 h 20000"/>
                  <a:gd name="T44" fmla="*/ 0 w 20000"/>
                  <a:gd name="T45" fmla="*/ 23 h 20000"/>
                  <a:gd name="T46" fmla="*/ 0 w 20000"/>
                  <a:gd name="T47" fmla="*/ 23 h 20000"/>
                  <a:gd name="T48" fmla="*/ 0 w 20000"/>
                  <a:gd name="T49" fmla="*/ 23 h 20000"/>
                  <a:gd name="T50" fmla="*/ 0 w 20000"/>
                  <a:gd name="T51" fmla="*/ 23 h 20000"/>
                  <a:gd name="T52" fmla="*/ 1 w 20000"/>
                  <a:gd name="T53" fmla="*/ 23 h 20000"/>
                  <a:gd name="T54" fmla="*/ 1 w 20000"/>
                  <a:gd name="T55" fmla="*/ 22 h 20000"/>
                  <a:gd name="T56" fmla="*/ 1 w 20000"/>
                  <a:gd name="T57" fmla="*/ 21 h 20000"/>
                  <a:gd name="T58" fmla="*/ 1 w 20000"/>
                  <a:gd name="T59" fmla="*/ 21 h 20000"/>
                  <a:gd name="T60" fmla="*/ 1 w 20000"/>
                  <a:gd name="T61" fmla="*/ 20 h 20000"/>
                  <a:gd name="T62" fmla="*/ 1 w 20000"/>
                  <a:gd name="T63" fmla="*/ 19 h 20000"/>
                  <a:gd name="T64" fmla="*/ 1 w 20000"/>
                  <a:gd name="T65" fmla="*/ 18 h 20000"/>
                  <a:gd name="T66" fmla="*/ 1 w 20000"/>
                  <a:gd name="T67" fmla="*/ 17 h 20000"/>
                  <a:gd name="T68" fmla="*/ 1 w 20000"/>
                  <a:gd name="T69" fmla="*/ 15 h 20000"/>
                  <a:gd name="T70" fmla="*/ 1 w 20000"/>
                  <a:gd name="T71" fmla="*/ 14 h 20000"/>
                  <a:gd name="T72" fmla="*/ 1 w 20000"/>
                  <a:gd name="T73" fmla="*/ 13 h 20000"/>
                  <a:gd name="T74" fmla="*/ 1 w 20000"/>
                  <a:gd name="T75" fmla="*/ 12 h 20000"/>
                  <a:gd name="T76" fmla="*/ 1 w 20000"/>
                  <a:gd name="T77" fmla="*/ 10 h 20000"/>
                  <a:gd name="T78" fmla="*/ 1 w 20000"/>
                  <a:gd name="T79" fmla="*/ 9 h 20000"/>
                  <a:gd name="T80" fmla="*/ 1 w 20000"/>
                  <a:gd name="T81" fmla="*/ 8 h 20000"/>
                  <a:gd name="T82" fmla="*/ 1 w 20000"/>
                  <a:gd name="T83" fmla="*/ 7 h 20000"/>
                  <a:gd name="T84" fmla="*/ 1 w 20000"/>
                  <a:gd name="T85" fmla="*/ 5 h 20000"/>
                  <a:gd name="T86" fmla="*/ 1 w 20000"/>
                  <a:gd name="T87" fmla="*/ 4 h 20000"/>
                  <a:gd name="T88" fmla="*/ 1 w 20000"/>
                  <a:gd name="T89" fmla="*/ 3 h 20000"/>
                  <a:gd name="T90" fmla="*/ 1 w 20000"/>
                  <a:gd name="T91" fmla="*/ 3 h 20000"/>
                  <a:gd name="T92" fmla="*/ 1 w 20000"/>
                  <a:gd name="T93" fmla="*/ 2 h 20000"/>
                  <a:gd name="T94" fmla="*/ 1 w 20000"/>
                  <a:gd name="T95" fmla="*/ 1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0"/>
                    </a:moveTo>
                    <a:lnTo>
                      <a:pt x="199" y="620"/>
                    </a:lnTo>
                    <a:lnTo>
                      <a:pt x="399" y="1255"/>
                    </a:lnTo>
                    <a:lnTo>
                      <a:pt x="598" y="1875"/>
                    </a:lnTo>
                    <a:lnTo>
                      <a:pt x="798" y="2524"/>
                    </a:lnTo>
                    <a:lnTo>
                      <a:pt x="984" y="3144"/>
                    </a:lnTo>
                    <a:lnTo>
                      <a:pt x="1184" y="3734"/>
                    </a:lnTo>
                    <a:lnTo>
                      <a:pt x="1383" y="4354"/>
                    </a:lnTo>
                    <a:lnTo>
                      <a:pt x="1583" y="4959"/>
                    </a:lnTo>
                    <a:lnTo>
                      <a:pt x="1782" y="5565"/>
                    </a:lnTo>
                    <a:lnTo>
                      <a:pt x="1981" y="6155"/>
                    </a:lnTo>
                    <a:lnTo>
                      <a:pt x="2181" y="6745"/>
                    </a:lnTo>
                    <a:lnTo>
                      <a:pt x="2380" y="7292"/>
                    </a:lnTo>
                    <a:lnTo>
                      <a:pt x="2567" y="7897"/>
                    </a:lnTo>
                    <a:lnTo>
                      <a:pt x="2766" y="8472"/>
                    </a:lnTo>
                    <a:lnTo>
                      <a:pt x="2966" y="9033"/>
                    </a:lnTo>
                    <a:lnTo>
                      <a:pt x="3165" y="9594"/>
                    </a:lnTo>
                    <a:lnTo>
                      <a:pt x="3364" y="10140"/>
                    </a:lnTo>
                    <a:lnTo>
                      <a:pt x="3564" y="10672"/>
                    </a:lnTo>
                    <a:lnTo>
                      <a:pt x="3763" y="11203"/>
                    </a:lnTo>
                    <a:lnTo>
                      <a:pt x="3963" y="11720"/>
                    </a:lnTo>
                    <a:lnTo>
                      <a:pt x="4162" y="12236"/>
                    </a:lnTo>
                    <a:lnTo>
                      <a:pt x="4361" y="12708"/>
                    </a:lnTo>
                    <a:lnTo>
                      <a:pt x="4573" y="13196"/>
                    </a:lnTo>
                    <a:lnTo>
                      <a:pt x="4785" y="13653"/>
                    </a:lnTo>
                    <a:lnTo>
                      <a:pt x="4972" y="14140"/>
                    </a:lnTo>
                    <a:lnTo>
                      <a:pt x="5171" y="14583"/>
                    </a:lnTo>
                    <a:lnTo>
                      <a:pt x="5371" y="15011"/>
                    </a:lnTo>
                    <a:lnTo>
                      <a:pt x="5570" y="15439"/>
                    </a:lnTo>
                    <a:lnTo>
                      <a:pt x="5782" y="15838"/>
                    </a:lnTo>
                    <a:lnTo>
                      <a:pt x="5981" y="16207"/>
                    </a:lnTo>
                    <a:lnTo>
                      <a:pt x="6181" y="16605"/>
                    </a:lnTo>
                    <a:lnTo>
                      <a:pt x="6380" y="16959"/>
                    </a:lnTo>
                    <a:lnTo>
                      <a:pt x="6579" y="17299"/>
                    </a:lnTo>
                    <a:lnTo>
                      <a:pt x="6791" y="17609"/>
                    </a:lnTo>
                    <a:lnTo>
                      <a:pt x="6991" y="17919"/>
                    </a:lnTo>
                    <a:lnTo>
                      <a:pt x="7202" y="18185"/>
                    </a:lnTo>
                    <a:lnTo>
                      <a:pt x="7402" y="18480"/>
                    </a:lnTo>
                    <a:lnTo>
                      <a:pt x="7614" y="18731"/>
                    </a:lnTo>
                    <a:lnTo>
                      <a:pt x="7813" y="18952"/>
                    </a:lnTo>
                    <a:lnTo>
                      <a:pt x="8025" y="19159"/>
                    </a:lnTo>
                    <a:lnTo>
                      <a:pt x="8237" y="19336"/>
                    </a:lnTo>
                    <a:lnTo>
                      <a:pt x="8436" y="19483"/>
                    </a:lnTo>
                    <a:lnTo>
                      <a:pt x="8648" y="19646"/>
                    </a:lnTo>
                    <a:lnTo>
                      <a:pt x="8860" y="19764"/>
                    </a:lnTo>
                    <a:lnTo>
                      <a:pt x="9059" y="19867"/>
                    </a:lnTo>
                    <a:lnTo>
                      <a:pt x="9271" y="19911"/>
                    </a:lnTo>
                    <a:lnTo>
                      <a:pt x="9483" y="19956"/>
                    </a:lnTo>
                    <a:lnTo>
                      <a:pt x="9695" y="19956"/>
                    </a:lnTo>
                    <a:lnTo>
                      <a:pt x="9907" y="19985"/>
                    </a:lnTo>
                    <a:lnTo>
                      <a:pt x="10118" y="19941"/>
                    </a:lnTo>
                    <a:lnTo>
                      <a:pt x="10330" y="19823"/>
                    </a:lnTo>
                    <a:lnTo>
                      <a:pt x="10555" y="19720"/>
                    </a:lnTo>
                    <a:lnTo>
                      <a:pt x="10791" y="19557"/>
                    </a:lnTo>
                    <a:lnTo>
                      <a:pt x="11016" y="19336"/>
                    </a:lnTo>
                    <a:lnTo>
                      <a:pt x="11240" y="19129"/>
                    </a:lnTo>
                    <a:lnTo>
                      <a:pt x="11477" y="18849"/>
                    </a:lnTo>
                    <a:lnTo>
                      <a:pt x="11713" y="18554"/>
                    </a:lnTo>
                    <a:lnTo>
                      <a:pt x="11963" y="18244"/>
                    </a:lnTo>
                    <a:lnTo>
                      <a:pt x="12212" y="17904"/>
                    </a:lnTo>
                    <a:lnTo>
                      <a:pt x="12461" y="17520"/>
                    </a:lnTo>
                    <a:lnTo>
                      <a:pt x="12710" y="17137"/>
                    </a:lnTo>
                    <a:lnTo>
                      <a:pt x="12960" y="16738"/>
                    </a:lnTo>
                    <a:lnTo>
                      <a:pt x="13196" y="16280"/>
                    </a:lnTo>
                    <a:lnTo>
                      <a:pt x="13445" y="15823"/>
                    </a:lnTo>
                    <a:lnTo>
                      <a:pt x="13707" y="15351"/>
                    </a:lnTo>
                    <a:lnTo>
                      <a:pt x="13956" y="14834"/>
                    </a:lnTo>
                    <a:lnTo>
                      <a:pt x="14206" y="14362"/>
                    </a:lnTo>
                    <a:lnTo>
                      <a:pt x="14442" y="13830"/>
                    </a:lnTo>
                    <a:lnTo>
                      <a:pt x="14692" y="13314"/>
                    </a:lnTo>
                    <a:lnTo>
                      <a:pt x="14953" y="12768"/>
                    </a:lnTo>
                    <a:lnTo>
                      <a:pt x="15202" y="12236"/>
                    </a:lnTo>
                    <a:lnTo>
                      <a:pt x="15452" y="11661"/>
                    </a:lnTo>
                    <a:lnTo>
                      <a:pt x="15688" y="11114"/>
                    </a:lnTo>
                    <a:lnTo>
                      <a:pt x="15925" y="10583"/>
                    </a:lnTo>
                    <a:lnTo>
                      <a:pt x="16150" y="10037"/>
                    </a:lnTo>
                    <a:lnTo>
                      <a:pt x="16386" y="9461"/>
                    </a:lnTo>
                    <a:lnTo>
                      <a:pt x="16611" y="8900"/>
                    </a:lnTo>
                    <a:lnTo>
                      <a:pt x="16847" y="8369"/>
                    </a:lnTo>
                    <a:lnTo>
                      <a:pt x="17072" y="7823"/>
                    </a:lnTo>
                    <a:lnTo>
                      <a:pt x="17283" y="7292"/>
                    </a:lnTo>
                    <a:lnTo>
                      <a:pt x="17495" y="6760"/>
                    </a:lnTo>
                    <a:lnTo>
                      <a:pt x="17720" y="6244"/>
                    </a:lnTo>
                    <a:lnTo>
                      <a:pt x="17919" y="5727"/>
                    </a:lnTo>
                    <a:lnTo>
                      <a:pt x="18118" y="5210"/>
                    </a:lnTo>
                    <a:lnTo>
                      <a:pt x="18305" y="4738"/>
                    </a:lnTo>
                    <a:lnTo>
                      <a:pt x="18492" y="4295"/>
                    </a:lnTo>
                    <a:lnTo>
                      <a:pt x="18679" y="3852"/>
                    </a:lnTo>
                    <a:lnTo>
                      <a:pt x="18854" y="3395"/>
                    </a:lnTo>
                    <a:lnTo>
                      <a:pt x="19016" y="2982"/>
                    </a:lnTo>
                    <a:lnTo>
                      <a:pt x="19178" y="2613"/>
                    </a:lnTo>
                    <a:lnTo>
                      <a:pt x="19340" y="2244"/>
                    </a:lnTo>
                    <a:lnTo>
                      <a:pt x="19489" y="1904"/>
                    </a:lnTo>
                    <a:lnTo>
                      <a:pt x="19614" y="1609"/>
                    </a:lnTo>
                    <a:lnTo>
                      <a:pt x="19751" y="1314"/>
                    </a:lnTo>
                    <a:lnTo>
                      <a:pt x="19875" y="1048"/>
                    </a:lnTo>
                    <a:lnTo>
                      <a:pt x="19988" y="841"/>
                    </a:lnTo>
                  </a:path>
                </a:pathLst>
              </a:custGeom>
              <a:noFill/>
              <a:ln w="38100">
                <a:solidFill>
                  <a:srgbClr val="66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7308" name="任意多边形 67648"/>
            <p:cNvSpPr>
              <a:spLocks noChangeArrowheads="1"/>
            </p:cNvSpPr>
            <p:nvPr/>
          </p:nvSpPr>
          <p:spPr bwMode="auto">
            <a:xfrm flipH="1">
              <a:off x="2971" y="3459"/>
              <a:ext cx="136" cy="742"/>
            </a:xfrm>
            <a:custGeom>
              <a:avLst/>
              <a:gdLst>
                <a:gd name="T0" fmla="*/ 0 w 20000"/>
                <a:gd name="T1" fmla="*/ 1 h 20000"/>
                <a:gd name="T2" fmla="*/ 0 w 20000"/>
                <a:gd name="T3" fmla="*/ 3 h 20000"/>
                <a:gd name="T4" fmla="*/ 0 w 20000"/>
                <a:gd name="T5" fmla="*/ 4 h 20000"/>
                <a:gd name="T6" fmla="*/ 0 w 20000"/>
                <a:gd name="T7" fmla="*/ 6 h 20000"/>
                <a:gd name="T8" fmla="*/ 0 w 20000"/>
                <a:gd name="T9" fmla="*/ 8 h 20000"/>
                <a:gd name="T10" fmla="*/ 0 w 20000"/>
                <a:gd name="T11" fmla="*/ 9 h 20000"/>
                <a:gd name="T12" fmla="*/ 0 w 20000"/>
                <a:gd name="T13" fmla="*/ 11 h 20000"/>
                <a:gd name="T14" fmla="*/ 0 w 20000"/>
                <a:gd name="T15" fmla="*/ 12 h 20000"/>
                <a:gd name="T16" fmla="*/ 0 w 20000"/>
                <a:gd name="T17" fmla="*/ 14 h 20000"/>
                <a:gd name="T18" fmla="*/ 0 w 20000"/>
                <a:gd name="T19" fmla="*/ 15 h 20000"/>
                <a:gd name="T20" fmla="*/ 0 w 20000"/>
                <a:gd name="T21" fmla="*/ 17 h 20000"/>
                <a:gd name="T22" fmla="*/ 0 w 20000"/>
                <a:gd name="T23" fmla="*/ 18 h 20000"/>
                <a:gd name="T24" fmla="*/ 0 w 20000"/>
                <a:gd name="T25" fmla="*/ 19 h 20000"/>
                <a:gd name="T26" fmla="*/ 0 w 20000"/>
                <a:gd name="T27" fmla="*/ 21 h 20000"/>
                <a:gd name="T28" fmla="*/ 0 w 20000"/>
                <a:gd name="T29" fmla="*/ 22 h 20000"/>
                <a:gd name="T30" fmla="*/ 0 w 20000"/>
                <a:gd name="T31" fmla="*/ 23 h 20000"/>
                <a:gd name="T32" fmla="*/ 0 w 20000"/>
                <a:gd name="T33" fmla="*/ 24 h 20000"/>
                <a:gd name="T34" fmla="*/ 0 w 20000"/>
                <a:gd name="T35" fmla="*/ 25 h 20000"/>
                <a:gd name="T36" fmla="*/ 0 w 20000"/>
                <a:gd name="T37" fmla="*/ 25 h 20000"/>
                <a:gd name="T38" fmla="*/ 0 w 20000"/>
                <a:gd name="T39" fmla="*/ 26 h 20000"/>
                <a:gd name="T40" fmla="*/ 0 w 20000"/>
                <a:gd name="T41" fmla="*/ 27 h 20000"/>
                <a:gd name="T42" fmla="*/ 0 w 20000"/>
                <a:gd name="T43" fmla="*/ 27 h 20000"/>
                <a:gd name="T44" fmla="*/ 0 w 20000"/>
                <a:gd name="T45" fmla="*/ 27 h 20000"/>
                <a:gd name="T46" fmla="*/ 0 w 20000"/>
                <a:gd name="T47" fmla="*/ 27 h 20000"/>
                <a:gd name="T48" fmla="*/ 0 w 20000"/>
                <a:gd name="T49" fmla="*/ 27 h 20000"/>
                <a:gd name="T50" fmla="*/ 0 w 20000"/>
                <a:gd name="T51" fmla="*/ 27 h 20000"/>
                <a:gd name="T52" fmla="*/ 0 w 20000"/>
                <a:gd name="T53" fmla="*/ 27 h 20000"/>
                <a:gd name="T54" fmla="*/ 1 w 20000"/>
                <a:gd name="T55" fmla="*/ 26 h 20000"/>
                <a:gd name="T56" fmla="*/ 1 w 20000"/>
                <a:gd name="T57" fmla="*/ 26 h 20000"/>
                <a:gd name="T58" fmla="*/ 1 w 20000"/>
                <a:gd name="T59" fmla="*/ 25 h 20000"/>
                <a:gd name="T60" fmla="*/ 1 w 20000"/>
                <a:gd name="T61" fmla="*/ 24 h 20000"/>
                <a:gd name="T62" fmla="*/ 1 w 20000"/>
                <a:gd name="T63" fmla="*/ 22 h 20000"/>
                <a:gd name="T64" fmla="*/ 1 w 20000"/>
                <a:gd name="T65" fmla="*/ 21 h 20000"/>
                <a:gd name="T66" fmla="*/ 1 w 20000"/>
                <a:gd name="T67" fmla="*/ 20 h 20000"/>
                <a:gd name="T68" fmla="*/ 1 w 20000"/>
                <a:gd name="T69" fmla="*/ 18 h 20000"/>
                <a:gd name="T70" fmla="*/ 1 w 20000"/>
                <a:gd name="T71" fmla="*/ 17 h 20000"/>
                <a:gd name="T72" fmla="*/ 1 w 20000"/>
                <a:gd name="T73" fmla="*/ 15 h 20000"/>
                <a:gd name="T74" fmla="*/ 1 w 20000"/>
                <a:gd name="T75" fmla="*/ 14 h 20000"/>
                <a:gd name="T76" fmla="*/ 1 w 20000"/>
                <a:gd name="T77" fmla="*/ 12 h 20000"/>
                <a:gd name="T78" fmla="*/ 1 w 20000"/>
                <a:gd name="T79" fmla="*/ 11 h 20000"/>
                <a:gd name="T80" fmla="*/ 1 w 20000"/>
                <a:gd name="T81" fmla="*/ 9 h 20000"/>
                <a:gd name="T82" fmla="*/ 1 w 20000"/>
                <a:gd name="T83" fmla="*/ 8 h 20000"/>
                <a:gd name="T84" fmla="*/ 1 w 20000"/>
                <a:gd name="T85" fmla="*/ 7 h 20000"/>
                <a:gd name="T86" fmla="*/ 1 w 20000"/>
                <a:gd name="T87" fmla="*/ 5 h 20000"/>
                <a:gd name="T88" fmla="*/ 1 w 20000"/>
                <a:gd name="T89" fmla="*/ 4 h 20000"/>
                <a:gd name="T90" fmla="*/ 1 w 20000"/>
                <a:gd name="T91" fmla="*/ 3 h 20000"/>
                <a:gd name="T92" fmla="*/ 1 w 20000"/>
                <a:gd name="T93" fmla="*/ 2 h 20000"/>
                <a:gd name="T94" fmla="*/ 1 w 20000"/>
                <a:gd name="T95" fmla="*/ 1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0"/>
                  </a:moveTo>
                  <a:lnTo>
                    <a:pt x="199" y="620"/>
                  </a:lnTo>
                  <a:lnTo>
                    <a:pt x="399" y="1255"/>
                  </a:lnTo>
                  <a:lnTo>
                    <a:pt x="598" y="1875"/>
                  </a:lnTo>
                  <a:lnTo>
                    <a:pt x="798" y="2524"/>
                  </a:lnTo>
                  <a:lnTo>
                    <a:pt x="984" y="3144"/>
                  </a:lnTo>
                  <a:lnTo>
                    <a:pt x="1184" y="3734"/>
                  </a:lnTo>
                  <a:lnTo>
                    <a:pt x="1383" y="4354"/>
                  </a:lnTo>
                  <a:lnTo>
                    <a:pt x="1583" y="4959"/>
                  </a:lnTo>
                  <a:lnTo>
                    <a:pt x="1782" y="5565"/>
                  </a:lnTo>
                  <a:lnTo>
                    <a:pt x="1981" y="6155"/>
                  </a:lnTo>
                  <a:lnTo>
                    <a:pt x="2181" y="6745"/>
                  </a:lnTo>
                  <a:lnTo>
                    <a:pt x="2380" y="7292"/>
                  </a:lnTo>
                  <a:lnTo>
                    <a:pt x="2567" y="7897"/>
                  </a:lnTo>
                  <a:lnTo>
                    <a:pt x="2766" y="8472"/>
                  </a:lnTo>
                  <a:lnTo>
                    <a:pt x="2966" y="9033"/>
                  </a:lnTo>
                  <a:lnTo>
                    <a:pt x="3165" y="9594"/>
                  </a:lnTo>
                  <a:lnTo>
                    <a:pt x="3364" y="10140"/>
                  </a:lnTo>
                  <a:lnTo>
                    <a:pt x="3564" y="10672"/>
                  </a:lnTo>
                  <a:lnTo>
                    <a:pt x="3763" y="11203"/>
                  </a:lnTo>
                  <a:lnTo>
                    <a:pt x="3963" y="11720"/>
                  </a:lnTo>
                  <a:lnTo>
                    <a:pt x="4162" y="12236"/>
                  </a:lnTo>
                  <a:lnTo>
                    <a:pt x="4361" y="12708"/>
                  </a:lnTo>
                  <a:lnTo>
                    <a:pt x="4573" y="13196"/>
                  </a:lnTo>
                  <a:lnTo>
                    <a:pt x="4785" y="13653"/>
                  </a:lnTo>
                  <a:lnTo>
                    <a:pt x="4972" y="14140"/>
                  </a:lnTo>
                  <a:lnTo>
                    <a:pt x="5171" y="14583"/>
                  </a:lnTo>
                  <a:lnTo>
                    <a:pt x="5371" y="15011"/>
                  </a:lnTo>
                  <a:lnTo>
                    <a:pt x="5570" y="15439"/>
                  </a:lnTo>
                  <a:lnTo>
                    <a:pt x="5782" y="15838"/>
                  </a:lnTo>
                  <a:lnTo>
                    <a:pt x="5981" y="16207"/>
                  </a:lnTo>
                  <a:lnTo>
                    <a:pt x="6181" y="16605"/>
                  </a:lnTo>
                  <a:lnTo>
                    <a:pt x="6380" y="16959"/>
                  </a:lnTo>
                  <a:lnTo>
                    <a:pt x="6579" y="17299"/>
                  </a:lnTo>
                  <a:lnTo>
                    <a:pt x="6791" y="17609"/>
                  </a:lnTo>
                  <a:lnTo>
                    <a:pt x="6991" y="17919"/>
                  </a:lnTo>
                  <a:lnTo>
                    <a:pt x="7202" y="18185"/>
                  </a:lnTo>
                  <a:lnTo>
                    <a:pt x="7402" y="18480"/>
                  </a:lnTo>
                  <a:lnTo>
                    <a:pt x="7614" y="18731"/>
                  </a:lnTo>
                  <a:lnTo>
                    <a:pt x="7813" y="18952"/>
                  </a:lnTo>
                  <a:lnTo>
                    <a:pt x="8025" y="19159"/>
                  </a:lnTo>
                  <a:lnTo>
                    <a:pt x="8237" y="19336"/>
                  </a:lnTo>
                  <a:lnTo>
                    <a:pt x="8436" y="19483"/>
                  </a:lnTo>
                  <a:lnTo>
                    <a:pt x="8648" y="19646"/>
                  </a:lnTo>
                  <a:lnTo>
                    <a:pt x="8860" y="19764"/>
                  </a:lnTo>
                  <a:lnTo>
                    <a:pt x="9059" y="19867"/>
                  </a:lnTo>
                  <a:lnTo>
                    <a:pt x="9271" y="19911"/>
                  </a:lnTo>
                  <a:lnTo>
                    <a:pt x="9483" y="19956"/>
                  </a:lnTo>
                  <a:lnTo>
                    <a:pt x="9695" y="19956"/>
                  </a:lnTo>
                  <a:lnTo>
                    <a:pt x="9907" y="19985"/>
                  </a:lnTo>
                  <a:lnTo>
                    <a:pt x="10118" y="19941"/>
                  </a:lnTo>
                  <a:lnTo>
                    <a:pt x="10330" y="19823"/>
                  </a:lnTo>
                  <a:lnTo>
                    <a:pt x="10555" y="19720"/>
                  </a:lnTo>
                  <a:lnTo>
                    <a:pt x="10791" y="19557"/>
                  </a:lnTo>
                  <a:lnTo>
                    <a:pt x="11016" y="19336"/>
                  </a:lnTo>
                  <a:lnTo>
                    <a:pt x="11240" y="19129"/>
                  </a:lnTo>
                  <a:lnTo>
                    <a:pt x="11477" y="18849"/>
                  </a:lnTo>
                  <a:lnTo>
                    <a:pt x="11713" y="18554"/>
                  </a:lnTo>
                  <a:lnTo>
                    <a:pt x="11963" y="18244"/>
                  </a:lnTo>
                  <a:lnTo>
                    <a:pt x="12212" y="17904"/>
                  </a:lnTo>
                  <a:lnTo>
                    <a:pt x="12461" y="17520"/>
                  </a:lnTo>
                  <a:lnTo>
                    <a:pt x="12710" y="17137"/>
                  </a:lnTo>
                  <a:lnTo>
                    <a:pt x="12960" y="16738"/>
                  </a:lnTo>
                  <a:lnTo>
                    <a:pt x="13196" y="16280"/>
                  </a:lnTo>
                  <a:lnTo>
                    <a:pt x="13445" y="15823"/>
                  </a:lnTo>
                  <a:lnTo>
                    <a:pt x="13707" y="15351"/>
                  </a:lnTo>
                  <a:lnTo>
                    <a:pt x="13956" y="14834"/>
                  </a:lnTo>
                  <a:lnTo>
                    <a:pt x="14206" y="14362"/>
                  </a:lnTo>
                  <a:lnTo>
                    <a:pt x="14442" y="13830"/>
                  </a:lnTo>
                  <a:lnTo>
                    <a:pt x="14692" y="13314"/>
                  </a:lnTo>
                  <a:lnTo>
                    <a:pt x="14953" y="12768"/>
                  </a:lnTo>
                  <a:lnTo>
                    <a:pt x="15202" y="12236"/>
                  </a:lnTo>
                  <a:lnTo>
                    <a:pt x="15452" y="11661"/>
                  </a:lnTo>
                  <a:lnTo>
                    <a:pt x="15688" y="11114"/>
                  </a:lnTo>
                  <a:lnTo>
                    <a:pt x="15925" y="10583"/>
                  </a:lnTo>
                  <a:lnTo>
                    <a:pt x="16150" y="10037"/>
                  </a:lnTo>
                  <a:lnTo>
                    <a:pt x="16386" y="9461"/>
                  </a:lnTo>
                  <a:lnTo>
                    <a:pt x="16611" y="8900"/>
                  </a:lnTo>
                  <a:lnTo>
                    <a:pt x="16847" y="8369"/>
                  </a:lnTo>
                  <a:lnTo>
                    <a:pt x="17072" y="7823"/>
                  </a:lnTo>
                  <a:lnTo>
                    <a:pt x="17283" y="7292"/>
                  </a:lnTo>
                  <a:lnTo>
                    <a:pt x="17495" y="6760"/>
                  </a:lnTo>
                  <a:lnTo>
                    <a:pt x="17720" y="6244"/>
                  </a:lnTo>
                  <a:lnTo>
                    <a:pt x="17919" y="5727"/>
                  </a:lnTo>
                  <a:lnTo>
                    <a:pt x="18118" y="5210"/>
                  </a:lnTo>
                  <a:lnTo>
                    <a:pt x="18305" y="4738"/>
                  </a:lnTo>
                  <a:lnTo>
                    <a:pt x="18492" y="4295"/>
                  </a:lnTo>
                  <a:lnTo>
                    <a:pt x="18679" y="3852"/>
                  </a:lnTo>
                  <a:lnTo>
                    <a:pt x="18854" y="3395"/>
                  </a:lnTo>
                  <a:lnTo>
                    <a:pt x="19016" y="2982"/>
                  </a:lnTo>
                  <a:lnTo>
                    <a:pt x="19178" y="2613"/>
                  </a:lnTo>
                  <a:lnTo>
                    <a:pt x="19340" y="2244"/>
                  </a:lnTo>
                  <a:lnTo>
                    <a:pt x="19489" y="1904"/>
                  </a:lnTo>
                  <a:lnTo>
                    <a:pt x="19614" y="1609"/>
                  </a:lnTo>
                  <a:lnTo>
                    <a:pt x="19751" y="1314"/>
                  </a:lnTo>
                  <a:lnTo>
                    <a:pt x="19875" y="1048"/>
                  </a:lnTo>
                  <a:lnTo>
                    <a:pt x="19988" y="841"/>
                  </a:lnTo>
                </a:path>
              </a:pathLst>
            </a:custGeom>
            <a:noFill/>
            <a:ln w="38100">
              <a:solidFill>
                <a:srgbClr val="66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7309" name="矩形 67649"/>
            <p:cNvSpPr>
              <a:spLocks noChangeArrowheads="1"/>
            </p:cNvSpPr>
            <p:nvPr/>
          </p:nvSpPr>
          <p:spPr bwMode="auto">
            <a:xfrm>
              <a:off x="2744" y="3430"/>
              <a:ext cx="272" cy="4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97310" name="直接连接符 67650"/>
            <p:cNvSpPr>
              <a:spLocks noChangeShapeType="1"/>
            </p:cNvSpPr>
            <p:nvPr/>
          </p:nvSpPr>
          <p:spPr bwMode="auto">
            <a:xfrm flipV="1">
              <a:off x="2971" y="3106"/>
              <a:ext cx="16" cy="100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7311" name="任意多边形 67651"/>
            <p:cNvSpPr>
              <a:spLocks noChangeArrowheads="1"/>
            </p:cNvSpPr>
            <p:nvPr/>
          </p:nvSpPr>
          <p:spPr bwMode="auto">
            <a:xfrm rot="-5663157">
              <a:off x="3505" y="3516"/>
              <a:ext cx="609" cy="1242"/>
            </a:xfrm>
            <a:custGeom>
              <a:avLst/>
              <a:gdLst>
                <a:gd name="T0" fmla="*/ 6 w 21600"/>
                <a:gd name="T1" fmla="*/ 0 h 20406"/>
                <a:gd name="T2" fmla="*/ 17 w 21600"/>
                <a:gd name="T3" fmla="*/ 74 h 20406"/>
                <a:gd name="T4" fmla="*/ 17 w 21600"/>
                <a:gd name="T5" fmla="*/ 76 h 20406"/>
                <a:gd name="T6" fmla="*/ 6 w 21600"/>
                <a:gd name="T7" fmla="*/ 0 h 20406"/>
                <a:gd name="T8" fmla="*/ 17 w 21600"/>
                <a:gd name="T9" fmla="*/ 74 h 20406"/>
                <a:gd name="T10" fmla="*/ 17 w 21600"/>
                <a:gd name="T11" fmla="*/ 76 h 20406"/>
                <a:gd name="T12" fmla="*/ 0 w 21600"/>
                <a:gd name="T13" fmla="*/ 74 h 2040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0406" fill="none">
                  <a:moveTo>
                    <a:pt x="8000" y="0"/>
                  </a:moveTo>
                  <a:cubicBezTo>
                    <a:pt x="15973" y="3178"/>
                    <a:pt x="21600" y="10964"/>
                    <a:pt x="21600" y="20064"/>
                  </a:cubicBezTo>
                  <a:cubicBezTo>
                    <a:pt x="21600" y="20179"/>
                    <a:pt x="21599" y="20293"/>
                    <a:pt x="21597" y="20406"/>
                  </a:cubicBezTo>
                </a:path>
                <a:path w="21600" h="20406" stroke="0">
                  <a:moveTo>
                    <a:pt x="8000" y="0"/>
                  </a:moveTo>
                  <a:cubicBezTo>
                    <a:pt x="15973" y="3178"/>
                    <a:pt x="21600" y="10964"/>
                    <a:pt x="21600" y="20064"/>
                  </a:cubicBezTo>
                  <a:cubicBezTo>
                    <a:pt x="21600" y="20179"/>
                    <a:pt x="21599" y="20293"/>
                    <a:pt x="21597" y="20406"/>
                  </a:cubicBezTo>
                  <a:lnTo>
                    <a:pt x="0" y="20064"/>
                  </a:lnTo>
                  <a:lnTo>
                    <a:pt x="8000" y="0"/>
                  </a:lnTo>
                  <a:close/>
                </a:path>
              </a:pathLst>
            </a:custGeom>
            <a:noFill/>
            <a:ln w="9525">
              <a:solidFill>
                <a:srgbClr val="6600FF"/>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7312" name="文本框 67652"/>
            <p:cNvSpPr txBox="1">
              <a:spLocks noChangeArrowheads="1"/>
            </p:cNvSpPr>
            <p:nvPr/>
          </p:nvSpPr>
          <p:spPr bwMode="auto">
            <a:xfrm>
              <a:off x="5148" y="3194"/>
              <a:ext cx="32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lang="en-US" altLang="zh-CN" sz="2800" b="1" i="1">
                  <a:latin typeface="Times New Roman" pitchFamily="18" charset="0"/>
                </a:rPr>
                <a:t>A </a:t>
              </a:r>
            </a:p>
          </p:txBody>
        </p:sp>
        <p:sp>
          <p:nvSpPr>
            <p:cNvPr id="97313" name="直接连接符 67653"/>
            <p:cNvSpPr>
              <a:spLocks noChangeShapeType="1"/>
            </p:cNvSpPr>
            <p:nvPr/>
          </p:nvSpPr>
          <p:spPr bwMode="auto">
            <a:xfrm>
              <a:off x="2987" y="3527"/>
              <a:ext cx="249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7314" name="文本框 67654"/>
            <p:cNvSpPr txBox="1">
              <a:spLocks noChangeArrowheads="1"/>
            </p:cNvSpPr>
            <p:nvPr/>
          </p:nvSpPr>
          <p:spPr bwMode="auto">
            <a:xfrm>
              <a:off x="2744" y="3407"/>
              <a:ext cx="2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lang="en-US" altLang="zh-CN" sz="2000" b="1" i="1">
                  <a:latin typeface="Times New Roman" pitchFamily="18" charset="0"/>
                </a:rPr>
                <a:t>O </a:t>
              </a:r>
            </a:p>
          </p:txBody>
        </p:sp>
        <p:sp>
          <p:nvSpPr>
            <p:cNvPr id="97315" name="文本框 67655"/>
            <p:cNvSpPr txBox="1">
              <a:spLocks noChangeArrowheads="1"/>
            </p:cNvSpPr>
            <p:nvPr/>
          </p:nvSpPr>
          <p:spPr bwMode="auto">
            <a:xfrm>
              <a:off x="2879" y="275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lang="en-US" altLang="zh-CN" sz="2800" b="1" i="1">
                  <a:latin typeface="Times New Roman" pitchFamily="18" charset="0"/>
                </a:rPr>
                <a:t>x</a:t>
              </a:r>
            </a:p>
          </p:txBody>
        </p:sp>
        <p:sp>
          <p:nvSpPr>
            <p:cNvPr id="97316" name="文本框 67656"/>
            <p:cNvSpPr txBox="1">
              <a:spLocks noChangeArrowheads="1"/>
            </p:cNvSpPr>
            <p:nvPr/>
          </p:nvSpPr>
          <p:spPr bwMode="auto">
            <a:xfrm>
              <a:off x="5375" y="3466"/>
              <a:ext cx="1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lang="en-US" altLang="zh-CN" sz="2800" b="1" i="1">
                  <a:latin typeface="Times New Roman" pitchFamily="18" charset="0"/>
                </a:rPr>
                <a:t>t</a:t>
              </a:r>
            </a:p>
          </p:txBody>
        </p:sp>
      </p:grpSp>
      <p:sp>
        <p:nvSpPr>
          <p:cNvPr id="79907" name="文本框 67658"/>
          <p:cNvSpPr txBox="1">
            <a:spLocks noChangeArrowheads="1"/>
          </p:cNvSpPr>
          <p:nvPr/>
        </p:nvSpPr>
        <p:spPr bwMode="auto">
          <a:xfrm>
            <a:off x="5029200" y="685800"/>
            <a:ext cx="457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a:t>0</a:t>
            </a:r>
          </a:p>
        </p:txBody>
      </p:sp>
      <p:sp>
        <p:nvSpPr>
          <p:cNvPr id="79908" name="直接连接符 67661"/>
          <p:cNvSpPr>
            <a:spLocks noChangeShapeType="1"/>
          </p:cNvSpPr>
          <p:nvPr/>
        </p:nvSpPr>
        <p:spPr bwMode="auto">
          <a:xfrm>
            <a:off x="6019800" y="1524000"/>
            <a:ext cx="457200" cy="0"/>
          </a:xfrm>
          <a:prstGeom prst="line">
            <a:avLst/>
          </a:prstGeom>
          <a:noFill/>
          <a:ln w="76200">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9909" name="文本框 67662"/>
          <p:cNvSpPr txBox="1">
            <a:spLocks noChangeArrowheads="1"/>
          </p:cNvSpPr>
          <p:nvPr/>
        </p:nvSpPr>
        <p:spPr bwMode="auto">
          <a:xfrm>
            <a:off x="5791200" y="1752600"/>
            <a:ext cx="457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a:t>0</a:t>
            </a:r>
          </a:p>
        </p:txBody>
      </p:sp>
      <p:graphicFrame>
        <p:nvGraphicFramePr>
          <p:cNvPr id="79910" name="对象 67663"/>
          <p:cNvGraphicFramePr>
            <a:graphicFrameLocks/>
          </p:cNvGraphicFramePr>
          <p:nvPr/>
        </p:nvGraphicFramePr>
        <p:xfrm>
          <a:off x="2667000" y="1752600"/>
          <a:ext cx="2514600" cy="561975"/>
        </p:xfrm>
        <a:graphic>
          <a:graphicData uri="http://schemas.openxmlformats.org/presentationml/2006/ole">
            <mc:AlternateContent xmlns:mc="http://schemas.openxmlformats.org/markup-compatibility/2006">
              <mc:Choice xmlns:v="urn:schemas-microsoft-com:vml" Requires="v">
                <p:oleObj spid="_x0000_s97437" r:id="rId7" imgW="1079032" imgH="241195" progId="Equation.DSMT4">
                  <p:embed/>
                </p:oleObj>
              </mc:Choice>
              <mc:Fallback>
                <p:oleObj r:id="rId7" imgW="1079032" imgH="241195" progId="Equation.DSMT4">
                  <p:embed/>
                  <p:pic>
                    <p:nvPicPr>
                      <p:cNvPr id="0" name="对象 6766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67000" y="1752600"/>
                        <a:ext cx="2514600" cy="561975"/>
                      </a:xfrm>
                      <a:prstGeom prst="rect">
                        <a:avLst/>
                      </a:prstGeom>
                      <a:solidFill>
                        <a:srgbClr val="00FF00">
                          <a:alpha val="0"/>
                        </a:srgbClr>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9911" name="直接连接符 67664"/>
          <p:cNvSpPr>
            <a:spLocks noChangeShapeType="1"/>
          </p:cNvSpPr>
          <p:nvPr/>
        </p:nvSpPr>
        <p:spPr bwMode="auto">
          <a:xfrm>
            <a:off x="5257800" y="2057400"/>
            <a:ext cx="457200" cy="0"/>
          </a:xfrm>
          <a:prstGeom prst="line">
            <a:avLst/>
          </a:prstGeom>
          <a:noFill/>
          <a:ln w="76200">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79912" name="对象 67665"/>
          <p:cNvGraphicFramePr>
            <a:graphicFrameLocks/>
          </p:cNvGraphicFramePr>
          <p:nvPr/>
        </p:nvGraphicFramePr>
        <p:xfrm>
          <a:off x="762000" y="2438400"/>
          <a:ext cx="4322763" cy="531813"/>
        </p:xfrm>
        <a:graphic>
          <a:graphicData uri="http://schemas.openxmlformats.org/presentationml/2006/ole">
            <mc:AlternateContent xmlns:mc="http://schemas.openxmlformats.org/markup-compatibility/2006">
              <mc:Choice xmlns:v="urn:schemas-microsoft-com:vml" Requires="v">
                <p:oleObj spid="_x0000_s97438" r:id="rId9" imgW="1750321" imgH="215619" progId="Equation.DSMT4">
                  <p:embed/>
                </p:oleObj>
              </mc:Choice>
              <mc:Fallback>
                <p:oleObj r:id="rId9" imgW="1750321" imgH="215619" progId="Equation.DSMT4">
                  <p:embed/>
                  <p:pic>
                    <p:nvPicPr>
                      <p:cNvPr id="0" name="对象 6766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2000" y="2438400"/>
                        <a:ext cx="4322763"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9913" name="文本框 67666"/>
          <p:cNvSpPr txBox="1">
            <a:spLocks noChangeArrowheads="1"/>
          </p:cNvSpPr>
          <p:nvPr/>
        </p:nvSpPr>
        <p:spPr bwMode="auto">
          <a:xfrm>
            <a:off x="6400800" y="1219200"/>
            <a:ext cx="457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a:t>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9873"/>
                                        </p:tgtEl>
                                        <p:attrNameLst>
                                          <p:attrName>style.visibility</p:attrName>
                                        </p:attrNameLst>
                                      </p:cBhvr>
                                      <p:to>
                                        <p:strVal val="visible"/>
                                      </p:to>
                                    </p:set>
                                    <p:anim calcmode="lin" valueType="num">
                                      <p:cBhvr additive="base">
                                        <p:cTn id="7" dur="500" fill="hold"/>
                                        <p:tgtEl>
                                          <p:spTgt spid="79873"/>
                                        </p:tgtEl>
                                        <p:attrNameLst>
                                          <p:attrName>ppt_x</p:attrName>
                                        </p:attrNameLst>
                                      </p:cBhvr>
                                      <p:tavLst>
                                        <p:tav tm="0">
                                          <p:val>
                                            <p:strVal val="#ppt_x"/>
                                          </p:val>
                                        </p:tav>
                                        <p:tav tm="100000">
                                          <p:val>
                                            <p:strVal val="#ppt_x"/>
                                          </p:val>
                                        </p:tav>
                                      </p:tavLst>
                                    </p:anim>
                                    <p:anim calcmode="lin" valueType="num">
                                      <p:cBhvr additive="base">
                                        <p:cTn id="8" dur="500" fill="hold"/>
                                        <p:tgtEl>
                                          <p:spTgt spid="7987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9874"/>
                                        </p:tgtEl>
                                        <p:attrNameLst>
                                          <p:attrName>style.visibility</p:attrName>
                                        </p:attrNameLst>
                                      </p:cBhvr>
                                      <p:to>
                                        <p:strVal val="visible"/>
                                      </p:to>
                                    </p:set>
                                    <p:anim calcmode="lin" valueType="num">
                                      <p:cBhvr additive="base">
                                        <p:cTn id="11" dur="500" fill="hold"/>
                                        <p:tgtEl>
                                          <p:spTgt spid="79874"/>
                                        </p:tgtEl>
                                        <p:attrNameLst>
                                          <p:attrName>ppt_x</p:attrName>
                                        </p:attrNameLst>
                                      </p:cBhvr>
                                      <p:tavLst>
                                        <p:tav tm="0">
                                          <p:val>
                                            <p:strVal val="#ppt_x"/>
                                          </p:val>
                                        </p:tav>
                                        <p:tav tm="100000">
                                          <p:val>
                                            <p:strVal val="#ppt_x"/>
                                          </p:val>
                                        </p:tav>
                                      </p:tavLst>
                                    </p:anim>
                                    <p:anim calcmode="lin" valueType="num">
                                      <p:cBhvr additive="base">
                                        <p:cTn id="12" dur="500" fill="hold"/>
                                        <p:tgtEl>
                                          <p:spTgt spid="7987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9875"/>
                                        </p:tgtEl>
                                        <p:attrNameLst>
                                          <p:attrName>style.visibility</p:attrName>
                                        </p:attrNameLst>
                                      </p:cBhvr>
                                      <p:to>
                                        <p:strVal val="visible"/>
                                      </p:to>
                                    </p:set>
                                    <p:anim calcmode="lin" valueType="num">
                                      <p:cBhvr additive="base">
                                        <p:cTn id="15" dur="500" fill="hold"/>
                                        <p:tgtEl>
                                          <p:spTgt spid="79875"/>
                                        </p:tgtEl>
                                        <p:attrNameLst>
                                          <p:attrName>ppt_x</p:attrName>
                                        </p:attrNameLst>
                                      </p:cBhvr>
                                      <p:tavLst>
                                        <p:tav tm="0">
                                          <p:val>
                                            <p:strVal val="#ppt_x"/>
                                          </p:val>
                                        </p:tav>
                                        <p:tav tm="100000">
                                          <p:val>
                                            <p:strVal val="#ppt_x"/>
                                          </p:val>
                                        </p:tav>
                                      </p:tavLst>
                                    </p:anim>
                                    <p:anim calcmode="lin" valueType="num">
                                      <p:cBhvr additive="base">
                                        <p:cTn id="16" dur="500" fill="hold"/>
                                        <p:tgtEl>
                                          <p:spTgt spid="7987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9907"/>
                                        </p:tgtEl>
                                        <p:attrNameLst>
                                          <p:attrName>style.visibility</p:attrName>
                                        </p:attrNameLst>
                                      </p:cBhvr>
                                      <p:to>
                                        <p:strVal val="visible"/>
                                      </p:to>
                                    </p:set>
                                    <p:anim calcmode="lin" valueType="num">
                                      <p:cBhvr additive="base">
                                        <p:cTn id="19" dur="500" fill="hold"/>
                                        <p:tgtEl>
                                          <p:spTgt spid="79907"/>
                                        </p:tgtEl>
                                        <p:attrNameLst>
                                          <p:attrName>ppt_x</p:attrName>
                                        </p:attrNameLst>
                                      </p:cBhvr>
                                      <p:tavLst>
                                        <p:tav tm="0">
                                          <p:val>
                                            <p:strVal val="#ppt_x"/>
                                          </p:val>
                                        </p:tav>
                                        <p:tav tm="100000">
                                          <p:val>
                                            <p:strVal val="#ppt_x"/>
                                          </p:val>
                                        </p:tav>
                                      </p:tavLst>
                                    </p:anim>
                                    <p:anim calcmode="lin" valueType="num">
                                      <p:cBhvr additive="base">
                                        <p:cTn id="20" dur="500" fill="hold"/>
                                        <p:tgtEl>
                                          <p:spTgt spid="7990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9908"/>
                                        </p:tgtEl>
                                        <p:attrNameLst>
                                          <p:attrName>style.visibility</p:attrName>
                                        </p:attrNameLst>
                                      </p:cBhvr>
                                      <p:to>
                                        <p:strVal val="visible"/>
                                      </p:to>
                                    </p:set>
                                    <p:anim calcmode="lin" valueType="num">
                                      <p:cBhvr additive="base">
                                        <p:cTn id="23" dur="500" fill="hold"/>
                                        <p:tgtEl>
                                          <p:spTgt spid="79908"/>
                                        </p:tgtEl>
                                        <p:attrNameLst>
                                          <p:attrName>ppt_x</p:attrName>
                                        </p:attrNameLst>
                                      </p:cBhvr>
                                      <p:tavLst>
                                        <p:tav tm="0">
                                          <p:val>
                                            <p:strVal val="#ppt_x"/>
                                          </p:val>
                                        </p:tav>
                                        <p:tav tm="100000">
                                          <p:val>
                                            <p:strVal val="#ppt_x"/>
                                          </p:val>
                                        </p:tav>
                                      </p:tavLst>
                                    </p:anim>
                                    <p:anim calcmode="lin" valueType="num">
                                      <p:cBhvr additive="base">
                                        <p:cTn id="24" dur="500" fill="hold"/>
                                        <p:tgtEl>
                                          <p:spTgt spid="7990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9909"/>
                                        </p:tgtEl>
                                        <p:attrNameLst>
                                          <p:attrName>style.visibility</p:attrName>
                                        </p:attrNameLst>
                                      </p:cBhvr>
                                      <p:to>
                                        <p:strVal val="visible"/>
                                      </p:to>
                                    </p:set>
                                    <p:anim calcmode="lin" valueType="num">
                                      <p:cBhvr additive="base">
                                        <p:cTn id="27" dur="500" fill="hold"/>
                                        <p:tgtEl>
                                          <p:spTgt spid="79909"/>
                                        </p:tgtEl>
                                        <p:attrNameLst>
                                          <p:attrName>ppt_x</p:attrName>
                                        </p:attrNameLst>
                                      </p:cBhvr>
                                      <p:tavLst>
                                        <p:tav tm="0">
                                          <p:val>
                                            <p:strVal val="#ppt_x"/>
                                          </p:val>
                                        </p:tav>
                                        <p:tav tm="100000">
                                          <p:val>
                                            <p:strVal val="#ppt_x"/>
                                          </p:val>
                                        </p:tav>
                                      </p:tavLst>
                                    </p:anim>
                                    <p:anim calcmode="lin" valueType="num">
                                      <p:cBhvr additive="base">
                                        <p:cTn id="28" dur="500" fill="hold"/>
                                        <p:tgtEl>
                                          <p:spTgt spid="7990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9910"/>
                                        </p:tgtEl>
                                        <p:attrNameLst>
                                          <p:attrName>style.visibility</p:attrName>
                                        </p:attrNameLst>
                                      </p:cBhvr>
                                      <p:to>
                                        <p:strVal val="visible"/>
                                      </p:to>
                                    </p:set>
                                    <p:anim calcmode="lin" valueType="num">
                                      <p:cBhvr additive="base">
                                        <p:cTn id="31" dur="500" fill="hold"/>
                                        <p:tgtEl>
                                          <p:spTgt spid="79910"/>
                                        </p:tgtEl>
                                        <p:attrNameLst>
                                          <p:attrName>ppt_x</p:attrName>
                                        </p:attrNameLst>
                                      </p:cBhvr>
                                      <p:tavLst>
                                        <p:tav tm="0">
                                          <p:val>
                                            <p:strVal val="#ppt_x"/>
                                          </p:val>
                                        </p:tav>
                                        <p:tav tm="100000">
                                          <p:val>
                                            <p:strVal val="#ppt_x"/>
                                          </p:val>
                                        </p:tav>
                                      </p:tavLst>
                                    </p:anim>
                                    <p:anim calcmode="lin" valueType="num">
                                      <p:cBhvr additive="base">
                                        <p:cTn id="32" dur="500" fill="hold"/>
                                        <p:tgtEl>
                                          <p:spTgt spid="7991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9911"/>
                                        </p:tgtEl>
                                        <p:attrNameLst>
                                          <p:attrName>style.visibility</p:attrName>
                                        </p:attrNameLst>
                                      </p:cBhvr>
                                      <p:to>
                                        <p:strVal val="visible"/>
                                      </p:to>
                                    </p:set>
                                    <p:anim calcmode="lin" valueType="num">
                                      <p:cBhvr additive="base">
                                        <p:cTn id="35" dur="500" fill="hold"/>
                                        <p:tgtEl>
                                          <p:spTgt spid="79911"/>
                                        </p:tgtEl>
                                        <p:attrNameLst>
                                          <p:attrName>ppt_x</p:attrName>
                                        </p:attrNameLst>
                                      </p:cBhvr>
                                      <p:tavLst>
                                        <p:tav tm="0">
                                          <p:val>
                                            <p:strVal val="#ppt_x"/>
                                          </p:val>
                                        </p:tav>
                                        <p:tav tm="100000">
                                          <p:val>
                                            <p:strVal val="#ppt_x"/>
                                          </p:val>
                                        </p:tav>
                                      </p:tavLst>
                                    </p:anim>
                                    <p:anim calcmode="lin" valueType="num">
                                      <p:cBhvr additive="base">
                                        <p:cTn id="36" dur="500" fill="hold"/>
                                        <p:tgtEl>
                                          <p:spTgt spid="79911"/>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79912"/>
                                        </p:tgtEl>
                                        <p:attrNameLst>
                                          <p:attrName>style.visibility</p:attrName>
                                        </p:attrNameLst>
                                      </p:cBhvr>
                                      <p:to>
                                        <p:strVal val="visible"/>
                                      </p:to>
                                    </p:set>
                                    <p:anim calcmode="lin" valueType="num">
                                      <p:cBhvr additive="base">
                                        <p:cTn id="39" dur="500" fill="hold"/>
                                        <p:tgtEl>
                                          <p:spTgt spid="79912"/>
                                        </p:tgtEl>
                                        <p:attrNameLst>
                                          <p:attrName>ppt_x</p:attrName>
                                        </p:attrNameLst>
                                      </p:cBhvr>
                                      <p:tavLst>
                                        <p:tav tm="0">
                                          <p:val>
                                            <p:strVal val="#ppt_x"/>
                                          </p:val>
                                        </p:tav>
                                        <p:tav tm="100000">
                                          <p:val>
                                            <p:strVal val="#ppt_x"/>
                                          </p:val>
                                        </p:tav>
                                      </p:tavLst>
                                    </p:anim>
                                    <p:anim calcmode="lin" valueType="num">
                                      <p:cBhvr additive="base">
                                        <p:cTn id="40" dur="500" fill="hold"/>
                                        <p:tgtEl>
                                          <p:spTgt spid="7991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79913"/>
                                        </p:tgtEl>
                                        <p:attrNameLst>
                                          <p:attrName>style.visibility</p:attrName>
                                        </p:attrNameLst>
                                      </p:cBhvr>
                                      <p:to>
                                        <p:strVal val="visible"/>
                                      </p:to>
                                    </p:set>
                                    <p:anim calcmode="lin" valueType="num">
                                      <p:cBhvr additive="base">
                                        <p:cTn id="43" dur="500" fill="hold"/>
                                        <p:tgtEl>
                                          <p:spTgt spid="79913"/>
                                        </p:tgtEl>
                                        <p:attrNameLst>
                                          <p:attrName>ppt_x</p:attrName>
                                        </p:attrNameLst>
                                      </p:cBhvr>
                                      <p:tavLst>
                                        <p:tav tm="0">
                                          <p:val>
                                            <p:strVal val="#ppt_x"/>
                                          </p:val>
                                        </p:tav>
                                        <p:tav tm="100000">
                                          <p:val>
                                            <p:strVal val="#ppt_x"/>
                                          </p:val>
                                        </p:tav>
                                      </p:tavLst>
                                    </p:anim>
                                    <p:anim calcmode="lin" valueType="num">
                                      <p:cBhvr additive="base">
                                        <p:cTn id="44" dur="500" fill="hold"/>
                                        <p:tgtEl>
                                          <p:spTgt spid="79913"/>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79876"/>
                                        </p:tgtEl>
                                        <p:attrNameLst>
                                          <p:attrName>style.visibility</p:attrName>
                                        </p:attrNameLst>
                                      </p:cBhvr>
                                      <p:to>
                                        <p:strVal val="visible"/>
                                      </p:to>
                                    </p:set>
                                    <p:anim calcmode="lin" valueType="num">
                                      <p:cBhvr additive="base">
                                        <p:cTn id="49" dur="500" fill="hold"/>
                                        <p:tgtEl>
                                          <p:spTgt spid="79876"/>
                                        </p:tgtEl>
                                        <p:attrNameLst>
                                          <p:attrName>ppt_x</p:attrName>
                                        </p:attrNameLst>
                                      </p:cBhvr>
                                      <p:tavLst>
                                        <p:tav tm="0">
                                          <p:val>
                                            <p:strVal val="#ppt_x"/>
                                          </p:val>
                                        </p:tav>
                                        <p:tav tm="100000">
                                          <p:val>
                                            <p:strVal val="#ppt_x"/>
                                          </p:val>
                                        </p:tav>
                                      </p:tavLst>
                                    </p:anim>
                                    <p:anim calcmode="lin" valueType="num">
                                      <p:cBhvr additive="base">
                                        <p:cTn id="50" dur="500" fill="hold"/>
                                        <p:tgtEl>
                                          <p:spTgt spid="79876"/>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79877"/>
                                        </p:tgtEl>
                                        <p:attrNameLst>
                                          <p:attrName>style.visibility</p:attrName>
                                        </p:attrNameLst>
                                      </p:cBhvr>
                                      <p:to>
                                        <p:strVal val="visible"/>
                                      </p:to>
                                    </p:set>
                                    <p:anim calcmode="lin" valueType="num">
                                      <p:cBhvr additive="base">
                                        <p:cTn id="53" dur="500" fill="hold"/>
                                        <p:tgtEl>
                                          <p:spTgt spid="79877"/>
                                        </p:tgtEl>
                                        <p:attrNameLst>
                                          <p:attrName>ppt_x</p:attrName>
                                        </p:attrNameLst>
                                      </p:cBhvr>
                                      <p:tavLst>
                                        <p:tav tm="0">
                                          <p:val>
                                            <p:strVal val="#ppt_x"/>
                                          </p:val>
                                        </p:tav>
                                        <p:tav tm="100000">
                                          <p:val>
                                            <p:strVal val="#ppt_x"/>
                                          </p:val>
                                        </p:tav>
                                      </p:tavLst>
                                    </p:anim>
                                    <p:anim calcmode="lin" valueType="num">
                                      <p:cBhvr additive="base">
                                        <p:cTn id="54" dur="500" fill="hold"/>
                                        <p:tgtEl>
                                          <p:spTgt spid="79877"/>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67629"/>
                                        </p:tgtEl>
                                        <p:attrNameLst>
                                          <p:attrName>style.visibility</p:attrName>
                                        </p:attrNameLst>
                                      </p:cBhvr>
                                      <p:to>
                                        <p:strVal val="visible"/>
                                      </p:to>
                                    </p:set>
                                    <p:anim calcmode="lin" valueType="num">
                                      <p:cBhvr additive="base">
                                        <p:cTn id="57" dur="500" fill="hold"/>
                                        <p:tgtEl>
                                          <p:spTgt spid="67629"/>
                                        </p:tgtEl>
                                        <p:attrNameLst>
                                          <p:attrName>ppt_x</p:attrName>
                                        </p:attrNameLst>
                                      </p:cBhvr>
                                      <p:tavLst>
                                        <p:tav tm="0">
                                          <p:val>
                                            <p:strVal val="#ppt_x"/>
                                          </p:val>
                                        </p:tav>
                                        <p:tav tm="100000">
                                          <p:val>
                                            <p:strVal val="#ppt_x"/>
                                          </p:val>
                                        </p:tav>
                                      </p:tavLst>
                                    </p:anim>
                                    <p:anim calcmode="lin" valueType="num">
                                      <p:cBhvr additive="base">
                                        <p:cTn id="58" dur="500" fill="hold"/>
                                        <p:tgtEl>
                                          <p:spTgt spid="676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3" grpId="0"/>
      <p:bldP spid="79874" grpId="0" animBg="1"/>
      <p:bldP spid="79877" grpId="0"/>
      <p:bldP spid="79907" grpId="0"/>
      <p:bldP spid="79908" grpId="0" animBg="1"/>
      <p:bldP spid="79909" grpId="0"/>
      <p:bldP spid="79911" grpId="0" animBg="1"/>
      <p:bldP spid="79913"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文本框 69635"/>
          <p:cNvSpPr txBox="1">
            <a:spLocks noChangeArrowheads="1"/>
          </p:cNvSpPr>
          <p:nvPr/>
        </p:nvSpPr>
        <p:spPr bwMode="auto">
          <a:xfrm>
            <a:off x="152400" y="296863"/>
            <a:ext cx="3429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b="1"/>
              <a:t>三、共振</a:t>
            </a:r>
          </a:p>
        </p:txBody>
      </p:sp>
      <p:sp>
        <p:nvSpPr>
          <p:cNvPr id="80898" name="文本框 69636"/>
          <p:cNvSpPr txBox="1">
            <a:spLocks noChangeArrowheads="1"/>
          </p:cNvSpPr>
          <p:nvPr/>
        </p:nvSpPr>
        <p:spPr bwMode="auto">
          <a:xfrm>
            <a:off x="457200" y="990600"/>
            <a:ext cx="3962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b="1"/>
              <a:t>1</a:t>
            </a:r>
            <a:r>
              <a:rPr lang="zh-CN" altLang="en-US" sz="2800" b="1"/>
              <a:t>、位移共振</a:t>
            </a:r>
          </a:p>
        </p:txBody>
      </p:sp>
      <p:graphicFrame>
        <p:nvGraphicFramePr>
          <p:cNvPr id="80899" name="对象 69637"/>
          <p:cNvGraphicFramePr>
            <a:graphicFrameLocks/>
          </p:cNvGraphicFramePr>
          <p:nvPr/>
        </p:nvGraphicFramePr>
        <p:xfrm>
          <a:off x="4114800" y="533400"/>
          <a:ext cx="4327525" cy="930275"/>
        </p:xfrm>
        <a:graphic>
          <a:graphicData uri="http://schemas.openxmlformats.org/presentationml/2006/ole">
            <mc:AlternateContent xmlns:mc="http://schemas.openxmlformats.org/markup-compatibility/2006">
              <mc:Choice xmlns:v="urn:schemas-microsoft-com:vml" Requires="v">
                <p:oleObj spid="_x0000_s98520" r:id="rId3" imgW="1903348" imgH="406048" progId="Equation.DSMT4">
                  <p:embed/>
                </p:oleObj>
              </mc:Choice>
              <mc:Fallback>
                <p:oleObj r:id="rId3" imgW="1903348" imgH="406048" progId="Equation.DSMT4">
                  <p:embed/>
                  <p:pic>
                    <p:nvPicPr>
                      <p:cNvPr id="0" name="对象 696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533400"/>
                        <a:ext cx="4327525" cy="93027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0900" name="矩形 69639"/>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80901" name="对象 69638"/>
          <p:cNvGraphicFramePr>
            <a:graphicFrameLocks/>
          </p:cNvGraphicFramePr>
          <p:nvPr/>
        </p:nvGraphicFramePr>
        <p:xfrm>
          <a:off x="609600" y="1524000"/>
          <a:ext cx="8001000" cy="912813"/>
        </p:xfrm>
        <a:graphic>
          <a:graphicData uri="http://schemas.openxmlformats.org/presentationml/2006/ole">
            <mc:AlternateContent xmlns:mc="http://schemas.openxmlformats.org/markup-compatibility/2006">
              <mc:Choice xmlns:v="urn:schemas-microsoft-com:vml" Requires="v">
                <p:oleObj spid="_x0000_s98521" r:id="rId5" imgW="3427512" imgH="393529" progId="Equation.DSMT4">
                  <p:embed/>
                </p:oleObj>
              </mc:Choice>
              <mc:Fallback>
                <p:oleObj r:id="rId5" imgW="3427512" imgH="393529" progId="Equation.DSMT4">
                  <p:embed/>
                  <p:pic>
                    <p:nvPicPr>
                      <p:cNvPr id="0" name="对象 6963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1524000"/>
                        <a:ext cx="8001000" cy="91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0902" name="矩形 69641"/>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80903" name="对象 69640"/>
          <p:cNvGraphicFramePr>
            <a:graphicFrameLocks/>
          </p:cNvGraphicFramePr>
          <p:nvPr/>
        </p:nvGraphicFramePr>
        <p:xfrm>
          <a:off x="914400" y="2286000"/>
          <a:ext cx="3146425" cy="1158875"/>
        </p:xfrm>
        <a:graphic>
          <a:graphicData uri="http://schemas.openxmlformats.org/presentationml/2006/ole">
            <mc:AlternateContent xmlns:mc="http://schemas.openxmlformats.org/markup-compatibility/2006">
              <mc:Choice xmlns:v="urn:schemas-microsoft-com:vml" Requires="v">
                <p:oleObj spid="_x0000_s98522" r:id="rId7" imgW="1269449" imgH="469696" progId="Equation.DSMT4">
                  <p:embed/>
                </p:oleObj>
              </mc:Choice>
              <mc:Fallback>
                <p:oleObj r:id="rId7" imgW="1269449" imgH="469696" progId="Equation.DSMT4">
                  <p:embed/>
                  <p:pic>
                    <p:nvPicPr>
                      <p:cNvPr id="0" name="对象 6964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400" y="2286000"/>
                        <a:ext cx="3146425"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0904" name="文本框 69642"/>
          <p:cNvSpPr txBox="1">
            <a:spLocks noChangeArrowheads="1"/>
          </p:cNvSpPr>
          <p:nvPr/>
        </p:nvSpPr>
        <p:spPr bwMode="auto">
          <a:xfrm>
            <a:off x="4572000" y="2590800"/>
            <a:ext cx="4419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a:t>A</a:t>
            </a:r>
            <a:r>
              <a:rPr lang="zh-CN" altLang="en-US" sz="2800" b="1"/>
              <a:t>极大的现象</a:t>
            </a:r>
            <a:r>
              <a:rPr lang="en-US" altLang="zh-CN" sz="2800" b="1"/>
              <a:t>——</a:t>
            </a:r>
            <a:r>
              <a:rPr lang="zh-CN" altLang="en-US" sz="2800" b="1">
                <a:solidFill>
                  <a:srgbClr val="0099CC"/>
                </a:solidFill>
              </a:rPr>
              <a:t>位移共振</a:t>
            </a:r>
          </a:p>
        </p:txBody>
      </p:sp>
      <p:sp>
        <p:nvSpPr>
          <p:cNvPr id="80905" name="文本框 69643"/>
          <p:cNvSpPr txBox="1">
            <a:spLocks noChangeArrowheads="1"/>
          </p:cNvSpPr>
          <p:nvPr/>
        </p:nvSpPr>
        <p:spPr bwMode="auto">
          <a:xfrm>
            <a:off x="381000" y="3505200"/>
            <a:ext cx="3962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b="1"/>
              <a:t>2</a:t>
            </a:r>
            <a:r>
              <a:rPr lang="zh-CN" altLang="en-US" sz="2800" b="1"/>
              <a:t>、速度共振</a:t>
            </a:r>
          </a:p>
        </p:txBody>
      </p:sp>
      <p:graphicFrame>
        <p:nvGraphicFramePr>
          <p:cNvPr id="80906" name="对象 69644"/>
          <p:cNvGraphicFramePr>
            <a:graphicFrameLocks/>
          </p:cNvGraphicFramePr>
          <p:nvPr/>
        </p:nvGraphicFramePr>
        <p:xfrm>
          <a:off x="381000" y="4038600"/>
          <a:ext cx="2974975" cy="500063"/>
        </p:xfrm>
        <a:graphic>
          <a:graphicData uri="http://schemas.openxmlformats.org/presentationml/2006/ole">
            <mc:AlternateContent xmlns:mc="http://schemas.openxmlformats.org/markup-compatibility/2006">
              <mc:Choice xmlns:v="urn:schemas-microsoft-com:vml" Requires="v">
                <p:oleObj spid="_x0000_s98523" r:id="rId9" imgW="1205454" imgH="203024" progId="Equation.DSMT4">
                  <p:embed/>
                </p:oleObj>
              </mc:Choice>
              <mc:Fallback>
                <p:oleObj r:id="rId9" imgW="1205454" imgH="203024" progId="Equation.DSMT4">
                  <p:embed/>
                  <p:pic>
                    <p:nvPicPr>
                      <p:cNvPr id="0" name="对象 69644"/>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1000" y="4038600"/>
                        <a:ext cx="2974975"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0907" name="矩形 69646"/>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80908" name="对象 69645"/>
          <p:cNvGraphicFramePr>
            <a:graphicFrameLocks/>
          </p:cNvGraphicFramePr>
          <p:nvPr/>
        </p:nvGraphicFramePr>
        <p:xfrm>
          <a:off x="3886200" y="3810000"/>
          <a:ext cx="4178300" cy="925513"/>
        </p:xfrm>
        <a:graphic>
          <a:graphicData uri="http://schemas.openxmlformats.org/presentationml/2006/ole">
            <mc:AlternateContent xmlns:mc="http://schemas.openxmlformats.org/markup-compatibility/2006">
              <mc:Choice xmlns:v="urn:schemas-microsoft-com:vml" Requires="v">
                <p:oleObj spid="_x0000_s98524" r:id="rId11" imgW="1764534" imgH="393529" progId="Equation.DSMT4">
                  <p:embed/>
                </p:oleObj>
              </mc:Choice>
              <mc:Fallback>
                <p:oleObj r:id="rId11" imgW="1764534" imgH="393529" progId="Equation.DSMT4">
                  <p:embed/>
                  <p:pic>
                    <p:nvPicPr>
                      <p:cNvPr id="0" name="对象 69645"/>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86200" y="3810000"/>
                        <a:ext cx="4178300" cy="92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0909" name="矩形 69648"/>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aphicFrame>
        <p:nvGraphicFramePr>
          <p:cNvPr id="80910" name="对象 69647"/>
          <p:cNvGraphicFramePr>
            <a:graphicFrameLocks/>
          </p:cNvGraphicFramePr>
          <p:nvPr/>
        </p:nvGraphicFramePr>
        <p:xfrm>
          <a:off x="990600" y="4648200"/>
          <a:ext cx="6432550" cy="873125"/>
        </p:xfrm>
        <a:graphic>
          <a:graphicData uri="http://schemas.openxmlformats.org/presentationml/2006/ole">
            <mc:AlternateContent xmlns:mc="http://schemas.openxmlformats.org/markup-compatibility/2006">
              <mc:Choice xmlns:v="urn:schemas-microsoft-com:vml" Requires="v">
                <p:oleObj spid="_x0000_s98525" r:id="rId13" imgW="2868955" imgH="393529" progId="Equation.DSMT4">
                  <p:embed/>
                </p:oleObj>
              </mc:Choice>
              <mc:Fallback>
                <p:oleObj r:id="rId13" imgW="2868955" imgH="393529" progId="Equation.DSMT4">
                  <p:embed/>
                  <p:pic>
                    <p:nvPicPr>
                      <p:cNvPr id="0" name="对象 69647"/>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0600" y="4648200"/>
                        <a:ext cx="6432550"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0911" name="矩形 69649"/>
          <p:cNvSpPr>
            <a:spLocks noChangeArrowheads="1"/>
          </p:cNvSpPr>
          <p:nvPr/>
        </p:nvSpPr>
        <p:spPr bwMode="auto">
          <a:xfrm>
            <a:off x="4038600" y="1676400"/>
            <a:ext cx="2362200" cy="609600"/>
          </a:xfrm>
          <a:prstGeom prst="rect">
            <a:avLst/>
          </a:prstGeom>
          <a:solidFill>
            <a:schemeClr val="accent1">
              <a:alpha val="0"/>
            </a:schemeClr>
          </a:solidFill>
          <a:ln w="28575">
            <a:solidFill>
              <a:srgbClr val="FF0000"/>
            </a:solidFill>
            <a:miter lim="800000"/>
            <a:headEnd/>
            <a:tailEnd/>
          </a:ln>
        </p:spPr>
        <p:txBody>
          <a:bodyPr/>
          <a:lstStyle/>
          <a:p>
            <a:pPr eaLnBrk="1" hangingPunct="1"/>
            <a:endParaRPr lang="zh-CN" altLang="en-US"/>
          </a:p>
        </p:txBody>
      </p:sp>
      <p:sp>
        <p:nvSpPr>
          <p:cNvPr id="80912" name="矩形 69650"/>
          <p:cNvSpPr>
            <a:spLocks noChangeArrowheads="1"/>
          </p:cNvSpPr>
          <p:nvPr/>
        </p:nvSpPr>
        <p:spPr bwMode="auto">
          <a:xfrm>
            <a:off x="4343400" y="4876800"/>
            <a:ext cx="1143000" cy="457200"/>
          </a:xfrm>
          <a:prstGeom prst="rect">
            <a:avLst/>
          </a:prstGeom>
          <a:solidFill>
            <a:schemeClr val="accent1">
              <a:alpha val="0"/>
            </a:schemeClr>
          </a:solidFill>
          <a:ln w="28575">
            <a:solidFill>
              <a:srgbClr val="FF0000"/>
            </a:solidFill>
            <a:miter lim="800000"/>
            <a:headEnd/>
            <a:tailEnd/>
          </a:ln>
        </p:spPr>
        <p:txBody>
          <a:bodyPr/>
          <a:lstStyle/>
          <a:p>
            <a:pPr eaLnBrk="1" hangingPunct="1"/>
            <a:endParaRPr lang="zh-CN" altLang="en-US"/>
          </a:p>
        </p:txBody>
      </p:sp>
      <p:sp>
        <p:nvSpPr>
          <p:cNvPr id="80913" name="文本框 69651"/>
          <p:cNvSpPr txBox="1">
            <a:spLocks noChangeArrowheads="1"/>
          </p:cNvSpPr>
          <p:nvPr/>
        </p:nvSpPr>
        <p:spPr bwMode="auto">
          <a:xfrm>
            <a:off x="1371600" y="5562600"/>
            <a:ext cx="7315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b="1"/>
              <a:t>速度幅       达极大的现象</a:t>
            </a:r>
            <a:r>
              <a:rPr lang="en-US" altLang="zh-CN" sz="2800" b="1"/>
              <a:t>——</a:t>
            </a:r>
            <a:r>
              <a:rPr lang="zh-CN" altLang="en-US" sz="2800" b="1">
                <a:solidFill>
                  <a:srgbClr val="FF3300"/>
                </a:solidFill>
              </a:rPr>
              <a:t>速度共振</a:t>
            </a:r>
          </a:p>
        </p:txBody>
      </p:sp>
      <p:graphicFrame>
        <p:nvGraphicFramePr>
          <p:cNvPr id="80914" name="对象 69652"/>
          <p:cNvGraphicFramePr>
            <a:graphicFrameLocks/>
          </p:cNvGraphicFramePr>
          <p:nvPr/>
        </p:nvGraphicFramePr>
        <p:xfrm>
          <a:off x="2743200" y="5562600"/>
          <a:ext cx="444500" cy="571500"/>
        </p:xfrm>
        <a:graphic>
          <a:graphicData uri="http://schemas.openxmlformats.org/presentationml/2006/ole">
            <mc:AlternateContent xmlns:mc="http://schemas.openxmlformats.org/markup-compatibility/2006">
              <mc:Choice xmlns:v="urn:schemas-microsoft-com:vml" Requires="v">
                <p:oleObj spid="_x0000_s98526" r:id="rId15" imgW="177492" imgH="228204" progId="Equation.DSMT4">
                  <p:embed/>
                </p:oleObj>
              </mc:Choice>
              <mc:Fallback>
                <p:oleObj r:id="rId15" imgW="177492" imgH="228204" progId="Equation.DSMT4">
                  <p:embed/>
                  <p:pic>
                    <p:nvPicPr>
                      <p:cNvPr id="0" name="对象 69652"/>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43200" y="5562600"/>
                        <a:ext cx="4445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0897"/>
                                        </p:tgtEl>
                                        <p:attrNameLst>
                                          <p:attrName>style.visibility</p:attrName>
                                        </p:attrNameLst>
                                      </p:cBhvr>
                                      <p:to>
                                        <p:strVal val="visible"/>
                                      </p:to>
                                    </p:set>
                                    <p:anim calcmode="lin" valueType="num">
                                      <p:cBhvr additive="base">
                                        <p:cTn id="7" dur="500" fill="hold"/>
                                        <p:tgtEl>
                                          <p:spTgt spid="80897"/>
                                        </p:tgtEl>
                                        <p:attrNameLst>
                                          <p:attrName>ppt_x</p:attrName>
                                        </p:attrNameLst>
                                      </p:cBhvr>
                                      <p:tavLst>
                                        <p:tav tm="0">
                                          <p:val>
                                            <p:strVal val="#ppt_x"/>
                                          </p:val>
                                        </p:tav>
                                        <p:tav tm="100000">
                                          <p:val>
                                            <p:strVal val="#ppt_x"/>
                                          </p:val>
                                        </p:tav>
                                      </p:tavLst>
                                    </p:anim>
                                    <p:anim calcmode="lin" valueType="num">
                                      <p:cBhvr additive="base">
                                        <p:cTn id="8" dur="500" fill="hold"/>
                                        <p:tgtEl>
                                          <p:spTgt spid="8089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0898"/>
                                        </p:tgtEl>
                                        <p:attrNameLst>
                                          <p:attrName>style.visibility</p:attrName>
                                        </p:attrNameLst>
                                      </p:cBhvr>
                                      <p:to>
                                        <p:strVal val="visible"/>
                                      </p:to>
                                    </p:set>
                                    <p:anim calcmode="lin" valueType="num">
                                      <p:cBhvr additive="base">
                                        <p:cTn id="11" dur="500" fill="hold"/>
                                        <p:tgtEl>
                                          <p:spTgt spid="80898"/>
                                        </p:tgtEl>
                                        <p:attrNameLst>
                                          <p:attrName>ppt_x</p:attrName>
                                        </p:attrNameLst>
                                      </p:cBhvr>
                                      <p:tavLst>
                                        <p:tav tm="0">
                                          <p:val>
                                            <p:strVal val="#ppt_x"/>
                                          </p:val>
                                        </p:tav>
                                        <p:tav tm="100000">
                                          <p:val>
                                            <p:strVal val="#ppt_x"/>
                                          </p:val>
                                        </p:tav>
                                      </p:tavLst>
                                    </p:anim>
                                    <p:anim calcmode="lin" valueType="num">
                                      <p:cBhvr additive="base">
                                        <p:cTn id="12" dur="500" fill="hold"/>
                                        <p:tgtEl>
                                          <p:spTgt spid="8089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0899"/>
                                        </p:tgtEl>
                                        <p:attrNameLst>
                                          <p:attrName>style.visibility</p:attrName>
                                        </p:attrNameLst>
                                      </p:cBhvr>
                                      <p:to>
                                        <p:strVal val="visible"/>
                                      </p:to>
                                    </p:set>
                                    <p:anim calcmode="lin" valueType="num">
                                      <p:cBhvr additive="base">
                                        <p:cTn id="15" dur="500" fill="hold"/>
                                        <p:tgtEl>
                                          <p:spTgt spid="80899"/>
                                        </p:tgtEl>
                                        <p:attrNameLst>
                                          <p:attrName>ppt_x</p:attrName>
                                        </p:attrNameLst>
                                      </p:cBhvr>
                                      <p:tavLst>
                                        <p:tav tm="0">
                                          <p:val>
                                            <p:strVal val="#ppt_x"/>
                                          </p:val>
                                        </p:tav>
                                        <p:tav tm="100000">
                                          <p:val>
                                            <p:strVal val="#ppt_x"/>
                                          </p:val>
                                        </p:tav>
                                      </p:tavLst>
                                    </p:anim>
                                    <p:anim calcmode="lin" valueType="num">
                                      <p:cBhvr additive="base">
                                        <p:cTn id="16" dur="500" fill="hold"/>
                                        <p:tgtEl>
                                          <p:spTgt spid="8089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nodePh="1">
                                  <p:stCondLst>
                                    <p:cond delay="0"/>
                                  </p:stCondLst>
                                  <p:endCondLst>
                                    <p:cond evt="begin" delay="0">
                                      <p:tn val="17"/>
                                    </p:cond>
                                  </p:endCondLst>
                                  <p:childTnLst>
                                    <p:set>
                                      <p:cBhvr>
                                        <p:cTn id="18" dur="1" fill="hold">
                                          <p:stCondLst>
                                            <p:cond delay="0"/>
                                          </p:stCondLst>
                                        </p:cTn>
                                        <p:tgtEl>
                                          <p:spTgt spid="80900"/>
                                        </p:tgtEl>
                                        <p:attrNameLst>
                                          <p:attrName>style.visibility</p:attrName>
                                        </p:attrNameLst>
                                      </p:cBhvr>
                                      <p:to>
                                        <p:strVal val="visible"/>
                                      </p:to>
                                    </p:set>
                                    <p:anim calcmode="lin" valueType="num">
                                      <p:cBhvr additive="base">
                                        <p:cTn id="19" dur="500" fill="hold"/>
                                        <p:tgtEl>
                                          <p:spTgt spid="80900"/>
                                        </p:tgtEl>
                                        <p:attrNameLst>
                                          <p:attrName>ppt_x</p:attrName>
                                        </p:attrNameLst>
                                      </p:cBhvr>
                                      <p:tavLst>
                                        <p:tav tm="0">
                                          <p:val>
                                            <p:strVal val="#ppt_x"/>
                                          </p:val>
                                        </p:tav>
                                        <p:tav tm="100000">
                                          <p:val>
                                            <p:strVal val="#ppt_x"/>
                                          </p:val>
                                        </p:tav>
                                      </p:tavLst>
                                    </p:anim>
                                    <p:anim calcmode="lin" valueType="num">
                                      <p:cBhvr additive="base">
                                        <p:cTn id="20" dur="500" fill="hold"/>
                                        <p:tgtEl>
                                          <p:spTgt spid="8090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0901"/>
                                        </p:tgtEl>
                                        <p:attrNameLst>
                                          <p:attrName>style.visibility</p:attrName>
                                        </p:attrNameLst>
                                      </p:cBhvr>
                                      <p:to>
                                        <p:strVal val="visible"/>
                                      </p:to>
                                    </p:set>
                                    <p:anim calcmode="lin" valueType="num">
                                      <p:cBhvr additive="base">
                                        <p:cTn id="23" dur="500" fill="hold"/>
                                        <p:tgtEl>
                                          <p:spTgt spid="80901"/>
                                        </p:tgtEl>
                                        <p:attrNameLst>
                                          <p:attrName>ppt_x</p:attrName>
                                        </p:attrNameLst>
                                      </p:cBhvr>
                                      <p:tavLst>
                                        <p:tav tm="0">
                                          <p:val>
                                            <p:strVal val="#ppt_x"/>
                                          </p:val>
                                        </p:tav>
                                        <p:tav tm="100000">
                                          <p:val>
                                            <p:strVal val="#ppt_x"/>
                                          </p:val>
                                        </p:tav>
                                      </p:tavLst>
                                    </p:anim>
                                    <p:anim calcmode="lin" valueType="num">
                                      <p:cBhvr additive="base">
                                        <p:cTn id="24" dur="500" fill="hold"/>
                                        <p:tgtEl>
                                          <p:spTgt spid="8090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nodePh="1">
                                  <p:stCondLst>
                                    <p:cond delay="0"/>
                                  </p:stCondLst>
                                  <p:endCondLst>
                                    <p:cond evt="begin" delay="0">
                                      <p:tn val="25"/>
                                    </p:cond>
                                  </p:endCondLst>
                                  <p:childTnLst>
                                    <p:set>
                                      <p:cBhvr>
                                        <p:cTn id="26" dur="1" fill="hold">
                                          <p:stCondLst>
                                            <p:cond delay="0"/>
                                          </p:stCondLst>
                                        </p:cTn>
                                        <p:tgtEl>
                                          <p:spTgt spid="80902"/>
                                        </p:tgtEl>
                                        <p:attrNameLst>
                                          <p:attrName>style.visibility</p:attrName>
                                        </p:attrNameLst>
                                      </p:cBhvr>
                                      <p:to>
                                        <p:strVal val="visible"/>
                                      </p:to>
                                    </p:set>
                                    <p:anim calcmode="lin" valueType="num">
                                      <p:cBhvr additive="base">
                                        <p:cTn id="27" dur="500" fill="hold"/>
                                        <p:tgtEl>
                                          <p:spTgt spid="80902"/>
                                        </p:tgtEl>
                                        <p:attrNameLst>
                                          <p:attrName>ppt_x</p:attrName>
                                        </p:attrNameLst>
                                      </p:cBhvr>
                                      <p:tavLst>
                                        <p:tav tm="0">
                                          <p:val>
                                            <p:strVal val="#ppt_x"/>
                                          </p:val>
                                        </p:tav>
                                        <p:tav tm="100000">
                                          <p:val>
                                            <p:strVal val="#ppt_x"/>
                                          </p:val>
                                        </p:tav>
                                      </p:tavLst>
                                    </p:anim>
                                    <p:anim calcmode="lin" valueType="num">
                                      <p:cBhvr additive="base">
                                        <p:cTn id="28" dur="500" fill="hold"/>
                                        <p:tgtEl>
                                          <p:spTgt spid="8090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80903"/>
                                        </p:tgtEl>
                                        <p:attrNameLst>
                                          <p:attrName>style.visibility</p:attrName>
                                        </p:attrNameLst>
                                      </p:cBhvr>
                                      <p:to>
                                        <p:strVal val="visible"/>
                                      </p:to>
                                    </p:set>
                                    <p:anim calcmode="lin" valueType="num">
                                      <p:cBhvr additive="base">
                                        <p:cTn id="31" dur="500" fill="hold"/>
                                        <p:tgtEl>
                                          <p:spTgt spid="80903"/>
                                        </p:tgtEl>
                                        <p:attrNameLst>
                                          <p:attrName>ppt_x</p:attrName>
                                        </p:attrNameLst>
                                      </p:cBhvr>
                                      <p:tavLst>
                                        <p:tav tm="0">
                                          <p:val>
                                            <p:strVal val="#ppt_x"/>
                                          </p:val>
                                        </p:tav>
                                        <p:tav tm="100000">
                                          <p:val>
                                            <p:strVal val="#ppt_x"/>
                                          </p:val>
                                        </p:tav>
                                      </p:tavLst>
                                    </p:anim>
                                    <p:anim calcmode="lin" valueType="num">
                                      <p:cBhvr additive="base">
                                        <p:cTn id="32" dur="500" fill="hold"/>
                                        <p:tgtEl>
                                          <p:spTgt spid="8090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80904"/>
                                        </p:tgtEl>
                                        <p:attrNameLst>
                                          <p:attrName>style.visibility</p:attrName>
                                        </p:attrNameLst>
                                      </p:cBhvr>
                                      <p:to>
                                        <p:strVal val="visible"/>
                                      </p:to>
                                    </p:set>
                                    <p:anim calcmode="lin" valueType="num">
                                      <p:cBhvr additive="base">
                                        <p:cTn id="35" dur="500" fill="hold"/>
                                        <p:tgtEl>
                                          <p:spTgt spid="80904"/>
                                        </p:tgtEl>
                                        <p:attrNameLst>
                                          <p:attrName>ppt_x</p:attrName>
                                        </p:attrNameLst>
                                      </p:cBhvr>
                                      <p:tavLst>
                                        <p:tav tm="0">
                                          <p:val>
                                            <p:strVal val="#ppt_x"/>
                                          </p:val>
                                        </p:tav>
                                        <p:tav tm="100000">
                                          <p:val>
                                            <p:strVal val="#ppt_x"/>
                                          </p:val>
                                        </p:tav>
                                      </p:tavLst>
                                    </p:anim>
                                    <p:anim calcmode="lin" valueType="num">
                                      <p:cBhvr additive="base">
                                        <p:cTn id="36" dur="500" fill="hold"/>
                                        <p:tgtEl>
                                          <p:spTgt spid="8090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nodePh="1">
                                  <p:stCondLst>
                                    <p:cond delay="0"/>
                                  </p:stCondLst>
                                  <p:endCondLst>
                                    <p:cond evt="begin" delay="0">
                                      <p:tn val="37"/>
                                    </p:cond>
                                  </p:endCondLst>
                                  <p:childTnLst>
                                    <p:set>
                                      <p:cBhvr>
                                        <p:cTn id="38" dur="1" fill="hold">
                                          <p:stCondLst>
                                            <p:cond delay="0"/>
                                          </p:stCondLst>
                                        </p:cTn>
                                        <p:tgtEl>
                                          <p:spTgt spid="80907"/>
                                        </p:tgtEl>
                                        <p:attrNameLst>
                                          <p:attrName>style.visibility</p:attrName>
                                        </p:attrNameLst>
                                      </p:cBhvr>
                                      <p:to>
                                        <p:strVal val="visible"/>
                                      </p:to>
                                    </p:set>
                                    <p:anim calcmode="lin" valueType="num">
                                      <p:cBhvr additive="base">
                                        <p:cTn id="39" dur="500" fill="hold"/>
                                        <p:tgtEl>
                                          <p:spTgt spid="80907"/>
                                        </p:tgtEl>
                                        <p:attrNameLst>
                                          <p:attrName>ppt_x</p:attrName>
                                        </p:attrNameLst>
                                      </p:cBhvr>
                                      <p:tavLst>
                                        <p:tav tm="0">
                                          <p:val>
                                            <p:strVal val="#ppt_x"/>
                                          </p:val>
                                        </p:tav>
                                        <p:tav tm="100000">
                                          <p:val>
                                            <p:strVal val="#ppt_x"/>
                                          </p:val>
                                        </p:tav>
                                      </p:tavLst>
                                    </p:anim>
                                    <p:anim calcmode="lin" valueType="num">
                                      <p:cBhvr additive="base">
                                        <p:cTn id="40" dur="500" fill="hold"/>
                                        <p:tgtEl>
                                          <p:spTgt spid="8090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nodePh="1">
                                  <p:stCondLst>
                                    <p:cond delay="0"/>
                                  </p:stCondLst>
                                  <p:endCondLst>
                                    <p:cond evt="begin" delay="0">
                                      <p:tn val="41"/>
                                    </p:cond>
                                  </p:endCondLst>
                                  <p:childTnLst>
                                    <p:set>
                                      <p:cBhvr>
                                        <p:cTn id="42" dur="1" fill="hold">
                                          <p:stCondLst>
                                            <p:cond delay="0"/>
                                          </p:stCondLst>
                                        </p:cTn>
                                        <p:tgtEl>
                                          <p:spTgt spid="80909"/>
                                        </p:tgtEl>
                                        <p:attrNameLst>
                                          <p:attrName>style.visibility</p:attrName>
                                        </p:attrNameLst>
                                      </p:cBhvr>
                                      <p:to>
                                        <p:strVal val="visible"/>
                                      </p:to>
                                    </p:set>
                                    <p:anim calcmode="lin" valueType="num">
                                      <p:cBhvr additive="base">
                                        <p:cTn id="43" dur="500" fill="hold"/>
                                        <p:tgtEl>
                                          <p:spTgt spid="80909"/>
                                        </p:tgtEl>
                                        <p:attrNameLst>
                                          <p:attrName>ppt_x</p:attrName>
                                        </p:attrNameLst>
                                      </p:cBhvr>
                                      <p:tavLst>
                                        <p:tav tm="0">
                                          <p:val>
                                            <p:strVal val="#ppt_x"/>
                                          </p:val>
                                        </p:tav>
                                        <p:tav tm="100000">
                                          <p:val>
                                            <p:strVal val="#ppt_x"/>
                                          </p:val>
                                        </p:tav>
                                      </p:tavLst>
                                    </p:anim>
                                    <p:anim calcmode="lin" valueType="num">
                                      <p:cBhvr additive="base">
                                        <p:cTn id="44" dur="500" fill="hold"/>
                                        <p:tgtEl>
                                          <p:spTgt spid="80909"/>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80911"/>
                                        </p:tgtEl>
                                        <p:attrNameLst>
                                          <p:attrName>style.visibility</p:attrName>
                                        </p:attrNameLst>
                                      </p:cBhvr>
                                      <p:to>
                                        <p:strVal val="visible"/>
                                      </p:to>
                                    </p:set>
                                    <p:anim calcmode="lin" valueType="num">
                                      <p:cBhvr additive="base">
                                        <p:cTn id="47" dur="500" fill="hold"/>
                                        <p:tgtEl>
                                          <p:spTgt spid="80911"/>
                                        </p:tgtEl>
                                        <p:attrNameLst>
                                          <p:attrName>ppt_x</p:attrName>
                                        </p:attrNameLst>
                                      </p:cBhvr>
                                      <p:tavLst>
                                        <p:tav tm="0">
                                          <p:val>
                                            <p:strVal val="#ppt_x"/>
                                          </p:val>
                                        </p:tav>
                                        <p:tav tm="100000">
                                          <p:val>
                                            <p:strVal val="#ppt_x"/>
                                          </p:val>
                                        </p:tav>
                                      </p:tavLst>
                                    </p:anim>
                                    <p:anim calcmode="lin" valueType="num">
                                      <p:cBhvr additive="base">
                                        <p:cTn id="48" dur="500" fill="hold"/>
                                        <p:tgtEl>
                                          <p:spTgt spid="80911"/>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80905"/>
                                        </p:tgtEl>
                                        <p:attrNameLst>
                                          <p:attrName>style.visibility</p:attrName>
                                        </p:attrNameLst>
                                      </p:cBhvr>
                                      <p:to>
                                        <p:strVal val="visible"/>
                                      </p:to>
                                    </p:set>
                                    <p:anim calcmode="lin" valueType="num">
                                      <p:cBhvr additive="base">
                                        <p:cTn id="53" dur="500" fill="hold"/>
                                        <p:tgtEl>
                                          <p:spTgt spid="80905"/>
                                        </p:tgtEl>
                                        <p:attrNameLst>
                                          <p:attrName>ppt_x</p:attrName>
                                        </p:attrNameLst>
                                      </p:cBhvr>
                                      <p:tavLst>
                                        <p:tav tm="0">
                                          <p:val>
                                            <p:strVal val="#ppt_x"/>
                                          </p:val>
                                        </p:tav>
                                        <p:tav tm="100000">
                                          <p:val>
                                            <p:strVal val="#ppt_x"/>
                                          </p:val>
                                        </p:tav>
                                      </p:tavLst>
                                    </p:anim>
                                    <p:anim calcmode="lin" valueType="num">
                                      <p:cBhvr additive="base">
                                        <p:cTn id="54" dur="500" fill="hold"/>
                                        <p:tgtEl>
                                          <p:spTgt spid="80905"/>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80906"/>
                                        </p:tgtEl>
                                        <p:attrNameLst>
                                          <p:attrName>style.visibility</p:attrName>
                                        </p:attrNameLst>
                                      </p:cBhvr>
                                      <p:to>
                                        <p:strVal val="visible"/>
                                      </p:to>
                                    </p:set>
                                    <p:anim calcmode="lin" valueType="num">
                                      <p:cBhvr additive="base">
                                        <p:cTn id="57" dur="500" fill="hold"/>
                                        <p:tgtEl>
                                          <p:spTgt spid="80906"/>
                                        </p:tgtEl>
                                        <p:attrNameLst>
                                          <p:attrName>ppt_x</p:attrName>
                                        </p:attrNameLst>
                                      </p:cBhvr>
                                      <p:tavLst>
                                        <p:tav tm="0">
                                          <p:val>
                                            <p:strVal val="#ppt_x"/>
                                          </p:val>
                                        </p:tav>
                                        <p:tav tm="100000">
                                          <p:val>
                                            <p:strVal val="#ppt_x"/>
                                          </p:val>
                                        </p:tav>
                                      </p:tavLst>
                                    </p:anim>
                                    <p:anim calcmode="lin" valueType="num">
                                      <p:cBhvr additive="base">
                                        <p:cTn id="58" dur="500" fill="hold"/>
                                        <p:tgtEl>
                                          <p:spTgt spid="80906"/>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80908"/>
                                        </p:tgtEl>
                                        <p:attrNameLst>
                                          <p:attrName>style.visibility</p:attrName>
                                        </p:attrNameLst>
                                      </p:cBhvr>
                                      <p:to>
                                        <p:strVal val="visible"/>
                                      </p:to>
                                    </p:set>
                                    <p:anim calcmode="lin" valueType="num">
                                      <p:cBhvr additive="base">
                                        <p:cTn id="61" dur="500" fill="hold"/>
                                        <p:tgtEl>
                                          <p:spTgt spid="80908"/>
                                        </p:tgtEl>
                                        <p:attrNameLst>
                                          <p:attrName>ppt_x</p:attrName>
                                        </p:attrNameLst>
                                      </p:cBhvr>
                                      <p:tavLst>
                                        <p:tav tm="0">
                                          <p:val>
                                            <p:strVal val="#ppt_x"/>
                                          </p:val>
                                        </p:tav>
                                        <p:tav tm="100000">
                                          <p:val>
                                            <p:strVal val="#ppt_x"/>
                                          </p:val>
                                        </p:tav>
                                      </p:tavLst>
                                    </p:anim>
                                    <p:anim calcmode="lin" valueType="num">
                                      <p:cBhvr additive="base">
                                        <p:cTn id="62" dur="500" fill="hold"/>
                                        <p:tgtEl>
                                          <p:spTgt spid="80908"/>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80910"/>
                                        </p:tgtEl>
                                        <p:attrNameLst>
                                          <p:attrName>style.visibility</p:attrName>
                                        </p:attrNameLst>
                                      </p:cBhvr>
                                      <p:to>
                                        <p:strVal val="visible"/>
                                      </p:to>
                                    </p:set>
                                    <p:anim calcmode="lin" valueType="num">
                                      <p:cBhvr additive="base">
                                        <p:cTn id="65" dur="500" fill="hold"/>
                                        <p:tgtEl>
                                          <p:spTgt spid="80910"/>
                                        </p:tgtEl>
                                        <p:attrNameLst>
                                          <p:attrName>ppt_x</p:attrName>
                                        </p:attrNameLst>
                                      </p:cBhvr>
                                      <p:tavLst>
                                        <p:tav tm="0">
                                          <p:val>
                                            <p:strVal val="#ppt_x"/>
                                          </p:val>
                                        </p:tav>
                                        <p:tav tm="100000">
                                          <p:val>
                                            <p:strVal val="#ppt_x"/>
                                          </p:val>
                                        </p:tav>
                                      </p:tavLst>
                                    </p:anim>
                                    <p:anim calcmode="lin" valueType="num">
                                      <p:cBhvr additive="base">
                                        <p:cTn id="66" dur="500" fill="hold"/>
                                        <p:tgtEl>
                                          <p:spTgt spid="80910"/>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80912"/>
                                        </p:tgtEl>
                                        <p:attrNameLst>
                                          <p:attrName>style.visibility</p:attrName>
                                        </p:attrNameLst>
                                      </p:cBhvr>
                                      <p:to>
                                        <p:strVal val="visible"/>
                                      </p:to>
                                    </p:set>
                                    <p:anim calcmode="lin" valueType="num">
                                      <p:cBhvr additive="base">
                                        <p:cTn id="69" dur="500" fill="hold"/>
                                        <p:tgtEl>
                                          <p:spTgt spid="80912"/>
                                        </p:tgtEl>
                                        <p:attrNameLst>
                                          <p:attrName>ppt_x</p:attrName>
                                        </p:attrNameLst>
                                      </p:cBhvr>
                                      <p:tavLst>
                                        <p:tav tm="0">
                                          <p:val>
                                            <p:strVal val="#ppt_x"/>
                                          </p:val>
                                        </p:tav>
                                        <p:tav tm="100000">
                                          <p:val>
                                            <p:strVal val="#ppt_x"/>
                                          </p:val>
                                        </p:tav>
                                      </p:tavLst>
                                    </p:anim>
                                    <p:anim calcmode="lin" valueType="num">
                                      <p:cBhvr additive="base">
                                        <p:cTn id="70" dur="500" fill="hold"/>
                                        <p:tgtEl>
                                          <p:spTgt spid="80912"/>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80913"/>
                                        </p:tgtEl>
                                        <p:attrNameLst>
                                          <p:attrName>style.visibility</p:attrName>
                                        </p:attrNameLst>
                                      </p:cBhvr>
                                      <p:to>
                                        <p:strVal val="visible"/>
                                      </p:to>
                                    </p:set>
                                    <p:anim calcmode="lin" valueType="num">
                                      <p:cBhvr additive="base">
                                        <p:cTn id="73" dur="500" fill="hold"/>
                                        <p:tgtEl>
                                          <p:spTgt spid="80913"/>
                                        </p:tgtEl>
                                        <p:attrNameLst>
                                          <p:attrName>ppt_x</p:attrName>
                                        </p:attrNameLst>
                                      </p:cBhvr>
                                      <p:tavLst>
                                        <p:tav tm="0">
                                          <p:val>
                                            <p:strVal val="#ppt_x"/>
                                          </p:val>
                                        </p:tav>
                                        <p:tav tm="100000">
                                          <p:val>
                                            <p:strVal val="#ppt_x"/>
                                          </p:val>
                                        </p:tav>
                                      </p:tavLst>
                                    </p:anim>
                                    <p:anim calcmode="lin" valueType="num">
                                      <p:cBhvr additive="base">
                                        <p:cTn id="74" dur="500" fill="hold"/>
                                        <p:tgtEl>
                                          <p:spTgt spid="80913"/>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80914"/>
                                        </p:tgtEl>
                                        <p:attrNameLst>
                                          <p:attrName>style.visibility</p:attrName>
                                        </p:attrNameLst>
                                      </p:cBhvr>
                                      <p:to>
                                        <p:strVal val="visible"/>
                                      </p:to>
                                    </p:set>
                                    <p:anim calcmode="lin" valueType="num">
                                      <p:cBhvr additive="base">
                                        <p:cTn id="77" dur="500" fill="hold"/>
                                        <p:tgtEl>
                                          <p:spTgt spid="80914"/>
                                        </p:tgtEl>
                                        <p:attrNameLst>
                                          <p:attrName>ppt_x</p:attrName>
                                        </p:attrNameLst>
                                      </p:cBhvr>
                                      <p:tavLst>
                                        <p:tav tm="0">
                                          <p:val>
                                            <p:strVal val="#ppt_x"/>
                                          </p:val>
                                        </p:tav>
                                        <p:tav tm="100000">
                                          <p:val>
                                            <p:strVal val="#ppt_x"/>
                                          </p:val>
                                        </p:tav>
                                      </p:tavLst>
                                    </p:anim>
                                    <p:anim calcmode="lin" valueType="num">
                                      <p:cBhvr additive="base">
                                        <p:cTn id="78" dur="500" fill="hold"/>
                                        <p:tgtEl>
                                          <p:spTgt spid="809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7" grpId="0"/>
      <p:bldP spid="80898" grpId="0"/>
      <p:bldP spid="80900" grpId="0"/>
      <p:bldP spid="80902" grpId="0"/>
      <p:bldP spid="80904" grpId="0"/>
      <p:bldP spid="80905" grpId="0"/>
      <p:bldP spid="80907" grpId="0"/>
      <p:bldP spid="80909" grpId="0"/>
      <p:bldP spid="80911" grpId="0" animBg="1"/>
      <p:bldP spid="80912" grpId="0" animBg="1"/>
      <p:bldP spid="8091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文本框 70659"/>
          <p:cNvSpPr txBox="1">
            <a:spLocks noChangeArrowheads="1"/>
          </p:cNvSpPr>
          <p:nvPr/>
        </p:nvSpPr>
        <p:spPr bwMode="auto">
          <a:xfrm>
            <a:off x="381000" y="990600"/>
            <a:ext cx="8382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当     很小时，             ，两种共振几乎同时发生</a:t>
            </a:r>
          </a:p>
        </p:txBody>
      </p:sp>
      <p:graphicFrame>
        <p:nvGraphicFramePr>
          <p:cNvPr id="81922" name="对象 70660"/>
          <p:cNvGraphicFramePr>
            <a:graphicFrameLocks/>
          </p:cNvGraphicFramePr>
          <p:nvPr/>
        </p:nvGraphicFramePr>
        <p:xfrm>
          <a:off x="304800" y="152400"/>
          <a:ext cx="4030663" cy="677863"/>
        </p:xfrm>
        <a:graphic>
          <a:graphicData uri="http://schemas.openxmlformats.org/presentationml/2006/ole">
            <mc:AlternateContent xmlns:mc="http://schemas.openxmlformats.org/markup-compatibility/2006">
              <mc:Choice xmlns:v="urn:schemas-microsoft-com:vml" Requires="v">
                <p:oleObj spid="_x0000_s99522" r:id="rId3" imgW="1726451" imgH="291973" progId="Equation.DSMT4">
                  <p:embed/>
                </p:oleObj>
              </mc:Choice>
              <mc:Fallback>
                <p:oleObj r:id="rId3" imgW="1726451" imgH="291973" progId="Equation.DSMT4">
                  <p:embed/>
                  <p:pic>
                    <p:nvPicPr>
                      <p:cNvPr id="0" name="对象 7066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52400"/>
                        <a:ext cx="4030663" cy="677863"/>
                      </a:xfrm>
                      <a:prstGeom prst="rect">
                        <a:avLst/>
                      </a:prstGeom>
                      <a:solidFill>
                        <a:srgbClr val="FF9900"/>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1923" name="对象 70661"/>
          <p:cNvGraphicFramePr>
            <a:graphicFrameLocks/>
          </p:cNvGraphicFramePr>
          <p:nvPr/>
        </p:nvGraphicFramePr>
        <p:xfrm>
          <a:off x="5257800" y="228600"/>
          <a:ext cx="2646363" cy="534988"/>
        </p:xfrm>
        <a:graphic>
          <a:graphicData uri="http://schemas.openxmlformats.org/presentationml/2006/ole">
            <mc:AlternateContent xmlns:mc="http://schemas.openxmlformats.org/markup-compatibility/2006">
              <mc:Choice xmlns:v="urn:schemas-microsoft-com:vml" Requires="v">
                <p:oleObj spid="_x0000_s99523" r:id="rId5" imgW="1180588" imgH="241195" progId="Equation.DSMT4">
                  <p:embed/>
                </p:oleObj>
              </mc:Choice>
              <mc:Fallback>
                <p:oleObj r:id="rId5" imgW="1180588" imgH="241195" progId="Equation.DSMT4">
                  <p:embed/>
                  <p:pic>
                    <p:nvPicPr>
                      <p:cNvPr id="0" name="对象 7066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7800" y="228600"/>
                        <a:ext cx="2646363" cy="534988"/>
                      </a:xfrm>
                      <a:prstGeom prst="rect">
                        <a:avLst/>
                      </a:prstGeom>
                      <a:solidFill>
                        <a:srgbClr val="FF00FF"/>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1924" name="对象 70662"/>
          <p:cNvGraphicFramePr>
            <a:graphicFrameLocks/>
          </p:cNvGraphicFramePr>
          <p:nvPr/>
        </p:nvGraphicFramePr>
        <p:xfrm>
          <a:off x="2819400" y="990600"/>
          <a:ext cx="995363" cy="506413"/>
        </p:xfrm>
        <a:graphic>
          <a:graphicData uri="http://schemas.openxmlformats.org/presentationml/2006/ole">
            <mc:AlternateContent xmlns:mc="http://schemas.openxmlformats.org/markup-compatibility/2006">
              <mc:Choice xmlns:v="urn:schemas-microsoft-com:vml" Requires="v">
                <p:oleObj spid="_x0000_s99524" r:id="rId7" imgW="444307" imgH="228501" progId="Equation.DSMT4">
                  <p:embed/>
                </p:oleObj>
              </mc:Choice>
              <mc:Fallback>
                <p:oleObj r:id="rId7" imgW="444307" imgH="228501" progId="Equation.DSMT4">
                  <p:embed/>
                  <p:pic>
                    <p:nvPicPr>
                      <p:cNvPr id="0" name="对象 7066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19400" y="990600"/>
                        <a:ext cx="995363"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1925" name="对象 70663"/>
          <p:cNvGraphicFramePr>
            <a:graphicFrameLocks/>
          </p:cNvGraphicFramePr>
          <p:nvPr/>
        </p:nvGraphicFramePr>
        <p:xfrm>
          <a:off x="838200" y="990600"/>
          <a:ext cx="419100" cy="558800"/>
        </p:xfrm>
        <a:graphic>
          <a:graphicData uri="http://schemas.openxmlformats.org/presentationml/2006/ole">
            <mc:AlternateContent xmlns:mc="http://schemas.openxmlformats.org/markup-compatibility/2006">
              <mc:Choice xmlns:v="urn:schemas-microsoft-com:vml" Requires="v">
                <p:oleObj spid="_x0000_s99525" r:id="rId9" imgW="152268" imgH="203024" progId="Equation.DSMT4">
                  <p:embed/>
                </p:oleObj>
              </mc:Choice>
              <mc:Fallback>
                <p:oleObj r:id="rId9" imgW="152268" imgH="203024" progId="Equation.DSMT4">
                  <p:embed/>
                  <p:pic>
                    <p:nvPicPr>
                      <p:cNvPr id="0" name="对象 70663"/>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8200" y="990600"/>
                        <a:ext cx="4191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1926" name="文本框 70664"/>
          <p:cNvSpPr txBox="1">
            <a:spLocks noChangeArrowheads="1"/>
          </p:cNvSpPr>
          <p:nvPr/>
        </p:nvSpPr>
        <p:spPr bwMode="auto">
          <a:xfrm>
            <a:off x="152400" y="1752600"/>
            <a:ext cx="3962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b="1"/>
              <a:t>3</a:t>
            </a:r>
            <a:r>
              <a:rPr lang="zh-CN" altLang="en-US" sz="2800" b="1"/>
              <a:t>、共振的益与害</a:t>
            </a:r>
          </a:p>
        </p:txBody>
      </p:sp>
      <p:sp>
        <p:nvSpPr>
          <p:cNvPr id="81927" name="文本框 70665"/>
          <p:cNvSpPr txBox="1">
            <a:spLocks noChangeArrowheads="1"/>
          </p:cNvSpPr>
          <p:nvPr/>
        </p:nvSpPr>
        <p:spPr bwMode="auto">
          <a:xfrm>
            <a:off x="304800" y="2438400"/>
            <a:ext cx="1066800" cy="519113"/>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b="1"/>
              <a:t>益</a:t>
            </a:r>
            <a:r>
              <a:rPr lang="zh-CN" altLang="en-US" sz="2800"/>
              <a:t>：</a:t>
            </a:r>
          </a:p>
        </p:txBody>
      </p:sp>
      <p:sp>
        <p:nvSpPr>
          <p:cNvPr id="81928" name="文本框 70666"/>
          <p:cNvSpPr txBox="1">
            <a:spLocks noChangeArrowheads="1"/>
          </p:cNvSpPr>
          <p:nvPr/>
        </p:nvSpPr>
        <p:spPr bwMode="auto">
          <a:xfrm>
            <a:off x="1295400" y="2590800"/>
            <a:ext cx="40386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a:t>     </a:t>
            </a:r>
            <a:r>
              <a:rPr lang="zh-CN" altLang="en-US" sz="2800"/>
              <a:t>收音机调谐（接收的电磁振动与收音机谐振电路固有频率相等）；</a:t>
            </a:r>
          </a:p>
        </p:txBody>
      </p:sp>
      <p:sp>
        <p:nvSpPr>
          <p:cNvPr id="81929" name="文本框 70667"/>
          <p:cNvSpPr txBox="1">
            <a:spLocks noChangeArrowheads="1"/>
          </p:cNvSpPr>
          <p:nvPr/>
        </p:nvSpPr>
        <p:spPr bwMode="auto">
          <a:xfrm>
            <a:off x="1219200" y="4267200"/>
            <a:ext cx="41148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a:t>     </a:t>
            </a:r>
            <a:r>
              <a:rPr lang="zh-CN" altLang="en-US" sz="2800"/>
              <a:t>许多现代仪器原理都有共振，如核磁共振仪，电子自旋共振仪，穆斯堡尔谱中的共振吸收，等。</a:t>
            </a:r>
          </a:p>
        </p:txBody>
      </p:sp>
      <p:grpSp>
        <p:nvGrpSpPr>
          <p:cNvPr id="70672" name="组合 70671"/>
          <p:cNvGrpSpPr>
            <a:grpSpLocks/>
          </p:cNvGrpSpPr>
          <p:nvPr/>
        </p:nvGrpSpPr>
        <p:grpSpPr bwMode="auto">
          <a:xfrm>
            <a:off x="5303838" y="2133600"/>
            <a:ext cx="3840162" cy="3702050"/>
            <a:chOff x="3228" y="1561"/>
            <a:chExt cx="2419" cy="2332"/>
          </a:xfrm>
        </p:grpSpPr>
        <p:grpSp>
          <p:nvGrpSpPr>
            <p:cNvPr id="99341" name="组合 70672"/>
            <p:cNvGrpSpPr>
              <a:grpSpLocks/>
            </p:cNvGrpSpPr>
            <p:nvPr/>
          </p:nvGrpSpPr>
          <p:grpSpPr bwMode="auto">
            <a:xfrm>
              <a:off x="3228" y="1561"/>
              <a:ext cx="2419" cy="2332"/>
              <a:chOff x="3228" y="1561"/>
              <a:chExt cx="2419" cy="2332"/>
            </a:xfrm>
          </p:grpSpPr>
          <p:grpSp>
            <p:nvGrpSpPr>
              <p:cNvPr id="99344" name="组合 70673"/>
              <p:cNvGrpSpPr>
                <a:grpSpLocks/>
              </p:cNvGrpSpPr>
              <p:nvPr/>
            </p:nvGrpSpPr>
            <p:grpSpPr bwMode="auto">
              <a:xfrm>
                <a:off x="3228" y="1561"/>
                <a:ext cx="2419" cy="2323"/>
                <a:chOff x="2949" y="663"/>
                <a:chExt cx="2419" cy="2323"/>
              </a:xfrm>
            </p:grpSpPr>
            <p:graphicFrame>
              <p:nvGraphicFramePr>
                <p:cNvPr id="99346" name="对象 70674"/>
                <p:cNvGraphicFramePr>
                  <a:graphicFrameLocks/>
                </p:cNvGraphicFramePr>
                <p:nvPr/>
              </p:nvGraphicFramePr>
              <p:xfrm>
                <a:off x="3016" y="663"/>
                <a:ext cx="2352" cy="2304"/>
              </p:xfrm>
              <a:graphic>
                <a:graphicData uri="http://schemas.openxmlformats.org/presentationml/2006/ole">
                  <mc:AlternateContent xmlns:mc="http://schemas.openxmlformats.org/markup-compatibility/2006">
                    <mc:Choice xmlns:v="urn:schemas-microsoft-com:vml" Requires="v">
                      <p:oleObj spid="_x0000_s99526" r:id="rId11" imgW="3067352" imgH="3038139" progId="Paint.Picture">
                        <p:embed/>
                      </p:oleObj>
                    </mc:Choice>
                    <mc:Fallback>
                      <p:oleObj r:id="rId11" imgW="3067352" imgH="3038139" progId="Paint.Picture">
                        <p:embed/>
                        <p:pic>
                          <p:nvPicPr>
                            <p:cNvPr id="0" name="对象 70674"/>
                            <p:cNvPicPr>
                              <a:picLocks noChangeArrowheads="1"/>
                            </p:cNvPicPr>
                            <p:nvPr/>
                          </p:nvPicPr>
                          <p:blipFill>
                            <a:blip r:embed="rId12">
                              <a:lum contrast="50000"/>
                              <a:extLst>
                                <a:ext uri="{28A0092B-C50C-407E-A947-70E740481C1C}">
                                  <a14:useLocalDpi xmlns:a14="http://schemas.microsoft.com/office/drawing/2010/main" val="0"/>
                                </a:ext>
                              </a:extLst>
                            </a:blip>
                            <a:srcRect/>
                            <a:stretch>
                              <a:fillRect/>
                            </a:stretch>
                          </p:blipFill>
                          <p:spPr bwMode="auto">
                            <a:xfrm>
                              <a:off x="3016" y="663"/>
                              <a:ext cx="2352" cy="2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9347" name="矩形 70675"/>
                <p:cNvSpPr>
                  <a:spLocks noChangeArrowheads="1"/>
                </p:cNvSpPr>
                <p:nvPr/>
              </p:nvSpPr>
              <p:spPr bwMode="auto">
                <a:xfrm>
                  <a:off x="4014" y="2795"/>
                  <a:ext cx="272" cy="9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99348" name="直接连接符 70676"/>
                <p:cNvSpPr>
                  <a:spLocks noChangeShapeType="1"/>
                </p:cNvSpPr>
                <p:nvPr/>
              </p:nvSpPr>
              <p:spPr bwMode="auto">
                <a:xfrm>
                  <a:off x="4105" y="2750"/>
                  <a:ext cx="0" cy="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349" name="文本框 70677"/>
                <p:cNvSpPr txBox="1">
                  <a:spLocks noChangeArrowheads="1"/>
                </p:cNvSpPr>
                <p:nvPr/>
              </p:nvSpPr>
              <p:spPr bwMode="auto">
                <a:xfrm>
                  <a:off x="3923" y="2659"/>
                  <a:ext cx="42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lang="en-US" altLang="zh-CN" sz="2800" b="1" i="1">
                      <a:latin typeface="Times New Roman" pitchFamily="18" charset="0"/>
                      <a:sym typeface="Symbol" pitchFamily="18" charset="2"/>
                    </a:rPr>
                    <a:t></a:t>
                  </a:r>
                  <a:r>
                    <a:rPr lang="en-US" altLang="zh-CN" sz="2800" b="1" i="1" baseline="-25000">
                      <a:latin typeface="Times New Roman" pitchFamily="18" charset="0"/>
                      <a:sym typeface="Symbol" pitchFamily="18" charset="2"/>
                    </a:rPr>
                    <a:t>0</a:t>
                  </a:r>
                  <a:endParaRPr lang="en-US" altLang="zh-CN" sz="2800" b="1" i="1">
                    <a:latin typeface="Times New Roman" pitchFamily="18" charset="0"/>
                    <a:sym typeface="Symbol" pitchFamily="18" charset="2"/>
                  </a:endParaRPr>
                </a:p>
              </p:txBody>
            </p:sp>
            <p:sp>
              <p:nvSpPr>
                <p:cNvPr id="99350" name="矩形 70678"/>
                <p:cNvSpPr>
                  <a:spLocks noChangeArrowheads="1"/>
                </p:cNvSpPr>
                <p:nvPr/>
              </p:nvSpPr>
              <p:spPr bwMode="auto">
                <a:xfrm>
                  <a:off x="2949" y="845"/>
                  <a:ext cx="227" cy="1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99351" name="文本框 70679"/>
                <p:cNvSpPr txBox="1">
                  <a:spLocks noChangeArrowheads="1"/>
                </p:cNvSpPr>
                <p:nvPr/>
              </p:nvSpPr>
              <p:spPr bwMode="auto">
                <a:xfrm>
                  <a:off x="3194" y="799"/>
                  <a:ext cx="32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lang="en-US" altLang="zh-CN" sz="2800" b="1" i="1">
                      <a:latin typeface="Times New Roman" pitchFamily="18" charset="0"/>
                    </a:rPr>
                    <a:t>A </a:t>
                  </a:r>
                </a:p>
              </p:txBody>
            </p:sp>
            <p:sp>
              <p:nvSpPr>
                <p:cNvPr id="99352" name="矩形 70680"/>
                <p:cNvSpPr>
                  <a:spLocks noChangeArrowheads="1"/>
                </p:cNvSpPr>
                <p:nvPr/>
              </p:nvSpPr>
              <p:spPr bwMode="auto">
                <a:xfrm>
                  <a:off x="4921" y="2750"/>
                  <a:ext cx="182" cy="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99353" name="文本框 70681"/>
                <p:cNvSpPr txBox="1">
                  <a:spLocks noChangeArrowheads="1"/>
                </p:cNvSpPr>
                <p:nvPr/>
              </p:nvSpPr>
              <p:spPr bwMode="auto">
                <a:xfrm>
                  <a:off x="4830" y="2649"/>
                  <a:ext cx="42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lang="en-US" altLang="zh-CN" sz="2800" b="1" i="1">
                      <a:latin typeface="Times New Roman" pitchFamily="18" charset="0"/>
                      <a:sym typeface="Symbol" pitchFamily="18" charset="2"/>
                    </a:rPr>
                    <a:t></a:t>
                  </a:r>
                </a:p>
              </p:txBody>
            </p:sp>
          </p:grpSp>
          <p:sp>
            <p:nvSpPr>
              <p:cNvPr id="99345" name="文本框 70682"/>
              <p:cNvSpPr txBox="1">
                <a:spLocks noChangeArrowheads="1"/>
              </p:cNvSpPr>
              <p:nvPr/>
            </p:nvSpPr>
            <p:spPr bwMode="auto">
              <a:xfrm>
                <a:off x="3969" y="3566"/>
                <a:ext cx="27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lang="en-US" altLang="zh-CN" sz="2800" b="1" i="1">
                    <a:latin typeface="Times New Roman" pitchFamily="18" charset="0"/>
                    <a:sym typeface="Symbol" pitchFamily="18" charset="2"/>
                  </a:rPr>
                  <a:t></a:t>
                </a:r>
              </a:p>
            </p:txBody>
          </p:sp>
        </p:grpSp>
        <p:sp>
          <p:nvSpPr>
            <p:cNvPr id="99342" name="矩形 70683"/>
            <p:cNvSpPr>
              <a:spLocks noChangeArrowheads="1"/>
            </p:cNvSpPr>
            <p:nvPr/>
          </p:nvSpPr>
          <p:spPr bwMode="auto">
            <a:xfrm>
              <a:off x="3288" y="3612"/>
              <a:ext cx="181" cy="1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99343" name="文本框 70684"/>
            <p:cNvSpPr txBox="1">
              <a:spLocks noChangeArrowheads="1"/>
            </p:cNvSpPr>
            <p:nvPr/>
          </p:nvSpPr>
          <p:spPr bwMode="auto">
            <a:xfrm>
              <a:off x="3334" y="352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r>
                <a:rPr lang="en-US" altLang="zh-CN" sz="2800" b="1">
                  <a:latin typeface="Times New Roman" pitchFamily="18" charset="0"/>
                </a:rPr>
                <a:t>0</a:t>
              </a:r>
            </a:p>
          </p:txBody>
        </p:sp>
      </p:grpSp>
      <p:graphicFrame>
        <p:nvGraphicFramePr>
          <p:cNvPr id="81944" name="对象 70685"/>
          <p:cNvGraphicFramePr>
            <a:graphicFrameLocks/>
          </p:cNvGraphicFramePr>
          <p:nvPr/>
        </p:nvGraphicFramePr>
        <p:xfrm>
          <a:off x="4724400" y="1600200"/>
          <a:ext cx="4124325" cy="949325"/>
        </p:xfrm>
        <a:graphic>
          <a:graphicData uri="http://schemas.openxmlformats.org/presentationml/2006/ole">
            <mc:AlternateContent xmlns:mc="http://schemas.openxmlformats.org/markup-compatibility/2006">
              <mc:Choice xmlns:v="urn:schemas-microsoft-com:vml" Requires="v">
                <p:oleObj spid="_x0000_s99527" r:id="rId13" imgW="1776458" imgH="406048" progId="Equation.DSMT4">
                  <p:embed/>
                </p:oleObj>
              </mc:Choice>
              <mc:Fallback>
                <p:oleObj r:id="rId13" imgW="1776458" imgH="406048" progId="Equation.DSMT4">
                  <p:embed/>
                  <p:pic>
                    <p:nvPicPr>
                      <p:cNvPr id="0" name="对象 70685"/>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24400" y="1600200"/>
                        <a:ext cx="4124325" cy="949325"/>
                      </a:xfrm>
                      <a:prstGeom prst="rect">
                        <a:avLst/>
                      </a:prstGeom>
                      <a:solidFill>
                        <a:srgbClr val="00FFFF">
                          <a:alpha val="0"/>
                        </a:srgbClr>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1921"/>
                                        </p:tgtEl>
                                        <p:attrNameLst>
                                          <p:attrName>style.visibility</p:attrName>
                                        </p:attrNameLst>
                                      </p:cBhvr>
                                      <p:to>
                                        <p:strVal val="visible"/>
                                      </p:to>
                                    </p:set>
                                    <p:anim calcmode="lin" valueType="num">
                                      <p:cBhvr additive="base">
                                        <p:cTn id="7" dur="500" fill="hold"/>
                                        <p:tgtEl>
                                          <p:spTgt spid="81921"/>
                                        </p:tgtEl>
                                        <p:attrNameLst>
                                          <p:attrName>ppt_x</p:attrName>
                                        </p:attrNameLst>
                                      </p:cBhvr>
                                      <p:tavLst>
                                        <p:tav tm="0">
                                          <p:val>
                                            <p:strVal val="#ppt_x"/>
                                          </p:val>
                                        </p:tav>
                                        <p:tav tm="100000">
                                          <p:val>
                                            <p:strVal val="#ppt_x"/>
                                          </p:val>
                                        </p:tav>
                                      </p:tavLst>
                                    </p:anim>
                                    <p:anim calcmode="lin" valueType="num">
                                      <p:cBhvr additive="base">
                                        <p:cTn id="8" dur="500" fill="hold"/>
                                        <p:tgtEl>
                                          <p:spTgt spid="8192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1922"/>
                                        </p:tgtEl>
                                        <p:attrNameLst>
                                          <p:attrName>style.visibility</p:attrName>
                                        </p:attrNameLst>
                                      </p:cBhvr>
                                      <p:to>
                                        <p:strVal val="visible"/>
                                      </p:to>
                                    </p:set>
                                    <p:anim calcmode="lin" valueType="num">
                                      <p:cBhvr additive="base">
                                        <p:cTn id="11" dur="500" fill="hold"/>
                                        <p:tgtEl>
                                          <p:spTgt spid="81922"/>
                                        </p:tgtEl>
                                        <p:attrNameLst>
                                          <p:attrName>ppt_x</p:attrName>
                                        </p:attrNameLst>
                                      </p:cBhvr>
                                      <p:tavLst>
                                        <p:tav tm="0">
                                          <p:val>
                                            <p:strVal val="#ppt_x"/>
                                          </p:val>
                                        </p:tav>
                                        <p:tav tm="100000">
                                          <p:val>
                                            <p:strVal val="#ppt_x"/>
                                          </p:val>
                                        </p:tav>
                                      </p:tavLst>
                                    </p:anim>
                                    <p:anim calcmode="lin" valueType="num">
                                      <p:cBhvr additive="base">
                                        <p:cTn id="12" dur="500" fill="hold"/>
                                        <p:tgtEl>
                                          <p:spTgt spid="8192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1923"/>
                                        </p:tgtEl>
                                        <p:attrNameLst>
                                          <p:attrName>style.visibility</p:attrName>
                                        </p:attrNameLst>
                                      </p:cBhvr>
                                      <p:to>
                                        <p:strVal val="visible"/>
                                      </p:to>
                                    </p:set>
                                    <p:anim calcmode="lin" valueType="num">
                                      <p:cBhvr additive="base">
                                        <p:cTn id="15" dur="500" fill="hold"/>
                                        <p:tgtEl>
                                          <p:spTgt spid="81923"/>
                                        </p:tgtEl>
                                        <p:attrNameLst>
                                          <p:attrName>ppt_x</p:attrName>
                                        </p:attrNameLst>
                                      </p:cBhvr>
                                      <p:tavLst>
                                        <p:tav tm="0">
                                          <p:val>
                                            <p:strVal val="#ppt_x"/>
                                          </p:val>
                                        </p:tav>
                                        <p:tav tm="100000">
                                          <p:val>
                                            <p:strVal val="#ppt_x"/>
                                          </p:val>
                                        </p:tav>
                                      </p:tavLst>
                                    </p:anim>
                                    <p:anim calcmode="lin" valueType="num">
                                      <p:cBhvr additive="base">
                                        <p:cTn id="16" dur="500" fill="hold"/>
                                        <p:tgtEl>
                                          <p:spTgt spid="8192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1924"/>
                                        </p:tgtEl>
                                        <p:attrNameLst>
                                          <p:attrName>style.visibility</p:attrName>
                                        </p:attrNameLst>
                                      </p:cBhvr>
                                      <p:to>
                                        <p:strVal val="visible"/>
                                      </p:to>
                                    </p:set>
                                    <p:anim calcmode="lin" valueType="num">
                                      <p:cBhvr additive="base">
                                        <p:cTn id="19" dur="500" fill="hold"/>
                                        <p:tgtEl>
                                          <p:spTgt spid="81924"/>
                                        </p:tgtEl>
                                        <p:attrNameLst>
                                          <p:attrName>ppt_x</p:attrName>
                                        </p:attrNameLst>
                                      </p:cBhvr>
                                      <p:tavLst>
                                        <p:tav tm="0">
                                          <p:val>
                                            <p:strVal val="#ppt_x"/>
                                          </p:val>
                                        </p:tav>
                                        <p:tav tm="100000">
                                          <p:val>
                                            <p:strVal val="#ppt_x"/>
                                          </p:val>
                                        </p:tav>
                                      </p:tavLst>
                                    </p:anim>
                                    <p:anim calcmode="lin" valueType="num">
                                      <p:cBhvr additive="base">
                                        <p:cTn id="20" dur="500" fill="hold"/>
                                        <p:tgtEl>
                                          <p:spTgt spid="8192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1925"/>
                                        </p:tgtEl>
                                        <p:attrNameLst>
                                          <p:attrName>style.visibility</p:attrName>
                                        </p:attrNameLst>
                                      </p:cBhvr>
                                      <p:to>
                                        <p:strVal val="visible"/>
                                      </p:to>
                                    </p:set>
                                    <p:anim calcmode="lin" valueType="num">
                                      <p:cBhvr additive="base">
                                        <p:cTn id="23" dur="500" fill="hold"/>
                                        <p:tgtEl>
                                          <p:spTgt spid="81925"/>
                                        </p:tgtEl>
                                        <p:attrNameLst>
                                          <p:attrName>ppt_x</p:attrName>
                                        </p:attrNameLst>
                                      </p:cBhvr>
                                      <p:tavLst>
                                        <p:tav tm="0">
                                          <p:val>
                                            <p:strVal val="#ppt_x"/>
                                          </p:val>
                                        </p:tav>
                                        <p:tav tm="100000">
                                          <p:val>
                                            <p:strVal val="#ppt_x"/>
                                          </p:val>
                                        </p:tav>
                                      </p:tavLst>
                                    </p:anim>
                                    <p:anim calcmode="lin" valueType="num">
                                      <p:cBhvr additive="base">
                                        <p:cTn id="24" dur="500" fill="hold"/>
                                        <p:tgtEl>
                                          <p:spTgt spid="81925"/>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81926"/>
                                        </p:tgtEl>
                                        <p:attrNameLst>
                                          <p:attrName>style.visibility</p:attrName>
                                        </p:attrNameLst>
                                      </p:cBhvr>
                                      <p:to>
                                        <p:strVal val="visible"/>
                                      </p:to>
                                    </p:set>
                                    <p:anim calcmode="lin" valueType="num">
                                      <p:cBhvr additive="base">
                                        <p:cTn id="29" dur="500" fill="hold"/>
                                        <p:tgtEl>
                                          <p:spTgt spid="81926"/>
                                        </p:tgtEl>
                                        <p:attrNameLst>
                                          <p:attrName>ppt_x</p:attrName>
                                        </p:attrNameLst>
                                      </p:cBhvr>
                                      <p:tavLst>
                                        <p:tav tm="0">
                                          <p:val>
                                            <p:strVal val="#ppt_x"/>
                                          </p:val>
                                        </p:tav>
                                        <p:tav tm="100000">
                                          <p:val>
                                            <p:strVal val="#ppt_x"/>
                                          </p:val>
                                        </p:tav>
                                      </p:tavLst>
                                    </p:anim>
                                    <p:anim calcmode="lin" valueType="num">
                                      <p:cBhvr additive="base">
                                        <p:cTn id="30" dur="500" fill="hold"/>
                                        <p:tgtEl>
                                          <p:spTgt spid="8192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81927"/>
                                        </p:tgtEl>
                                        <p:attrNameLst>
                                          <p:attrName>style.visibility</p:attrName>
                                        </p:attrNameLst>
                                      </p:cBhvr>
                                      <p:to>
                                        <p:strVal val="visible"/>
                                      </p:to>
                                    </p:set>
                                    <p:anim calcmode="lin" valueType="num">
                                      <p:cBhvr additive="base">
                                        <p:cTn id="33" dur="500" fill="hold"/>
                                        <p:tgtEl>
                                          <p:spTgt spid="81927"/>
                                        </p:tgtEl>
                                        <p:attrNameLst>
                                          <p:attrName>ppt_x</p:attrName>
                                        </p:attrNameLst>
                                      </p:cBhvr>
                                      <p:tavLst>
                                        <p:tav tm="0">
                                          <p:val>
                                            <p:strVal val="#ppt_x"/>
                                          </p:val>
                                        </p:tav>
                                        <p:tav tm="100000">
                                          <p:val>
                                            <p:strVal val="#ppt_x"/>
                                          </p:val>
                                        </p:tav>
                                      </p:tavLst>
                                    </p:anim>
                                    <p:anim calcmode="lin" valueType="num">
                                      <p:cBhvr additive="base">
                                        <p:cTn id="34" dur="500" fill="hold"/>
                                        <p:tgtEl>
                                          <p:spTgt spid="81927"/>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81928"/>
                                        </p:tgtEl>
                                        <p:attrNameLst>
                                          <p:attrName>style.visibility</p:attrName>
                                        </p:attrNameLst>
                                      </p:cBhvr>
                                      <p:to>
                                        <p:strVal val="visible"/>
                                      </p:to>
                                    </p:set>
                                    <p:anim calcmode="lin" valueType="num">
                                      <p:cBhvr additive="base">
                                        <p:cTn id="37" dur="500" fill="hold"/>
                                        <p:tgtEl>
                                          <p:spTgt spid="81928"/>
                                        </p:tgtEl>
                                        <p:attrNameLst>
                                          <p:attrName>ppt_x</p:attrName>
                                        </p:attrNameLst>
                                      </p:cBhvr>
                                      <p:tavLst>
                                        <p:tav tm="0">
                                          <p:val>
                                            <p:strVal val="#ppt_x"/>
                                          </p:val>
                                        </p:tav>
                                        <p:tav tm="100000">
                                          <p:val>
                                            <p:strVal val="#ppt_x"/>
                                          </p:val>
                                        </p:tav>
                                      </p:tavLst>
                                    </p:anim>
                                    <p:anim calcmode="lin" valueType="num">
                                      <p:cBhvr additive="base">
                                        <p:cTn id="38" dur="500" fill="hold"/>
                                        <p:tgtEl>
                                          <p:spTgt spid="8192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81929"/>
                                        </p:tgtEl>
                                        <p:attrNameLst>
                                          <p:attrName>style.visibility</p:attrName>
                                        </p:attrNameLst>
                                      </p:cBhvr>
                                      <p:to>
                                        <p:strVal val="visible"/>
                                      </p:to>
                                    </p:set>
                                    <p:anim calcmode="lin" valueType="num">
                                      <p:cBhvr additive="base">
                                        <p:cTn id="41" dur="500" fill="hold"/>
                                        <p:tgtEl>
                                          <p:spTgt spid="81929"/>
                                        </p:tgtEl>
                                        <p:attrNameLst>
                                          <p:attrName>ppt_x</p:attrName>
                                        </p:attrNameLst>
                                      </p:cBhvr>
                                      <p:tavLst>
                                        <p:tav tm="0">
                                          <p:val>
                                            <p:strVal val="#ppt_x"/>
                                          </p:val>
                                        </p:tav>
                                        <p:tav tm="100000">
                                          <p:val>
                                            <p:strVal val="#ppt_x"/>
                                          </p:val>
                                        </p:tav>
                                      </p:tavLst>
                                    </p:anim>
                                    <p:anim calcmode="lin" valueType="num">
                                      <p:cBhvr additive="base">
                                        <p:cTn id="42" dur="500" fill="hold"/>
                                        <p:tgtEl>
                                          <p:spTgt spid="81929"/>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70672"/>
                                        </p:tgtEl>
                                        <p:attrNameLst>
                                          <p:attrName>style.visibility</p:attrName>
                                        </p:attrNameLst>
                                      </p:cBhvr>
                                      <p:to>
                                        <p:strVal val="visible"/>
                                      </p:to>
                                    </p:set>
                                    <p:anim calcmode="lin" valueType="num">
                                      <p:cBhvr additive="base">
                                        <p:cTn id="45" dur="500" fill="hold"/>
                                        <p:tgtEl>
                                          <p:spTgt spid="70672"/>
                                        </p:tgtEl>
                                        <p:attrNameLst>
                                          <p:attrName>ppt_x</p:attrName>
                                        </p:attrNameLst>
                                      </p:cBhvr>
                                      <p:tavLst>
                                        <p:tav tm="0">
                                          <p:val>
                                            <p:strVal val="#ppt_x"/>
                                          </p:val>
                                        </p:tav>
                                        <p:tav tm="100000">
                                          <p:val>
                                            <p:strVal val="#ppt_x"/>
                                          </p:val>
                                        </p:tav>
                                      </p:tavLst>
                                    </p:anim>
                                    <p:anim calcmode="lin" valueType="num">
                                      <p:cBhvr additive="base">
                                        <p:cTn id="46" dur="500" fill="hold"/>
                                        <p:tgtEl>
                                          <p:spTgt spid="70672"/>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1944"/>
                                        </p:tgtEl>
                                        <p:attrNameLst>
                                          <p:attrName>style.visibility</p:attrName>
                                        </p:attrNameLst>
                                      </p:cBhvr>
                                      <p:to>
                                        <p:strVal val="visible"/>
                                      </p:to>
                                    </p:set>
                                    <p:anim calcmode="lin" valueType="num">
                                      <p:cBhvr additive="base">
                                        <p:cTn id="49" dur="500" fill="hold"/>
                                        <p:tgtEl>
                                          <p:spTgt spid="81944"/>
                                        </p:tgtEl>
                                        <p:attrNameLst>
                                          <p:attrName>ppt_x</p:attrName>
                                        </p:attrNameLst>
                                      </p:cBhvr>
                                      <p:tavLst>
                                        <p:tav tm="0">
                                          <p:val>
                                            <p:strVal val="#ppt_x"/>
                                          </p:val>
                                        </p:tav>
                                        <p:tav tm="100000">
                                          <p:val>
                                            <p:strVal val="#ppt_x"/>
                                          </p:val>
                                        </p:tav>
                                      </p:tavLst>
                                    </p:anim>
                                    <p:anim calcmode="lin" valueType="num">
                                      <p:cBhvr additive="base">
                                        <p:cTn id="50" dur="500" fill="hold"/>
                                        <p:tgtEl>
                                          <p:spTgt spid="819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1" grpId="0"/>
      <p:bldP spid="81926" grpId="0"/>
      <p:bldP spid="81927" grpId="0" animBg="1"/>
      <p:bldP spid="81928" grpId="0"/>
      <p:bldP spid="81929"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文本框 71683"/>
          <p:cNvSpPr txBox="1">
            <a:spLocks noChangeArrowheads="1"/>
          </p:cNvSpPr>
          <p:nvPr/>
        </p:nvSpPr>
        <p:spPr bwMode="auto">
          <a:xfrm>
            <a:off x="228600" y="2438400"/>
            <a:ext cx="8686800" cy="308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a:t>      1906</a:t>
            </a:r>
            <a:r>
              <a:rPr lang="zh-CN" altLang="en-US" sz="2800"/>
              <a:t>年，一队骑兵通过俄国圣彼得堡一座桥，步伐整齐，发生共振，桥塌下。</a:t>
            </a:r>
          </a:p>
          <a:p>
            <a:pPr eaLnBrk="1" hangingPunct="1">
              <a:spcBef>
                <a:spcPct val="50000"/>
              </a:spcBef>
            </a:pPr>
            <a:r>
              <a:rPr lang="zh-CN" altLang="en-US" sz="2800"/>
              <a:t>     </a:t>
            </a:r>
            <a:r>
              <a:rPr lang="en-US" altLang="zh-CN" sz="2800"/>
              <a:t>1940</a:t>
            </a:r>
            <a:r>
              <a:rPr lang="zh-CN" altLang="en-US" sz="2800"/>
              <a:t>年，美国的一座新桥在一场不太大的风中倒塌。认为是周期性风力作用的结果。</a:t>
            </a:r>
          </a:p>
          <a:p>
            <a:pPr eaLnBrk="1" hangingPunct="1">
              <a:spcBef>
                <a:spcPct val="50000"/>
              </a:spcBef>
            </a:pPr>
            <a:r>
              <a:rPr lang="zh-CN" altLang="en-US" sz="2800"/>
              <a:t>     机器运转时机座因共振可能损坏，火车行驶周期性的撞力，铁轨和火车都要考虑共振。</a:t>
            </a:r>
          </a:p>
        </p:txBody>
      </p:sp>
      <p:sp>
        <p:nvSpPr>
          <p:cNvPr id="100355" name="文本框 71699"/>
          <p:cNvSpPr txBox="1">
            <a:spLocks noChangeArrowheads="1"/>
          </p:cNvSpPr>
          <p:nvPr/>
        </p:nvSpPr>
        <p:spPr bwMode="auto">
          <a:xfrm>
            <a:off x="152400" y="395288"/>
            <a:ext cx="1066800" cy="519112"/>
          </a:xfrm>
          <a:prstGeom prst="rect">
            <a:avLst/>
          </a:prstGeom>
          <a:solidFill>
            <a:srgbClr val="FF99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害：</a:t>
            </a:r>
          </a:p>
        </p:txBody>
      </p:sp>
      <p:sp>
        <p:nvSpPr>
          <p:cNvPr id="100356" name="文本框 71700"/>
          <p:cNvSpPr txBox="1">
            <a:spLocks noChangeArrowheads="1"/>
          </p:cNvSpPr>
          <p:nvPr/>
        </p:nvSpPr>
        <p:spPr bwMode="auto">
          <a:xfrm>
            <a:off x="1143000" y="228600"/>
            <a:ext cx="7696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zh-CN" altLang="en-US" sz="2800"/>
              <a:t>建筑物、机器在周期性外力下，如果外力频率与物体固有频率近似相等时，发生</a:t>
            </a:r>
            <a:r>
              <a:rPr lang="zh-CN" altLang="en-US" sz="2800">
                <a:solidFill>
                  <a:srgbClr val="FF0000"/>
                </a:solidFill>
              </a:rPr>
              <a:t>共振破坏</a:t>
            </a:r>
            <a:r>
              <a:rPr lang="zh-CN" altLang="en-US" sz="2800"/>
              <a:t>。</a:t>
            </a:r>
          </a:p>
        </p:txBody>
      </p:sp>
      <p:sp>
        <p:nvSpPr>
          <p:cNvPr id="100357" name="文本框 71701"/>
          <p:cNvSpPr txBox="1">
            <a:spLocks noChangeArrowheads="1"/>
          </p:cNvSpPr>
          <p:nvPr/>
        </p:nvSpPr>
        <p:spPr bwMode="auto">
          <a:xfrm>
            <a:off x="152400" y="1371600"/>
            <a:ext cx="8763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hangingPunct="0">
              <a:defRPr sz="2000">
                <a:solidFill>
                  <a:schemeClr val="tx1"/>
                </a:solidFill>
                <a:latin typeface="Arial" pitchFamily="34" charset="0"/>
                <a:ea typeface="宋体" pitchFamily="2" charset="-122"/>
              </a:defRPr>
            </a:lvl6pPr>
            <a:lvl7pPr eaLnBrk="0" hangingPunct="0">
              <a:defRPr sz="2000">
                <a:solidFill>
                  <a:schemeClr val="tx1"/>
                </a:solidFill>
                <a:latin typeface="Arial" pitchFamily="34" charset="0"/>
                <a:ea typeface="宋体" pitchFamily="2" charset="-122"/>
              </a:defRPr>
            </a:lvl7pPr>
            <a:lvl8pPr eaLnBrk="0" hangingPunct="0">
              <a:defRPr sz="2000">
                <a:solidFill>
                  <a:schemeClr val="tx1"/>
                </a:solidFill>
                <a:latin typeface="Arial" pitchFamily="34" charset="0"/>
                <a:ea typeface="宋体" pitchFamily="2" charset="-122"/>
              </a:defRPr>
            </a:lvl8pPr>
            <a:lvl9pPr eaLnBrk="0" hangingPunct="0">
              <a:defRPr sz="2000">
                <a:solidFill>
                  <a:schemeClr val="tx1"/>
                </a:solidFill>
                <a:latin typeface="Arial" pitchFamily="34" charset="0"/>
                <a:ea typeface="宋体" pitchFamily="2" charset="-122"/>
              </a:defRPr>
            </a:lvl9pPr>
          </a:lstStyle>
          <a:p>
            <a:pPr eaLnBrk="1" hangingPunct="1">
              <a:spcBef>
                <a:spcPct val="50000"/>
              </a:spcBef>
            </a:pPr>
            <a:r>
              <a:rPr lang="en-US" altLang="zh-CN" sz="2800"/>
              <a:t>     160</a:t>
            </a:r>
            <a:r>
              <a:rPr lang="zh-CN" altLang="en-US" sz="2800"/>
              <a:t>多年前，拿破仑入侵西班牙，队伍步伐整齐通过一座铁链悬桥时，轰隆一声，桥坍塌，全部落水。</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29" name="Picture 1" descr="C:\Users\Administrator\Documents\Tencent Files\505532514\Image\Group\XXM8L2@1ATUL7VNBES%8CX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66" y="-35518"/>
            <a:ext cx="5185528" cy="6914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891246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3" name="Picture 1" descr="C:\Users\Administrator\Documents\Tencent Files\505532514\Image\Group\2_54WFR]_L9Y[$K@_N21QB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1124018" y="857160"/>
            <a:ext cx="6858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8591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7" name="Picture 1" descr="C:\Users\Administrator\Documents\Tencent Files\505532514\Image\Group\9A`39`S3Z45RT@KR}0CZU2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228714" y="228684"/>
            <a:ext cx="8534176" cy="6400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8591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1" name="Picture 1" descr="C:\Users\Administrator\Documents\Tencent Files\505532514\Image\Group\)8M[FW]Z{N~KO6BXF8}H]A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1085783" y="857340"/>
            <a:ext cx="6858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859146"/>
      </p:ext>
    </p:extLst>
  </p:cSld>
  <p:clrMapOvr>
    <a:masterClrMapping/>
  </p:clrMapOvr>
</p:sld>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117</TotalTime>
  <Words>4265</Words>
  <Application>Microsoft Office PowerPoint</Application>
  <PresentationFormat>全屏显示(4:3)</PresentationFormat>
  <Paragraphs>600</Paragraphs>
  <Slides>109</Slides>
  <Notes>0</Notes>
  <HiddenSlides>0</HiddenSlides>
  <MMClips>1</MMClips>
  <ScaleCrop>false</ScaleCrop>
  <HeadingPairs>
    <vt:vector size="8" baseType="variant">
      <vt:variant>
        <vt:lpstr>已用的字体</vt:lpstr>
      </vt:variant>
      <vt:variant>
        <vt:i4>10</vt:i4>
      </vt:variant>
      <vt:variant>
        <vt:lpstr>主题</vt:lpstr>
      </vt:variant>
      <vt:variant>
        <vt:i4>2</vt:i4>
      </vt:variant>
      <vt:variant>
        <vt:lpstr>嵌入 OLE 服务器</vt:lpstr>
      </vt:variant>
      <vt:variant>
        <vt:i4>7</vt:i4>
      </vt:variant>
      <vt:variant>
        <vt:lpstr>幻灯片标题</vt:lpstr>
      </vt:variant>
      <vt:variant>
        <vt:i4>109</vt:i4>
      </vt:variant>
    </vt:vector>
  </HeadingPairs>
  <TitlesOfParts>
    <vt:vector size="128" baseType="lpstr">
      <vt:lpstr>TimesNewRomanPS-BoldMT</vt:lpstr>
      <vt:lpstr>仿宋_GB2312</vt:lpstr>
      <vt:lpstr>华文新魏</vt:lpstr>
      <vt:lpstr>楷体_GB2312</vt:lpstr>
      <vt:lpstr>宋体</vt:lpstr>
      <vt:lpstr>Arial</vt:lpstr>
      <vt:lpstr>Cambria Math</vt:lpstr>
      <vt:lpstr>Comic Sans MS</vt:lpstr>
      <vt:lpstr>Symbol</vt:lpstr>
      <vt:lpstr>Times New Roman</vt:lpstr>
      <vt:lpstr>默认设计模板</vt:lpstr>
      <vt:lpstr>1_默认设计模板</vt:lpstr>
      <vt:lpstr>Equation.DSMT4</vt:lpstr>
      <vt:lpstr>Package</vt:lpstr>
      <vt:lpstr>Equation.3</vt:lpstr>
      <vt:lpstr>Equation.2</vt:lpstr>
      <vt:lpstr>Equation</vt:lpstr>
      <vt:lpstr>Paint.Picture</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傅里叶生平</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荼 蘼</cp:lastModifiedBy>
  <cp:revision>209</cp:revision>
  <dcterms:created xsi:type="dcterms:W3CDTF">2018-04-18T09:21:30Z</dcterms:created>
  <dcterms:modified xsi:type="dcterms:W3CDTF">2022-03-21T04:01:54Z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2052-10.1.0.7311</vt:lpwstr>
  </property>
</Properties>
</file>